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334" r:id="rId2"/>
    <p:sldId id="336" r:id="rId3"/>
    <p:sldId id="448" r:id="rId4"/>
    <p:sldId id="449" r:id="rId5"/>
    <p:sldId id="450" r:id="rId6"/>
    <p:sldId id="451" r:id="rId7"/>
    <p:sldId id="452" r:id="rId8"/>
    <p:sldId id="453" r:id="rId9"/>
    <p:sldId id="454" r:id="rId10"/>
    <p:sldId id="455" r:id="rId11"/>
    <p:sldId id="456" r:id="rId12"/>
    <p:sldId id="457" r:id="rId13"/>
    <p:sldId id="458" r:id="rId14"/>
    <p:sldId id="459" r:id="rId15"/>
    <p:sldId id="460" r:id="rId16"/>
    <p:sldId id="461" r:id="rId17"/>
    <p:sldId id="462" r:id="rId18"/>
    <p:sldId id="463" r:id="rId19"/>
    <p:sldId id="464" r:id="rId20"/>
    <p:sldId id="465" r:id="rId21"/>
    <p:sldId id="466" r:id="rId22"/>
    <p:sldId id="467" r:id="rId23"/>
    <p:sldId id="468" r:id="rId24"/>
    <p:sldId id="469" r:id="rId25"/>
    <p:sldId id="470" r:id="rId26"/>
    <p:sldId id="471" r:id="rId27"/>
    <p:sldId id="472" r:id="rId28"/>
    <p:sldId id="473" r:id="rId29"/>
    <p:sldId id="474" r:id="rId30"/>
    <p:sldId id="475" r:id="rId31"/>
    <p:sldId id="476" r:id="rId32"/>
    <p:sldId id="477" r:id="rId33"/>
    <p:sldId id="478" r:id="rId34"/>
    <p:sldId id="479" r:id="rId35"/>
    <p:sldId id="480" r:id="rId36"/>
    <p:sldId id="481" r:id="rId37"/>
    <p:sldId id="482" r:id="rId38"/>
    <p:sldId id="483" r:id="rId39"/>
    <p:sldId id="484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FF6600"/>
    <a:srgbClr val="000099"/>
    <a:srgbClr val="000066"/>
    <a:srgbClr val="CDECFF"/>
    <a:srgbClr val="000000"/>
    <a:srgbClr val="3366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0815" autoAdjust="0"/>
    <p:restoredTop sz="94681" autoAdjust="0"/>
  </p:normalViewPr>
  <p:slideViewPr>
    <p:cSldViewPr>
      <p:cViewPr varScale="1">
        <p:scale>
          <a:sx n="132" d="100"/>
          <a:sy n="132" d="100"/>
        </p:scale>
        <p:origin x="-102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738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6.emf"/><Relationship Id="rId1" Type="http://schemas.openxmlformats.org/officeDocument/2006/relationships/image" Target="../media/image55.emf"/><Relationship Id="rId4" Type="http://schemas.openxmlformats.org/officeDocument/2006/relationships/image" Target="../media/image57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image" Target="../media/image59.emf"/><Relationship Id="rId1" Type="http://schemas.openxmlformats.org/officeDocument/2006/relationships/image" Target="../media/image58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62.emf"/><Relationship Id="rId1" Type="http://schemas.openxmlformats.org/officeDocument/2006/relationships/image" Target="../media/image61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image" Target="../media/image64.emf"/><Relationship Id="rId5" Type="http://schemas.openxmlformats.org/officeDocument/2006/relationships/image" Target="../media/image67.emf"/><Relationship Id="rId4" Type="http://schemas.openxmlformats.org/officeDocument/2006/relationships/image" Target="../media/image6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image" Target="../media/image68.emf"/><Relationship Id="rId5" Type="http://schemas.openxmlformats.org/officeDocument/2006/relationships/image" Target="../media/image67.emf"/><Relationship Id="rId4" Type="http://schemas.openxmlformats.org/officeDocument/2006/relationships/image" Target="../media/image6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2" Type="http://schemas.openxmlformats.org/officeDocument/2006/relationships/image" Target="../media/image72.emf"/><Relationship Id="rId1" Type="http://schemas.openxmlformats.org/officeDocument/2006/relationships/image" Target="../media/image71.emf"/><Relationship Id="rId5" Type="http://schemas.openxmlformats.org/officeDocument/2006/relationships/image" Target="../media/image67.emf"/><Relationship Id="rId4" Type="http://schemas.openxmlformats.org/officeDocument/2006/relationships/image" Target="../media/image6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emf"/><Relationship Id="rId2" Type="http://schemas.openxmlformats.org/officeDocument/2006/relationships/image" Target="../media/image75.emf"/><Relationship Id="rId1" Type="http://schemas.openxmlformats.org/officeDocument/2006/relationships/image" Target="../media/image74.emf"/><Relationship Id="rId5" Type="http://schemas.openxmlformats.org/officeDocument/2006/relationships/image" Target="../media/image67.emf"/><Relationship Id="rId4" Type="http://schemas.openxmlformats.org/officeDocument/2006/relationships/image" Target="../media/image6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2" Type="http://schemas.openxmlformats.org/officeDocument/2006/relationships/image" Target="../media/image78.emf"/><Relationship Id="rId1" Type="http://schemas.openxmlformats.org/officeDocument/2006/relationships/image" Target="../media/image77.emf"/><Relationship Id="rId5" Type="http://schemas.openxmlformats.org/officeDocument/2006/relationships/image" Target="../media/image67.emf"/><Relationship Id="rId4" Type="http://schemas.openxmlformats.org/officeDocument/2006/relationships/image" Target="../media/image6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81.emf"/><Relationship Id="rId1" Type="http://schemas.openxmlformats.org/officeDocument/2006/relationships/image" Target="../media/image80.emf"/><Relationship Id="rId5" Type="http://schemas.openxmlformats.org/officeDocument/2006/relationships/image" Target="../media/image67.emf"/><Relationship Id="rId4" Type="http://schemas.openxmlformats.org/officeDocument/2006/relationships/image" Target="../media/image6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emf"/><Relationship Id="rId2" Type="http://schemas.openxmlformats.org/officeDocument/2006/relationships/image" Target="../media/image84.emf"/><Relationship Id="rId1" Type="http://schemas.openxmlformats.org/officeDocument/2006/relationships/image" Target="../media/image83.emf"/><Relationship Id="rId5" Type="http://schemas.openxmlformats.org/officeDocument/2006/relationships/image" Target="../media/image67.emf"/><Relationship Id="rId4" Type="http://schemas.openxmlformats.org/officeDocument/2006/relationships/image" Target="../media/image6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image" Target="../media/image87.emf"/><Relationship Id="rId1" Type="http://schemas.openxmlformats.org/officeDocument/2006/relationships/image" Target="../media/image86.emf"/><Relationship Id="rId4" Type="http://schemas.openxmlformats.org/officeDocument/2006/relationships/image" Target="../media/image6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emf"/><Relationship Id="rId2" Type="http://schemas.openxmlformats.org/officeDocument/2006/relationships/image" Target="../media/image90.emf"/><Relationship Id="rId1" Type="http://schemas.openxmlformats.org/officeDocument/2006/relationships/image" Target="../media/image89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emf"/><Relationship Id="rId2" Type="http://schemas.openxmlformats.org/officeDocument/2006/relationships/image" Target="../media/image93.emf"/><Relationship Id="rId1" Type="http://schemas.openxmlformats.org/officeDocument/2006/relationships/image" Target="../media/image92.emf"/><Relationship Id="rId5" Type="http://schemas.openxmlformats.org/officeDocument/2006/relationships/image" Target="../media/image67.emf"/><Relationship Id="rId4" Type="http://schemas.openxmlformats.org/officeDocument/2006/relationships/image" Target="../media/image6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emf"/><Relationship Id="rId2" Type="http://schemas.openxmlformats.org/officeDocument/2006/relationships/image" Target="../media/image96.emf"/><Relationship Id="rId1" Type="http://schemas.openxmlformats.org/officeDocument/2006/relationships/image" Target="../media/image95.emf"/><Relationship Id="rId5" Type="http://schemas.openxmlformats.org/officeDocument/2006/relationships/image" Target="../media/image67.emf"/><Relationship Id="rId4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r>
              <a:rPr lang="en-US" smtClean="0"/>
              <a:t>Klaus Scheffler</a:t>
            </a:r>
            <a:endParaRPr 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8F5F19B-1BF4-42A1-88D8-60B02D0EBDE8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94748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75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r>
              <a:rPr lang="en-US" smtClean="0"/>
              <a:t>Klaus Scheffler</a:t>
            </a: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039E549-3ECE-47B8-B4CA-BE0FF810E9CB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2685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Klaus Scheffler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Klaus Scheffler</a:t>
            </a: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17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3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  <a:ln/>
        </p:spPr>
        <p:txBody>
          <a:bodyPr/>
          <a:lstStyle>
            <a:lvl1pPr>
              <a:defRPr sz="900" b="0"/>
            </a:lvl1pPr>
          </a:lstStyle>
          <a:p>
            <a:pPr>
              <a:defRPr/>
            </a:pPr>
            <a:r>
              <a:rPr lang="de-CH" altLang="en-US" dirty="0" smtClean="0"/>
              <a:t>K. Scheffler, 2013</a:t>
            </a: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388530" y="6641970"/>
            <a:ext cx="655904" cy="216030"/>
          </a:xfrm>
          <a:ln/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22D36AC0-AB62-4FEA-A325-9E2480FD8EC7}" type="slidenum">
              <a:rPr lang="en-US" smtClean="0"/>
              <a:pPr>
                <a:defRPr/>
              </a:pPr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343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K. Scheffler, 2013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E62A9-DCDB-43C2-B7F2-4BAA3E2737E9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515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K. Scheffler, 2013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BD146A-D166-40BA-A02C-C39A13E3FE0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684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K. Scheffler, 2013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48D91-28E8-46C3-9269-F44EB6D47B5D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798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K. Scheffler, 2013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4BCAA-5632-4C3A-8DCB-7D3EE0C4A46D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281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K. Scheffler, 2013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89B6F1-0773-4C9B-BE0D-D34BA954D7E2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63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6228230" y="6605275"/>
            <a:ext cx="2095890" cy="280205"/>
          </a:xfrm>
          <a:ln/>
        </p:spPr>
        <p:txBody>
          <a:bodyPr/>
          <a:lstStyle>
            <a:lvl1pPr>
              <a:defRPr sz="1050"/>
            </a:lvl1pPr>
          </a:lstStyle>
          <a:p>
            <a:pPr>
              <a:defRPr/>
            </a:pPr>
            <a:r>
              <a:rPr lang="en-US" smtClean="0"/>
              <a:t>K. Scheffler, 2013</a:t>
            </a: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604560" y="6597440"/>
            <a:ext cx="576080" cy="280205"/>
          </a:xfrm>
          <a:ln/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8A934845-856D-407C-A904-D069D29CF9CA}" type="slidenum">
              <a:rPr lang="en-US" smtClean="0"/>
              <a:pPr>
                <a:defRPr/>
              </a:pPr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24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K. Scheffler, 2013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D8A75-EDC2-4A24-B97A-8DFC98EFA799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460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K. Scheffler, 2013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05071-D8E6-4583-B17D-C296EEDE281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507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K. Scheffler, 2013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563BB-0B85-4784-AD7B-AF8F4569B1B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94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K. Scheffler, 2013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33530-38FA-4D1A-8972-75241605104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556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en-US" smtClean="0"/>
              <a:t>K. Scheffler, 2013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940B4A1-937B-4B54-AB9D-AE27B1EF08AF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3.png"/><Relationship Id="rId5" Type="http://schemas.openxmlformats.org/officeDocument/2006/relationships/image" Target="../media/image6.emf"/><Relationship Id="rId10" Type="http://schemas.openxmlformats.org/officeDocument/2006/relationships/image" Target="../media/image2.png"/><Relationship Id="rId4" Type="http://schemas.openxmlformats.org/officeDocument/2006/relationships/oleObject" Target="../embeddings/oleObject4.bin"/><Relationship Id="rId9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13" Type="http://schemas.openxmlformats.org/officeDocument/2006/relationships/image" Target="../media/image13.emf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10.emf"/><Relationship Id="rId12" Type="http://schemas.openxmlformats.org/officeDocument/2006/relationships/oleObject" Target="../embeddings/oleObject1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12.emf"/><Relationship Id="rId5" Type="http://schemas.openxmlformats.org/officeDocument/2006/relationships/image" Target="../media/image9.emf"/><Relationship Id="rId15" Type="http://schemas.openxmlformats.org/officeDocument/2006/relationships/image" Target="../media/image3.png"/><Relationship Id="rId10" Type="http://schemas.openxmlformats.org/officeDocument/2006/relationships/oleObject" Target="../embeddings/oleObject10.bin"/><Relationship Id="rId4" Type="http://schemas.openxmlformats.org/officeDocument/2006/relationships/oleObject" Target="../embeddings/oleObject7.bin"/><Relationship Id="rId9" Type="http://schemas.openxmlformats.org/officeDocument/2006/relationships/image" Target="../media/image11.emf"/><Relationship Id="rId1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15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3.png"/><Relationship Id="rId5" Type="http://schemas.openxmlformats.org/officeDocument/2006/relationships/image" Target="../media/image14.emf"/><Relationship Id="rId10" Type="http://schemas.openxmlformats.org/officeDocument/2006/relationships/image" Target="../media/image2.png"/><Relationship Id="rId4" Type="http://schemas.openxmlformats.org/officeDocument/2006/relationships/oleObject" Target="../embeddings/oleObject12.bin"/><Relationship Id="rId9" Type="http://schemas.openxmlformats.org/officeDocument/2006/relationships/image" Target="../media/image16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13" Type="http://schemas.openxmlformats.org/officeDocument/2006/relationships/image" Target="../media/image3.pn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17.emf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5.bin"/><Relationship Id="rId11" Type="http://schemas.openxmlformats.org/officeDocument/2006/relationships/image" Target="../media/image19.emf"/><Relationship Id="rId5" Type="http://schemas.openxmlformats.org/officeDocument/2006/relationships/image" Target="../media/image21.png"/><Relationship Id="rId10" Type="http://schemas.openxmlformats.org/officeDocument/2006/relationships/oleObject" Target="../embeddings/oleObject17.bin"/><Relationship Id="rId4" Type="http://schemas.openxmlformats.org/officeDocument/2006/relationships/image" Target="../media/image20.png"/><Relationship Id="rId9" Type="http://schemas.openxmlformats.org/officeDocument/2006/relationships/image" Target="../media/image1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.png"/><Relationship Id="rId4" Type="http://schemas.openxmlformats.org/officeDocument/2006/relationships/image" Target="../media/image24.png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9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.png"/><Relationship Id="rId4" Type="http://schemas.openxmlformats.org/officeDocument/2006/relationships/image" Target="../media/image30.png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7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.png"/><Relationship Id="rId4" Type="http://schemas.openxmlformats.org/officeDocument/2006/relationships/image" Target="../media/image28.png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7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3.png"/><Relationship Id="rId4" Type="http://schemas.openxmlformats.org/officeDocument/2006/relationships/image" Target="../media/image28.png"/><Relationship Id="rId9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1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3.png"/><Relationship Id="rId4" Type="http://schemas.openxmlformats.org/officeDocument/2006/relationships/image" Target="../media/image42.png"/><Relationship Id="rId9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5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.png"/><Relationship Id="rId4" Type="http://schemas.openxmlformats.org/officeDocument/2006/relationships/image" Target="../media/image46.png"/><Relationship Id="rId9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openxmlformats.org/officeDocument/2006/relationships/image" Target="../media/image3.png"/><Relationship Id="rId4" Type="http://schemas.openxmlformats.org/officeDocument/2006/relationships/image" Target="../media/image50.png"/><Relationship Id="rId9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emf"/><Relationship Id="rId13" Type="http://schemas.openxmlformats.org/officeDocument/2006/relationships/image" Target="../media/image2.png"/><Relationship Id="rId3" Type="http://schemas.openxmlformats.org/officeDocument/2006/relationships/notesSlide" Target="../notesSlides/notesSlide26.xml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57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55.emf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8.bin"/><Relationship Id="rId10" Type="http://schemas.openxmlformats.org/officeDocument/2006/relationships/image" Target="../media/image6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20.bin"/><Relationship Id="rId1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emf"/><Relationship Id="rId3" Type="http://schemas.openxmlformats.org/officeDocument/2006/relationships/notesSlide" Target="../notesSlides/notesSlide27.xml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8.emf"/><Relationship Id="rId11" Type="http://schemas.openxmlformats.org/officeDocument/2006/relationships/image" Target="../media/image2.png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60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24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emf"/><Relationship Id="rId3" Type="http://schemas.openxmlformats.org/officeDocument/2006/relationships/notesSlide" Target="../notesSlides/notesSlide28.xml"/><Relationship Id="rId7" Type="http://schemas.openxmlformats.org/officeDocument/2006/relationships/oleObject" Target="../embeddings/oleObject26.bin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61.emf"/><Relationship Id="rId11" Type="http://schemas.openxmlformats.org/officeDocument/2006/relationships/image" Target="../media/image2.png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63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27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emf"/><Relationship Id="rId13" Type="http://schemas.openxmlformats.org/officeDocument/2006/relationships/oleObject" Target="../embeddings/oleObject32.bin"/><Relationship Id="rId3" Type="http://schemas.openxmlformats.org/officeDocument/2006/relationships/notesSlide" Target="../notesSlides/notesSlide29.xml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.png"/><Relationship Id="rId1" Type="http://schemas.openxmlformats.org/officeDocument/2006/relationships/vmlDrawing" Target="../drawings/vmlDrawing11.vml"/><Relationship Id="rId6" Type="http://schemas.openxmlformats.org/officeDocument/2006/relationships/image" Target="../media/image64.emf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8.bin"/><Relationship Id="rId15" Type="http://schemas.openxmlformats.org/officeDocument/2006/relationships/image" Target="../media/image2.png"/><Relationship Id="rId10" Type="http://schemas.openxmlformats.org/officeDocument/2006/relationships/image" Target="../media/image66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30.bin"/><Relationship Id="rId14" Type="http://schemas.openxmlformats.org/officeDocument/2006/relationships/image" Target="../media/image6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emf"/><Relationship Id="rId13" Type="http://schemas.openxmlformats.org/officeDocument/2006/relationships/oleObject" Target="../embeddings/oleObject37.bin"/><Relationship Id="rId3" Type="http://schemas.openxmlformats.org/officeDocument/2006/relationships/notesSlide" Target="../notesSlides/notesSlide30.xml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.png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8.emf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3.bin"/><Relationship Id="rId15" Type="http://schemas.openxmlformats.org/officeDocument/2006/relationships/image" Target="../media/image2.png"/><Relationship Id="rId10" Type="http://schemas.openxmlformats.org/officeDocument/2006/relationships/image" Target="../media/image70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35.bin"/><Relationship Id="rId14" Type="http://schemas.openxmlformats.org/officeDocument/2006/relationships/image" Target="../media/image67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emf"/><Relationship Id="rId13" Type="http://schemas.openxmlformats.org/officeDocument/2006/relationships/oleObject" Target="../embeddings/oleObject42.bin"/><Relationship Id="rId3" Type="http://schemas.openxmlformats.org/officeDocument/2006/relationships/notesSlide" Target="../notesSlides/notesSlide31.xml"/><Relationship Id="rId7" Type="http://schemas.openxmlformats.org/officeDocument/2006/relationships/oleObject" Target="../embeddings/oleObject39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.png"/><Relationship Id="rId1" Type="http://schemas.openxmlformats.org/officeDocument/2006/relationships/vmlDrawing" Target="../drawings/vmlDrawing13.vml"/><Relationship Id="rId6" Type="http://schemas.openxmlformats.org/officeDocument/2006/relationships/image" Target="../media/image71.emf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8.bin"/><Relationship Id="rId15" Type="http://schemas.openxmlformats.org/officeDocument/2006/relationships/image" Target="../media/image2.png"/><Relationship Id="rId10" Type="http://schemas.openxmlformats.org/officeDocument/2006/relationships/image" Target="../media/image73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40.bin"/><Relationship Id="rId14" Type="http://schemas.openxmlformats.org/officeDocument/2006/relationships/image" Target="../media/image67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emf"/><Relationship Id="rId13" Type="http://schemas.openxmlformats.org/officeDocument/2006/relationships/oleObject" Target="../embeddings/oleObject47.bin"/><Relationship Id="rId3" Type="http://schemas.openxmlformats.org/officeDocument/2006/relationships/notesSlide" Target="../notesSlides/notesSlide32.xml"/><Relationship Id="rId7" Type="http://schemas.openxmlformats.org/officeDocument/2006/relationships/oleObject" Target="../embeddings/oleObject44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.png"/><Relationship Id="rId1" Type="http://schemas.openxmlformats.org/officeDocument/2006/relationships/vmlDrawing" Target="../drawings/vmlDrawing14.vml"/><Relationship Id="rId6" Type="http://schemas.openxmlformats.org/officeDocument/2006/relationships/image" Target="../media/image74.emf"/><Relationship Id="rId11" Type="http://schemas.openxmlformats.org/officeDocument/2006/relationships/oleObject" Target="../embeddings/oleObject46.bin"/><Relationship Id="rId5" Type="http://schemas.openxmlformats.org/officeDocument/2006/relationships/oleObject" Target="../embeddings/oleObject43.bin"/><Relationship Id="rId15" Type="http://schemas.openxmlformats.org/officeDocument/2006/relationships/image" Target="../media/image2.png"/><Relationship Id="rId10" Type="http://schemas.openxmlformats.org/officeDocument/2006/relationships/image" Target="../media/image76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45.bin"/><Relationship Id="rId14" Type="http://schemas.openxmlformats.org/officeDocument/2006/relationships/image" Target="../media/image67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emf"/><Relationship Id="rId13" Type="http://schemas.openxmlformats.org/officeDocument/2006/relationships/oleObject" Target="../embeddings/oleObject52.bin"/><Relationship Id="rId3" Type="http://schemas.openxmlformats.org/officeDocument/2006/relationships/notesSlide" Target="../notesSlides/notesSlide33.xml"/><Relationship Id="rId7" Type="http://schemas.openxmlformats.org/officeDocument/2006/relationships/oleObject" Target="../embeddings/oleObject49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.png"/><Relationship Id="rId1" Type="http://schemas.openxmlformats.org/officeDocument/2006/relationships/vmlDrawing" Target="../drawings/vmlDrawing15.vml"/><Relationship Id="rId6" Type="http://schemas.openxmlformats.org/officeDocument/2006/relationships/image" Target="../media/image77.emf"/><Relationship Id="rId11" Type="http://schemas.openxmlformats.org/officeDocument/2006/relationships/oleObject" Target="../embeddings/oleObject51.bin"/><Relationship Id="rId5" Type="http://schemas.openxmlformats.org/officeDocument/2006/relationships/oleObject" Target="../embeddings/oleObject48.bin"/><Relationship Id="rId15" Type="http://schemas.openxmlformats.org/officeDocument/2006/relationships/image" Target="../media/image2.png"/><Relationship Id="rId10" Type="http://schemas.openxmlformats.org/officeDocument/2006/relationships/image" Target="../media/image79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50.bin"/><Relationship Id="rId14" Type="http://schemas.openxmlformats.org/officeDocument/2006/relationships/image" Target="../media/image67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emf"/><Relationship Id="rId13" Type="http://schemas.openxmlformats.org/officeDocument/2006/relationships/oleObject" Target="../embeddings/oleObject57.bin"/><Relationship Id="rId3" Type="http://schemas.openxmlformats.org/officeDocument/2006/relationships/notesSlide" Target="../notesSlides/notesSlide34.xml"/><Relationship Id="rId7" Type="http://schemas.openxmlformats.org/officeDocument/2006/relationships/oleObject" Target="../embeddings/oleObject54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.png"/><Relationship Id="rId1" Type="http://schemas.openxmlformats.org/officeDocument/2006/relationships/vmlDrawing" Target="../drawings/vmlDrawing16.vml"/><Relationship Id="rId6" Type="http://schemas.openxmlformats.org/officeDocument/2006/relationships/image" Target="../media/image80.emf"/><Relationship Id="rId11" Type="http://schemas.openxmlformats.org/officeDocument/2006/relationships/oleObject" Target="../embeddings/oleObject56.bin"/><Relationship Id="rId5" Type="http://schemas.openxmlformats.org/officeDocument/2006/relationships/oleObject" Target="../embeddings/oleObject53.bin"/><Relationship Id="rId15" Type="http://schemas.openxmlformats.org/officeDocument/2006/relationships/image" Target="../media/image2.png"/><Relationship Id="rId10" Type="http://schemas.openxmlformats.org/officeDocument/2006/relationships/image" Target="../media/image82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55.bin"/><Relationship Id="rId14" Type="http://schemas.openxmlformats.org/officeDocument/2006/relationships/image" Target="../media/image67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emf"/><Relationship Id="rId13" Type="http://schemas.openxmlformats.org/officeDocument/2006/relationships/oleObject" Target="../embeddings/oleObject62.bin"/><Relationship Id="rId18" Type="http://schemas.openxmlformats.org/officeDocument/2006/relationships/oleObject" Target="../embeddings/oleObject66.bin"/><Relationship Id="rId3" Type="http://schemas.openxmlformats.org/officeDocument/2006/relationships/notesSlide" Target="../notesSlides/notesSlide35.xml"/><Relationship Id="rId21" Type="http://schemas.openxmlformats.org/officeDocument/2006/relationships/oleObject" Target="../embeddings/oleObject69.bin"/><Relationship Id="rId7" Type="http://schemas.openxmlformats.org/officeDocument/2006/relationships/oleObject" Target="../embeddings/oleObject59.bin"/><Relationship Id="rId12" Type="http://schemas.openxmlformats.org/officeDocument/2006/relationships/image" Target="../media/image6.emf"/><Relationship Id="rId17" Type="http://schemas.openxmlformats.org/officeDocument/2006/relationships/oleObject" Target="../embeddings/oleObject65.bin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64.bin"/><Relationship Id="rId20" Type="http://schemas.openxmlformats.org/officeDocument/2006/relationships/oleObject" Target="../embeddings/oleObject68.bin"/><Relationship Id="rId1" Type="http://schemas.openxmlformats.org/officeDocument/2006/relationships/vmlDrawing" Target="../drawings/vmlDrawing17.vml"/><Relationship Id="rId6" Type="http://schemas.openxmlformats.org/officeDocument/2006/relationships/image" Target="../media/image83.emf"/><Relationship Id="rId11" Type="http://schemas.openxmlformats.org/officeDocument/2006/relationships/oleObject" Target="../embeddings/oleObject61.bin"/><Relationship Id="rId24" Type="http://schemas.openxmlformats.org/officeDocument/2006/relationships/image" Target="../media/image3.png"/><Relationship Id="rId5" Type="http://schemas.openxmlformats.org/officeDocument/2006/relationships/oleObject" Target="../embeddings/oleObject58.bin"/><Relationship Id="rId15" Type="http://schemas.openxmlformats.org/officeDocument/2006/relationships/oleObject" Target="../embeddings/oleObject63.bin"/><Relationship Id="rId23" Type="http://schemas.openxmlformats.org/officeDocument/2006/relationships/image" Target="../media/image2.png"/><Relationship Id="rId10" Type="http://schemas.openxmlformats.org/officeDocument/2006/relationships/image" Target="../media/image85.emf"/><Relationship Id="rId19" Type="http://schemas.openxmlformats.org/officeDocument/2006/relationships/oleObject" Target="../embeddings/oleObject67.bin"/><Relationship Id="rId4" Type="http://schemas.openxmlformats.org/officeDocument/2006/relationships/image" Target="../media/image21.png"/><Relationship Id="rId9" Type="http://schemas.openxmlformats.org/officeDocument/2006/relationships/oleObject" Target="../embeddings/oleObject60.bin"/><Relationship Id="rId14" Type="http://schemas.openxmlformats.org/officeDocument/2006/relationships/image" Target="../media/image67.emf"/><Relationship Id="rId22" Type="http://schemas.openxmlformats.org/officeDocument/2006/relationships/oleObject" Target="../embeddings/oleObject70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emf"/><Relationship Id="rId13" Type="http://schemas.openxmlformats.org/officeDocument/2006/relationships/image" Target="../media/image2.png"/><Relationship Id="rId3" Type="http://schemas.openxmlformats.org/officeDocument/2006/relationships/notesSlide" Target="../notesSlides/notesSlide36.xml"/><Relationship Id="rId7" Type="http://schemas.openxmlformats.org/officeDocument/2006/relationships/oleObject" Target="../embeddings/oleObject72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86.emf"/><Relationship Id="rId11" Type="http://schemas.openxmlformats.org/officeDocument/2006/relationships/oleObject" Target="../embeddings/oleObject74.bin"/><Relationship Id="rId5" Type="http://schemas.openxmlformats.org/officeDocument/2006/relationships/oleObject" Target="../embeddings/oleObject71.bin"/><Relationship Id="rId10" Type="http://schemas.openxmlformats.org/officeDocument/2006/relationships/image" Target="../media/image88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73.bin"/><Relationship Id="rId1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emf"/><Relationship Id="rId3" Type="http://schemas.openxmlformats.org/officeDocument/2006/relationships/notesSlide" Target="../notesSlides/notesSlide37.xml"/><Relationship Id="rId7" Type="http://schemas.openxmlformats.org/officeDocument/2006/relationships/oleObject" Target="../embeddings/oleObject76.bin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89.emf"/><Relationship Id="rId11" Type="http://schemas.openxmlformats.org/officeDocument/2006/relationships/image" Target="../media/image2.png"/><Relationship Id="rId5" Type="http://schemas.openxmlformats.org/officeDocument/2006/relationships/oleObject" Target="../embeddings/oleObject75.bin"/><Relationship Id="rId10" Type="http://schemas.openxmlformats.org/officeDocument/2006/relationships/image" Target="../media/image91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77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emf"/><Relationship Id="rId13" Type="http://schemas.openxmlformats.org/officeDocument/2006/relationships/oleObject" Target="../embeddings/oleObject82.bin"/><Relationship Id="rId3" Type="http://schemas.openxmlformats.org/officeDocument/2006/relationships/notesSlide" Target="../notesSlides/notesSlide38.xml"/><Relationship Id="rId7" Type="http://schemas.openxmlformats.org/officeDocument/2006/relationships/oleObject" Target="../embeddings/oleObject79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.png"/><Relationship Id="rId1" Type="http://schemas.openxmlformats.org/officeDocument/2006/relationships/vmlDrawing" Target="../drawings/vmlDrawing20.vml"/><Relationship Id="rId6" Type="http://schemas.openxmlformats.org/officeDocument/2006/relationships/image" Target="../media/image92.emf"/><Relationship Id="rId11" Type="http://schemas.openxmlformats.org/officeDocument/2006/relationships/oleObject" Target="../embeddings/oleObject81.bin"/><Relationship Id="rId5" Type="http://schemas.openxmlformats.org/officeDocument/2006/relationships/oleObject" Target="../embeddings/oleObject78.bin"/><Relationship Id="rId15" Type="http://schemas.openxmlformats.org/officeDocument/2006/relationships/image" Target="../media/image2.png"/><Relationship Id="rId10" Type="http://schemas.openxmlformats.org/officeDocument/2006/relationships/image" Target="../media/image94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80.bin"/><Relationship Id="rId14" Type="http://schemas.openxmlformats.org/officeDocument/2006/relationships/image" Target="../media/image67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emf"/><Relationship Id="rId13" Type="http://schemas.openxmlformats.org/officeDocument/2006/relationships/oleObject" Target="../embeddings/oleObject87.bin"/><Relationship Id="rId3" Type="http://schemas.openxmlformats.org/officeDocument/2006/relationships/notesSlide" Target="../notesSlides/notesSlide39.xml"/><Relationship Id="rId7" Type="http://schemas.openxmlformats.org/officeDocument/2006/relationships/oleObject" Target="../embeddings/oleObject84.bin"/><Relationship Id="rId12" Type="http://schemas.openxmlformats.org/officeDocument/2006/relationships/image" Target="../media/image6.e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.png"/><Relationship Id="rId1" Type="http://schemas.openxmlformats.org/officeDocument/2006/relationships/vmlDrawing" Target="../drawings/vmlDrawing21.vml"/><Relationship Id="rId6" Type="http://schemas.openxmlformats.org/officeDocument/2006/relationships/image" Target="../media/image95.emf"/><Relationship Id="rId11" Type="http://schemas.openxmlformats.org/officeDocument/2006/relationships/oleObject" Target="../embeddings/oleObject86.bin"/><Relationship Id="rId5" Type="http://schemas.openxmlformats.org/officeDocument/2006/relationships/oleObject" Target="../embeddings/oleObject83.bin"/><Relationship Id="rId15" Type="http://schemas.openxmlformats.org/officeDocument/2006/relationships/image" Target="../media/image2.png"/><Relationship Id="rId10" Type="http://schemas.openxmlformats.org/officeDocument/2006/relationships/image" Target="../media/image97.emf"/><Relationship Id="rId4" Type="http://schemas.openxmlformats.org/officeDocument/2006/relationships/image" Target="../media/image21.png"/><Relationship Id="rId9" Type="http://schemas.openxmlformats.org/officeDocument/2006/relationships/oleObject" Target="../embeddings/oleObject85.bin"/><Relationship Id="rId14" Type="http://schemas.openxmlformats.org/officeDocument/2006/relationships/image" Target="../media/image6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5541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65542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altLang="en-US" sz="1600" u="sng" dirty="0" err="1"/>
              <a:t>Spatially</a:t>
            </a:r>
            <a:r>
              <a:rPr lang="de-CH" altLang="en-US" sz="1600" u="sng" dirty="0"/>
              <a:t> </a:t>
            </a:r>
            <a:r>
              <a:rPr lang="de-CH" altLang="en-US" sz="1600" u="sng" dirty="0" err="1"/>
              <a:t>resolved</a:t>
            </a:r>
            <a:r>
              <a:rPr lang="de-CH" altLang="en-US" sz="1600" u="sng" dirty="0"/>
              <a:t> </a:t>
            </a:r>
            <a:r>
              <a:rPr lang="de-CH" altLang="en-US" sz="1600" u="sng" dirty="0" err="1"/>
              <a:t>reception</a:t>
            </a:r>
            <a:endParaRPr lang="de-CH" altLang="en-US" sz="1600" dirty="0">
              <a:solidFill>
                <a:srgbClr val="0000FF"/>
              </a:solidFill>
            </a:endParaRPr>
          </a:p>
        </p:txBody>
      </p:sp>
      <p:sp>
        <p:nvSpPr>
          <p:cNvPr id="65543" name="Freeform 83"/>
          <p:cNvSpPr>
            <a:spLocks/>
          </p:cNvSpPr>
          <p:nvPr/>
        </p:nvSpPr>
        <p:spPr bwMode="auto">
          <a:xfrm>
            <a:off x="5045075" y="4700588"/>
            <a:ext cx="2544763" cy="1752600"/>
          </a:xfrm>
          <a:custGeom>
            <a:avLst/>
            <a:gdLst>
              <a:gd name="T0" fmla="*/ 2147483647 w 1350"/>
              <a:gd name="T1" fmla="*/ 2147483647 h 877"/>
              <a:gd name="T2" fmla="*/ 2147483647 w 1350"/>
              <a:gd name="T3" fmla="*/ 2147483647 h 877"/>
              <a:gd name="T4" fmla="*/ 2147483647 w 1350"/>
              <a:gd name="T5" fmla="*/ 2147483647 h 877"/>
              <a:gd name="T6" fmla="*/ 2147483647 w 1350"/>
              <a:gd name="T7" fmla="*/ 2147483647 h 877"/>
              <a:gd name="T8" fmla="*/ 2147483647 w 1350"/>
              <a:gd name="T9" fmla="*/ 2147483647 h 877"/>
              <a:gd name="T10" fmla="*/ 2147483647 w 1350"/>
              <a:gd name="T11" fmla="*/ 2147483647 h 877"/>
              <a:gd name="T12" fmla="*/ 0 w 1350"/>
              <a:gd name="T13" fmla="*/ 2147483647 h 877"/>
              <a:gd name="T14" fmla="*/ 2147483647 w 1350"/>
              <a:gd name="T15" fmla="*/ 2147483647 h 877"/>
              <a:gd name="T16" fmla="*/ 2147483647 w 1350"/>
              <a:gd name="T17" fmla="*/ 2147483647 h 877"/>
              <a:gd name="T18" fmla="*/ 2147483647 w 1350"/>
              <a:gd name="T19" fmla="*/ 2147483647 h 877"/>
              <a:gd name="T20" fmla="*/ 2147483647 w 1350"/>
              <a:gd name="T21" fmla="*/ 2147483647 h 877"/>
              <a:gd name="T22" fmla="*/ 2147483647 w 1350"/>
              <a:gd name="T23" fmla="*/ 2147483647 h 877"/>
              <a:gd name="T24" fmla="*/ 2147483647 w 1350"/>
              <a:gd name="T25" fmla="*/ 2147483647 h 877"/>
              <a:gd name="T26" fmla="*/ 2147483647 w 1350"/>
              <a:gd name="T27" fmla="*/ 2147483647 h 877"/>
              <a:gd name="T28" fmla="*/ 2147483647 w 1350"/>
              <a:gd name="T29" fmla="*/ 2147483647 h 877"/>
              <a:gd name="T30" fmla="*/ 2147483647 w 1350"/>
              <a:gd name="T31" fmla="*/ 2147483647 h 877"/>
              <a:gd name="T32" fmla="*/ 2147483647 w 1350"/>
              <a:gd name="T33" fmla="*/ 2147483647 h 877"/>
              <a:gd name="T34" fmla="*/ 2147483647 w 1350"/>
              <a:gd name="T35" fmla="*/ 2147483647 h 877"/>
              <a:gd name="T36" fmla="*/ 2147483647 w 1350"/>
              <a:gd name="T37" fmla="*/ 2147483647 h 877"/>
              <a:gd name="T38" fmla="*/ 2147483647 w 1350"/>
              <a:gd name="T39" fmla="*/ 2147483647 h 877"/>
              <a:gd name="T40" fmla="*/ 2147483647 w 1350"/>
              <a:gd name="T41" fmla="*/ 2147483647 h 877"/>
              <a:gd name="T42" fmla="*/ 2147483647 w 1350"/>
              <a:gd name="T43" fmla="*/ 2147483647 h 877"/>
              <a:gd name="T44" fmla="*/ 2147483647 w 1350"/>
              <a:gd name="T45" fmla="*/ 2147483647 h 877"/>
              <a:gd name="T46" fmla="*/ 2147483647 w 1350"/>
              <a:gd name="T47" fmla="*/ 2147483647 h 877"/>
              <a:gd name="T48" fmla="*/ 2147483647 w 1350"/>
              <a:gd name="T49" fmla="*/ 2147483647 h 877"/>
              <a:gd name="T50" fmla="*/ 2147483647 w 1350"/>
              <a:gd name="T51" fmla="*/ 2147483647 h 877"/>
              <a:gd name="T52" fmla="*/ 2147483647 w 1350"/>
              <a:gd name="T53" fmla="*/ 2147483647 h 877"/>
              <a:gd name="T54" fmla="*/ 2147483647 w 1350"/>
              <a:gd name="T55" fmla="*/ 2147483647 h 877"/>
              <a:gd name="T56" fmla="*/ 2147483647 w 1350"/>
              <a:gd name="T57" fmla="*/ 2147483647 h 877"/>
              <a:gd name="T58" fmla="*/ 2147483647 w 1350"/>
              <a:gd name="T59" fmla="*/ 2147483647 h 877"/>
              <a:gd name="T60" fmla="*/ 2147483647 w 1350"/>
              <a:gd name="T61" fmla="*/ 2147483647 h 877"/>
              <a:gd name="T62" fmla="*/ 2147483647 w 1350"/>
              <a:gd name="T63" fmla="*/ 2147483647 h 877"/>
              <a:gd name="T64" fmla="*/ 2147483647 w 1350"/>
              <a:gd name="T65" fmla="*/ 2147483647 h 877"/>
              <a:gd name="T66" fmla="*/ 2147483647 w 1350"/>
              <a:gd name="T67" fmla="*/ 2147483647 h 877"/>
              <a:gd name="T68" fmla="*/ 2147483647 w 1350"/>
              <a:gd name="T69" fmla="*/ 2147483647 h 877"/>
              <a:gd name="T70" fmla="*/ 2147483647 w 1350"/>
              <a:gd name="T71" fmla="*/ 2147483647 h 877"/>
              <a:gd name="T72" fmla="*/ 2147483647 w 1350"/>
              <a:gd name="T73" fmla="*/ 2147483647 h 877"/>
              <a:gd name="T74" fmla="*/ 2147483647 w 1350"/>
              <a:gd name="T75" fmla="*/ 2147483647 h 877"/>
              <a:gd name="T76" fmla="*/ 2147483647 w 1350"/>
              <a:gd name="T77" fmla="*/ 2147483647 h 877"/>
              <a:gd name="T78" fmla="*/ 2147483647 w 1350"/>
              <a:gd name="T79" fmla="*/ 2147483647 h 877"/>
              <a:gd name="T80" fmla="*/ 2147483647 w 1350"/>
              <a:gd name="T81" fmla="*/ 2147483647 h 877"/>
              <a:gd name="T82" fmla="*/ 2147483647 w 1350"/>
              <a:gd name="T83" fmla="*/ 2147483647 h 877"/>
              <a:gd name="T84" fmla="*/ 2147483647 w 1350"/>
              <a:gd name="T85" fmla="*/ 0 h 877"/>
              <a:gd name="T86" fmla="*/ 2147483647 w 1350"/>
              <a:gd name="T87" fmla="*/ 2147483647 h 877"/>
              <a:gd name="T88" fmla="*/ 2147483647 w 1350"/>
              <a:gd name="T89" fmla="*/ 2147483647 h 877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350"/>
              <a:gd name="T136" fmla="*/ 0 h 877"/>
              <a:gd name="T137" fmla="*/ 1350 w 1350"/>
              <a:gd name="T138" fmla="*/ 877 h 877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350" h="877">
                <a:moveTo>
                  <a:pt x="297" y="53"/>
                </a:moveTo>
                <a:lnTo>
                  <a:pt x="278" y="60"/>
                </a:lnTo>
                <a:lnTo>
                  <a:pt x="258" y="68"/>
                </a:lnTo>
                <a:lnTo>
                  <a:pt x="238" y="78"/>
                </a:lnTo>
                <a:lnTo>
                  <a:pt x="218" y="88"/>
                </a:lnTo>
                <a:lnTo>
                  <a:pt x="198" y="101"/>
                </a:lnTo>
                <a:lnTo>
                  <a:pt x="178" y="114"/>
                </a:lnTo>
                <a:lnTo>
                  <a:pt x="158" y="128"/>
                </a:lnTo>
                <a:lnTo>
                  <a:pt x="140" y="143"/>
                </a:lnTo>
                <a:lnTo>
                  <a:pt x="104" y="171"/>
                </a:lnTo>
                <a:lnTo>
                  <a:pt x="73" y="200"/>
                </a:lnTo>
                <a:lnTo>
                  <a:pt x="45" y="227"/>
                </a:lnTo>
                <a:lnTo>
                  <a:pt x="25" y="251"/>
                </a:lnTo>
                <a:lnTo>
                  <a:pt x="25" y="274"/>
                </a:lnTo>
                <a:lnTo>
                  <a:pt x="23" y="299"/>
                </a:lnTo>
                <a:lnTo>
                  <a:pt x="20" y="322"/>
                </a:lnTo>
                <a:lnTo>
                  <a:pt x="17" y="346"/>
                </a:lnTo>
                <a:lnTo>
                  <a:pt x="10" y="393"/>
                </a:lnTo>
                <a:lnTo>
                  <a:pt x="3" y="440"/>
                </a:lnTo>
                <a:lnTo>
                  <a:pt x="1" y="465"/>
                </a:lnTo>
                <a:lnTo>
                  <a:pt x="0" y="489"/>
                </a:lnTo>
                <a:lnTo>
                  <a:pt x="1" y="513"/>
                </a:lnTo>
                <a:lnTo>
                  <a:pt x="4" y="538"/>
                </a:lnTo>
                <a:lnTo>
                  <a:pt x="8" y="560"/>
                </a:lnTo>
                <a:lnTo>
                  <a:pt x="14" y="585"/>
                </a:lnTo>
                <a:lnTo>
                  <a:pt x="24" y="609"/>
                </a:lnTo>
                <a:lnTo>
                  <a:pt x="37" y="635"/>
                </a:lnTo>
                <a:lnTo>
                  <a:pt x="48" y="653"/>
                </a:lnTo>
                <a:lnTo>
                  <a:pt x="61" y="671"/>
                </a:lnTo>
                <a:lnTo>
                  <a:pt x="75" y="688"/>
                </a:lnTo>
                <a:lnTo>
                  <a:pt x="91" y="705"/>
                </a:lnTo>
                <a:lnTo>
                  <a:pt x="107" y="722"/>
                </a:lnTo>
                <a:lnTo>
                  <a:pt x="121" y="741"/>
                </a:lnTo>
                <a:lnTo>
                  <a:pt x="134" y="761"/>
                </a:lnTo>
                <a:lnTo>
                  <a:pt x="146" y="781"/>
                </a:lnTo>
                <a:lnTo>
                  <a:pt x="168" y="786"/>
                </a:lnTo>
                <a:lnTo>
                  <a:pt x="191" y="794"/>
                </a:lnTo>
                <a:lnTo>
                  <a:pt x="214" y="802"/>
                </a:lnTo>
                <a:lnTo>
                  <a:pt x="237" y="811"/>
                </a:lnTo>
                <a:lnTo>
                  <a:pt x="281" y="828"/>
                </a:lnTo>
                <a:lnTo>
                  <a:pt x="327" y="845"/>
                </a:lnTo>
                <a:lnTo>
                  <a:pt x="349" y="852"/>
                </a:lnTo>
                <a:lnTo>
                  <a:pt x="371" y="858"/>
                </a:lnTo>
                <a:lnTo>
                  <a:pt x="394" y="862"/>
                </a:lnTo>
                <a:lnTo>
                  <a:pt x="419" y="865"/>
                </a:lnTo>
                <a:lnTo>
                  <a:pt x="442" y="865"/>
                </a:lnTo>
                <a:lnTo>
                  <a:pt x="466" y="862"/>
                </a:lnTo>
                <a:lnTo>
                  <a:pt x="479" y="861"/>
                </a:lnTo>
                <a:lnTo>
                  <a:pt x="490" y="858"/>
                </a:lnTo>
                <a:lnTo>
                  <a:pt x="503" y="854"/>
                </a:lnTo>
                <a:lnTo>
                  <a:pt x="516" y="849"/>
                </a:lnTo>
                <a:lnTo>
                  <a:pt x="542" y="842"/>
                </a:lnTo>
                <a:lnTo>
                  <a:pt x="592" y="831"/>
                </a:lnTo>
                <a:lnTo>
                  <a:pt x="620" y="826"/>
                </a:lnTo>
                <a:lnTo>
                  <a:pt x="649" y="822"/>
                </a:lnTo>
                <a:lnTo>
                  <a:pt x="676" y="819"/>
                </a:lnTo>
                <a:lnTo>
                  <a:pt x="702" y="818"/>
                </a:lnTo>
                <a:lnTo>
                  <a:pt x="736" y="819"/>
                </a:lnTo>
                <a:lnTo>
                  <a:pt x="790" y="826"/>
                </a:lnTo>
                <a:lnTo>
                  <a:pt x="816" y="831"/>
                </a:lnTo>
                <a:lnTo>
                  <a:pt x="840" y="838"/>
                </a:lnTo>
                <a:lnTo>
                  <a:pt x="850" y="841"/>
                </a:lnTo>
                <a:lnTo>
                  <a:pt x="859" y="845"/>
                </a:lnTo>
                <a:lnTo>
                  <a:pt x="866" y="849"/>
                </a:lnTo>
                <a:lnTo>
                  <a:pt x="870" y="854"/>
                </a:lnTo>
                <a:lnTo>
                  <a:pt x="896" y="861"/>
                </a:lnTo>
                <a:lnTo>
                  <a:pt x="922" y="865"/>
                </a:lnTo>
                <a:lnTo>
                  <a:pt x="946" y="869"/>
                </a:lnTo>
                <a:lnTo>
                  <a:pt x="971" y="872"/>
                </a:lnTo>
                <a:lnTo>
                  <a:pt x="995" y="875"/>
                </a:lnTo>
                <a:lnTo>
                  <a:pt x="1018" y="877"/>
                </a:lnTo>
                <a:lnTo>
                  <a:pt x="1041" y="877"/>
                </a:lnTo>
                <a:lnTo>
                  <a:pt x="1064" y="875"/>
                </a:lnTo>
                <a:lnTo>
                  <a:pt x="1086" y="872"/>
                </a:lnTo>
                <a:lnTo>
                  <a:pt x="1108" y="868"/>
                </a:lnTo>
                <a:lnTo>
                  <a:pt x="1129" y="862"/>
                </a:lnTo>
                <a:lnTo>
                  <a:pt x="1151" y="855"/>
                </a:lnTo>
                <a:lnTo>
                  <a:pt x="1172" y="848"/>
                </a:lnTo>
                <a:lnTo>
                  <a:pt x="1194" y="838"/>
                </a:lnTo>
                <a:lnTo>
                  <a:pt x="1214" y="825"/>
                </a:lnTo>
                <a:lnTo>
                  <a:pt x="1235" y="812"/>
                </a:lnTo>
                <a:lnTo>
                  <a:pt x="1248" y="802"/>
                </a:lnTo>
                <a:lnTo>
                  <a:pt x="1261" y="788"/>
                </a:lnTo>
                <a:lnTo>
                  <a:pt x="1272" y="772"/>
                </a:lnTo>
                <a:lnTo>
                  <a:pt x="1282" y="755"/>
                </a:lnTo>
                <a:lnTo>
                  <a:pt x="1292" y="735"/>
                </a:lnTo>
                <a:lnTo>
                  <a:pt x="1302" y="713"/>
                </a:lnTo>
                <a:lnTo>
                  <a:pt x="1311" y="692"/>
                </a:lnTo>
                <a:lnTo>
                  <a:pt x="1318" y="671"/>
                </a:lnTo>
                <a:lnTo>
                  <a:pt x="1331" y="626"/>
                </a:lnTo>
                <a:lnTo>
                  <a:pt x="1341" y="583"/>
                </a:lnTo>
                <a:lnTo>
                  <a:pt x="1347" y="548"/>
                </a:lnTo>
                <a:lnTo>
                  <a:pt x="1350" y="519"/>
                </a:lnTo>
                <a:lnTo>
                  <a:pt x="1350" y="460"/>
                </a:lnTo>
                <a:lnTo>
                  <a:pt x="1348" y="407"/>
                </a:lnTo>
                <a:lnTo>
                  <a:pt x="1347" y="383"/>
                </a:lnTo>
                <a:lnTo>
                  <a:pt x="1344" y="360"/>
                </a:lnTo>
                <a:lnTo>
                  <a:pt x="1340" y="337"/>
                </a:lnTo>
                <a:lnTo>
                  <a:pt x="1335" y="316"/>
                </a:lnTo>
                <a:lnTo>
                  <a:pt x="1330" y="294"/>
                </a:lnTo>
                <a:lnTo>
                  <a:pt x="1322" y="276"/>
                </a:lnTo>
                <a:lnTo>
                  <a:pt x="1314" y="256"/>
                </a:lnTo>
                <a:lnTo>
                  <a:pt x="1304" y="237"/>
                </a:lnTo>
                <a:lnTo>
                  <a:pt x="1292" y="219"/>
                </a:lnTo>
                <a:lnTo>
                  <a:pt x="1278" y="201"/>
                </a:lnTo>
                <a:lnTo>
                  <a:pt x="1264" y="184"/>
                </a:lnTo>
                <a:lnTo>
                  <a:pt x="1247" y="167"/>
                </a:lnTo>
                <a:lnTo>
                  <a:pt x="1228" y="153"/>
                </a:lnTo>
                <a:lnTo>
                  <a:pt x="1209" y="137"/>
                </a:lnTo>
                <a:lnTo>
                  <a:pt x="1188" y="123"/>
                </a:lnTo>
                <a:lnTo>
                  <a:pt x="1165" y="110"/>
                </a:lnTo>
                <a:lnTo>
                  <a:pt x="1141" y="97"/>
                </a:lnTo>
                <a:lnTo>
                  <a:pt x="1116" y="85"/>
                </a:lnTo>
                <a:lnTo>
                  <a:pt x="1091" y="75"/>
                </a:lnTo>
                <a:lnTo>
                  <a:pt x="1065" y="65"/>
                </a:lnTo>
                <a:lnTo>
                  <a:pt x="1038" y="57"/>
                </a:lnTo>
                <a:lnTo>
                  <a:pt x="1012" y="48"/>
                </a:lnTo>
                <a:lnTo>
                  <a:pt x="986" y="41"/>
                </a:lnTo>
                <a:lnTo>
                  <a:pt x="961" y="35"/>
                </a:lnTo>
                <a:lnTo>
                  <a:pt x="935" y="31"/>
                </a:lnTo>
                <a:lnTo>
                  <a:pt x="911" y="28"/>
                </a:lnTo>
                <a:lnTo>
                  <a:pt x="888" y="27"/>
                </a:lnTo>
                <a:lnTo>
                  <a:pt x="865" y="25"/>
                </a:lnTo>
                <a:lnTo>
                  <a:pt x="826" y="23"/>
                </a:lnTo>
                <a:lnTo>
                  <a:pt x="790" y="20"/>
                </a:lnTo>
                <a:lnTo>
                  <a:pt x="758" y="15"/>
                </a:lnTo>
                <a:lnTo>
                  <a:pt x="726" y="13"/>
                </a:lnTo>
                <a:lnTo>
                  <a:pt x="669" y="4"/>
                </a:lnTo>
                <a:lnTo>
                  <a:pt x="612" y="0"/>
                </a:lnTo>
                <a:lnTo>
                  <a:pt x="582" y="0"/>
                </a:lnTo>
                <a:lnTo>
                  <a:pt x="550" y="0"/>
                </a:lnTo>
                <a:lnTo>
                  <a:pt x="517" y="2"/>
                </a:lnTo>
                <a:lnTo>
                  <a:pt x="482" y="7"/>
                </a:lnTo>
                <a:lnTo>
                  <a:pt x="442" y="14"/>
                </a:lnTo>
                <a:lnTo>
                  <a:pt x="399" y="24"/>
                </a:lnTo>
                <a:lnTo>
                  <a:pt x="351" y="37"/>
                </a:lnTo>
                <a:lnTo>
                  <a:pt x="297" y="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44" name="Freeform 84"/>
          <p:cNvSpPr>
            <a:spLocks/>
          </p:cNvSpPr>
          <p:nvPr/>
        </p:nvSpPr>
        <p:spPr bwMode="auto">
          <a:xfrm>
            <a:off x="5045075" y="4700588"/>
            <a:ext cx="2544763" cy="1752600"/>
          </a:xfrm>
          <a:custGeom>
            <a:avLst/>
            <a:gdLst>
              <a:gd name="T0" fmla="*/ 2147483647 w 1350"/>
              <a:gd name="T1" fmla="*/ 2147483647 h 877"/>
              <a:gd name="T2" fmla="*/ 2147483647 w 1350"/>
              <a:gd name="T3" fmla="*/ 2147483647 h 877"/>
              <a:gd name="T4" fmla="*/ 2147483647 w 1350"/>
              <a:gd name="T5" fmla="*/ 2147483647 h 877"/>
              <a:gd name="T6" fmla="*/ 2147483647 w 1350"/>
              <a:gd name="T7" fmla="*/ 2147483647 h 877"/>
              <a:gd name="T8" fmla="*/ 2147483647 w 1350"/>
              <a:gd name="T9" fmla="*/ 2147483647 h 877"/>
              <a:gd name="T10" fmla="*/ 2147483647 w 1350"/>
              <a:gd name="T11" fmla="*/ 2147483647 h 877"/>
              <a:gd name="T12" fmla="*/ 0 w 1350"/>
              <a:gd name="T13" fmla="*/ 2147483647 h 877"/>
              <a:gd name="T14" fmla="*/ 2147483647 w 1350"/>
              <a:gd name="T15" fmla="*/ 2147483647 h 877"/>
              <a:gd name="T16" fmla="*/ 2147483647 w 1350"/>
              <a:gd name="T17" fmla="*/ 2147483647 h 877"/>
              <a:gd name="T18" fmla="*/ 2147483647 w 1350"/>
              <a:gd name="T19" fmla="*/ 2147483647 h 877"/>
              <a:gd name="T20" fmla="*/ 2147483647 w 1350"/>
              <a:gd name="T21" fmla="*/ 2147483647 h 877"/>
              <a:gd name="T22" fmla="*/ 2147483647 w 1350"/>
              <a:gd name="T23" fmla="*/ 2147483647 h 877"/>
              <a:gd name="T24" fmla="*/ 2147483647 w 1350"/>
              <a:gd name="T25" fmla="*/ 2147483647 h 877"/>
              <a:gd name="T26" fmla="*/ 2147483647 w 1350"/>
              <a:gd name="T27" fmla="*/ 2147483647 h 877"/>
              <a:gd name="T28" fmla="*/ 2147483647 w 1350"/>
              <a:gd name="T29" fmla="*/ 2147483647 h 877"/>
              <a:gd name="T30" fmla="*/ 2147483647 w 1350"/>
              <a:gd name="T31" fmla="*/ 2147483647 h 877"/>
              <a:gd name="T32" fmla="*/ 2147483647 w 1350"/>
              <a:gd name="T33" fmla="*/ 2147483647 h 877"/>
              <a:gd name="T34" fmla="*/ 2147483647 w 1350"/>
              <a:gd name="T35" fmla="*/ 2147483647 h 877"/>
              <a:gd name="T36" fmla="*/ 2147483647 w 1350"/>
              <a:gd name="T37" fmla="*/ 2147483647 h 877"/>
              <a:gd name="T38" fmla="*/ 2147483647 w 1350"/>
              <a:gd name="T39" fmla="*/ 2147483647 h 877"/>
              <a:gd name="T40" fmla="*/ 2147483647 w 1350"/>
              <a:gd name="T41" fmla="*/ 2147483647 h 877"/>
              <a:gd name="T42" fmla="*/ 2147483647 w 1350"/>
              <a:gd name="T43" fmla="*/ 2147483647 h 877"/>
              <a:gd name="T44" fmla="*/ 2147483647 w 1350"/>
              <a:gd name="T45" fmla="*/ 2147483647 h 877"/>
              <a:gd name="T46" fmla="*/ 2147483647 w 1350"/>
              <a:gd name="T47" fmla="*/ 2147483647 h 877"/>
              <a:gd name="T48" fmla="*/ 2147483647 w 1350"/>
              <a:gd name="T49" fmla="*/ 2147483647 h 877"/>
              <a:gd name="T50" fmla="*/ 2147483647 w 1350"/>
              <a:gd name="T51" fmla="*/ 2147483647 h 877"/>
              <a:gd name="T52" fmla="*/ 2147483647 w 1350"/>
              <a:gd name="T53" fmla="*/ 2147483647 h 877"/>
              <a:gd name="T54" fmla="*/ 2147483647 w 1350"/>
              <a:gd name="T55" fmla="*/ 2147483647 h 877"/>
              <a:gd name="T56" fmla="*/ 2147483647 w 1350"/>
              <a:gd name="T57" fmla="*/ 2147483647 h 877"/>
              <a:gd name="T58" fmla="*/ 2147483647 w 1350"/>
              <a:gd name="T59" fmla="*/ 2147483647 h 877"/>
              <a:gd name="T60" fmla="*/ 2147483647 w 1350"/>
              <a:gd name="T61" fmla="*/ 2147483647 h 877"/>
              <a:gd name="T62" fmla="*/ 2147483647 w 1350"/>
              <a:gd name="T63" fmla="*/ 2147483647 h 877"/>
              <a:gd name="T64" fmla="*/ 2147483647 w 1350"/>
              <a:gd name="T65" fmla="*/ 2147483647 h 877"/>
              <a:gd name="T66" fmla="*/ 2147483647 w 1350"/>
              <a:gd name="T67" fmla="*/ 2147483647 h 877"/>
              <a:gd name="T68" fmla="*/ 2147483647 w 1350"/>
              <a:gd name="T69" fmla="*/ 2147483647 h 877"/>
              <a:gd name="T70" fmla="*/ 2147483647 w 1350"/>
              <a:gd name="T71" fmla="*/ 2147483647 h 877"/>
              <a:gd name="T72" fmla="*/ 2147483647 w 1350"/>
              <a:gd name="T73" fmla="*/ 2147483647 h 877"/>
              <a:gd name="T74" fmla="*/ 2147483647 w 1350"/>
              <a:gd name="T75" fmla="*/ 2147483647 h 877"/>
              <a:gd name="T76" fmla="*/ 2147483647 w 1350"/>
              <a:gd name="T77" fmla="*/ 2147483647 h 877"/>
              <a:gd name="T78" fmla="*/ 2147483647 w 1350"/>
              <a:gd name="T79" fmla="*/ 2147483647 h 877"/>
              <a:gd name="T80" fmla="*/ 2147483647 w 1350"/>
              <a:gd name="T81" fmla="*/ 2147483647 h 877"/>
              <a:gd name="T82" fmla="*/ 2147483647 w 1350"/>
              <a:gd name="T83" fmla="*/ 2147483647 h 877"/>
              <a:gd name="T84" fmla="*/ 2147483647 w 1350"/>
              <a:gd name="T85" fmla="*/ 0 h 877"/>
              <a:gd name="T86" fmla="*/ 2147483647 w 1350"/>
              <a:gd name="T87" fmla="*/ 2147483647 h 877"/>
              <a:gd name="T88" fmla="*/ 2147483647 w 1350"/>
              <a:gd name="T89" fmla="*/ 2147483647 h 877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350"/>
              <a:gd name="T136" fmla="*/ 0 h 877"/>
              <a:gd name="T137" fmla="*/ 1350 w 1350"/>
              <a:gd name="T138" fmla="*/ 877 h 877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350" h="877">
                <a:moveTo>
                  <a:pt x="297" y="53"/>
                </a:moveTo>
                <a:lnTo>
                  <a:pt x="278" y="60"/>
                </a:lnTo>
                <a:lnTo>
                  <a:pt x="258" y="68"/>
                </a:lnTo>
                <a:lnTo>
                  <a:pt x="238" y="78"/>
                </a:lnTo>
                <a:lnTo>
                  <a:pt x="218" y="88"/>
                </a:lnTo>
                <a:lnTo>
                  <a:pt x="198" y="101"/>
                </a:lnTo>
                <a:lnTo>
                  <a:pt x="178" y="114"/>
                </a:lnTo>
                <a:lnTo>
                  <a:pt x="158" y="128"/>
                </a:lnTo>
                <a:lnTo>
                  <a:pt x="140" y="143"/>
                </a:lnTo>
                <a:lnTo>
                  <a:pt x="104" y="171"/>
                </a:lnTo>
                <a:lnTo>
                  <a:pt x="73" y="200"/>
                </a:lnTo>
                <a:lnTo>
                  <a:pt x="45" y="227"/>
                </a:lnTo>
                <a:lnTo>
                  <a:pt x="25" y="251"/>
                </a:lnTo>
                <a:lnTo>
                  <a:pt x="25" y="274"/>
                </a:lnTo>
                <a:lnTo>
                  <a:pt x="23" y="299"/>
                </a:lnTo>
                <a:lnTo>
                  <a:pt x="20" y="322"/>
                </a:lnTo>
                <a:lnTo>
                  <a:pt x="17" y="346"/>
                </a:lnTo>
                <a:lnTo>
                  <a:pt x="10" y="393"/>
                </a:lnTo>
                <a:lnTo>
                  <a:pt x="3" y="440"/>
                </a:lnTo>
                <a:lnTo>
                  <a:pt x="1" y="465"/>
                </a:lnTo>
                <a:lnTo>
                  <a:pt x="0" y="489"/>
                </a:lnTo>
                <a:lnTo>
                  <a:pt x="1" y="513"/>
                </a:lnTo>
                <a:lnTo>
                  <a:pt x="4" y="538"/>
                </a:lnTo>
                <a:lnTo>
                  <a:pt x="8" y="560"/>
                </a:lnTo>
                <a:lnTo>
                  <a:pt x="14" y="585"/>
                </a:lnTo>
                <a:lnTo>
                  <a:pt x="24" y="609"/>
                </a:lnTo>
                <a:lnTo>
                  <a:pt x="37" y="635"/>
                </a:lnTo>
                <a:lnTo>
                  <a:pt x="48" y="653"/>
                </a:lnTo>
                <a:lnTo>
                  <a:pt x="61" y="671"/>
                </a:lnTo>
                <a:lnTo>
                  <a:pt x="75" y="688"/>
                </a:lnTo>
                <a:lnTo>
                  <a:pt x="91" y="705"/>
                </a:lnTo>
                <a:lnTo>
                  <a:pt x="107" y="722"/>
                </a:lnTo>
                <a:lnTo>
                  <a:pt x="121" y="741"/>
                </a:lnTo>
                <a:lnTo>
                  <a:pt x="134" y="761"/>
                </a:lnTo>
                <a:lnTo>
                  <a:pt x="146" y="781"/>
                </a:lnTo>
                <a:lnTo>
                  <a:pt x="168" y="786"/>
                </a:lnTo>
                <a:lnTo>
                  <a:pt x="191" y="794"/>
                </a:lnTo>
                <a:lnTo>
                  <a:pt x="214" y="802"/>
                </a:lnTo>
                <a:lnTo>
                  <a:pt x="237" y="811"/>
                </a:lnTo>
                <a:lnTo>
                  <a:pt x="281" y="828"/>
                </a:lnTo>
                <a:lnTo>
                  <a:pt x="327" y="845"/>
                </a:lnTo>
                <a:lnTo>
                  <a:pt x="349" y="852"/>
                </a:lnTo>
                <a:lnTo>
                  <a:pt x="371" y="858"/>
                </a:lnTo>
                <a:lnTo>
                  <a:pt x="394" y="862"/>
                </a:lnTo>
                <a:lnTo>
                  <a:pt x="419" y="865"/>
                </a:lnTo>
                <a:lnTo>
                  <a:pt x="442" y="865"/>
                </a:lnTo>
                <a:lnTo>
                  <a:pt x="466" y="862"/>
                </a:lnTo>
                <a:lnTo>
                  <a:pt x="479" y="861"/>
                </a:lnTo>
                <a:lnTo>
                  <a:pt x="490" y="858"/>
                </a:lnTo>
                <a:lnTo>
                  <a:pt x="503" y="854"/>
                </a:lnTo>
                <a:lnTo>
                  <a:pt x="516" y="849"/>
                </a:lnTo>
                <a:lnTo>
                  <a:pt x="542" y="842"/>
                </a:lnTo>
                <a:lnTo>
                  <a:pt x="592" y="831"/>
                </a:lnTo>
                <a:lnTo>
                  <a:pt x="620" y="826"/>
                </a:lnTo>
                <a:lnTo>
                  <a:pt x="649" y="822"/>
                </a:lnTo>
                <a:lnTo>
                  <a:pt x="676" y="819"/>
                </a:lnTo>
                <a:lnTo>
                  <a:pt x="702" y="818"/>
                </a:lnTo>
                <a:lnTo>
                  <a:pt x="736" y="819"/>
                </a:lnTo>
                <a:lnTo>
                  <a:pt x="790" y="826"/>
                </a:lnTo>
                <a:lnTo>
                  <a:pt x="816" y="831"/>
                </a:lnTo>
                <a:lnTo>
                  <a:pt x="840" y="838"/>
                </a:lnTo>
                <a:lnTo>
                  <a:pt x="850" y="841"/>
                </a:lnTo>
                <a:lnTo>
                  <a:pt x="859" y="845"/>
                </a:lnTo>
                <a:lnTo>
                  <a:pt x="866" y="849"/>
                </a:lnTo>
                <a:lnTo>
                  <a:pt x="870" y="854"/>
                </a:lnTo>
                <a:lnTo>
                  <a:pt x="896" y="861"/>
                </a:lnTo>
                <a:lnTo>
                  <a:pt x="922" y="865"/>
                </a:lnTo>
                <a:lnTo>
                  <a:pt x="946" y="869"/>
                </a:lnTo>
                <a:lnTo>
                  <a:pt x="971" y="872"/>
                </a:lnTo>
                <a:lnTo>
                  <a:pt x="995" y="875"/>
                </a:lnTo>
                <a:lnTo>
                  <a:pt x="1018" y="877"/>
                </a:lnTo>
                <a:lnTo>
                  <a:pt x="1041" y="877"/>
                </a:lnTo>
                <a:lnTo>
                  <a:pt x="1064" y="875"/>
                </a:lnTo>
                <a:lnTo>
                  <a:pt x="1086" y="872"/>
                </a:lnTo>
                <a:lnTo>
                  <a:pt x="1108" y="868"/>
                </a:lnTo>
                <a:lnTo>
                  <a:pt x="1129" y="862"/>
                </a:lnTo>
                <a:lnTo>
                  <a:pt x="1151" y="855"/>
                </a:lnTo>
                <a:lnTo>
                  <a:pt x="1172" y="848"/>
                </a:lnTo>
                <a:lnTo>
                  <a:pt x="1194" y="838"/>
                </a:lnTo>
                <a:lnTo>
                  <a:pt x="1214" y="825"/>
                </a:lnTo>
                <a:lnTo>
                  <a:pt x="1235" y="812"/>
                </a:lnTo>
                <a:lnTo>
                  <a:pt x="1248" y="802"/>
                </a:lnTo>
                <a:lnTo>
                  <a:pt x="1261" y="788"/>
                </a:lnTo>
                <a:lnTo>
                  <a:pt x="1272" y="772"/>
                </a:lnTo>
                <a:lnTo>
                  <a:pt x="1282" y="755"/>
                </a:lnTo>
                <a:lnTo>
                  <a:pt x="1292" y="735"/>
                </a:lnTo>
                <a:lnTo>
                  <a:pt x="1302" y="713"/>
                </a:lnTo>
                <a:lnTo>
                  <a:pt x="1311" y="692"/>
                </a:lnTo>
                <a:lnTo>
                  <a:pt x="1318" y="671"/>
                </a:lnTo>
                <a:lnTo>
                  <a:pt x="1331" y="626"/>
                </a:lnTo>
                <a:lnTo>
                  <a:pt x="1341" y="583"/>
                </a:lnTo>
                <a:lnTo>
                  <a:pt x="1347" y="548"/>
                </a:lnTo>
                <a:lnTo>
                  <a:pt x="1350" y="519"/>
                </a:lnTo>
                <a:lnTo>
                  <a:pt x="1350" y="460"/>
                </a:lnTo>
                <a:lnTo>
                  <a:pt x="1348" y="407"/>
                </a:lnTo>
                <a:lnTo>
                  <a:pt x="1347" y="383"/>
                </a:lnTo>
                <a:lnTo>
                  <a:pt x="1344" y="360"/>
                </a:lnTo>
                <a:lnTo>
                  <a:pt x="1340" y="337"/>
                </a:lnTo>
                <a:lnTo>
                  <a:pt x="1335" y="316"/>
                </a:lnTo>
                <a:lnTo>
                  <a:pt x="1330" y="294"/>
                </a:lnTo>
                <a:lnTo>
                  <a:pt x="1322" y="276"/>
                </a:lnTo>
                <a:lnTo>
                  <a:pt x="1314" y="256"/>
                </a:lnTo>
                <a:lnTo>
                  <a:pt x="1304" y="237"/>
                </a:lnTo>
                <a:lnTo>
                  <a:pt x="1292" y="219"/>
                </a:lnTo>
                <a:lnTo>
                  <a:pt x="1278" y="201"/>
                </a:lnTo>
                <a:lnTo>
                  <a:pt x="1264" y="184"/>
                </a:lnTo>
                <a:lnTo>
                  <a:pt x="1247" y="167"/>
                </a:lnTo>
                <a:lnTo>
                  <a:pt x="1228" y="153"/>
                </a:lnTo>
                <a:lnTo>
                  <a:pt x="1209" y="137"/>
                </a:lnTo>
                <a:lnTo>
                  <a:pt x="1188" y="123"/>
                </a:lnTo>
                <a:lnTo>
                  <a:pt x="1165" y="110"/>
                </a:lnTo>
                <a:lnTo>
                  <a:pt x="1141" y="97"/>
                </a:lnTo>
                <a:lnTo>
                  <a:pt x="1116" y="85"/>
                </a:lnTo>
                <a:lnTo>
                  <a:pt x="1091" y="75"/>
                </a:lnTo>
                <a:lnTo>
                  <a:pt x="1065" y="65"/>
                </a:lnTo>
                <a:lnTo>
                  <a:pt x="1038" y="57"/>
                </a:lnTo>
                <a:lnTo>
                  <a:pt x="1012" y="48"/>
                </a:lnTo>
                <a:lnTo>
                  <a:pt x="986" y="41"/>
                </a:lnTo>
                <a:lnTo>
                  <a:pt x="961" y="35"/>
                </a:lnTo>
                <a:lnTo>
                  <a:pt x="935" y="31"/>
                </a:lnTo>
                <a:lnTo>
                  <a:pt x="911" y="28"/>
                </a:lnTo>
                <a:lnTo>
                  <a:pt x="888" y="27"/>
                </a:lnTo>
                <a:lnTo>
                  <a:pt x="865" y="25"/>
                </a:lnTo>
                <a:lnTo>
                  <a:pt x="826" y="23"/>
                </a:lnTo>
                <a:lnTo>
                  <a:pt x="790" y="20"/>
                </a:lnTo>
                <a:lnTo>
                  <a:pt x="758" y="15"/>
                </a:lnTo>
                <a:lnTo>
                  <a:pt x="726" y="13"/>
                </a:lnTo>
                <a:lnTo>
                  <a:pt x="669" y="4"/>
                </a:lnTo>
                <a:lnTo>
                  <a:pt x="612" y="0"/>
                </a:lnTo>
                <a:lnTo>
                  <a:pt x="582" y="0"/>
                </a:lnTo>
                <a:lnTo>
                  <a:pt x="550" y="0"/>
                </a:lnTo>
                <a:lnTo>
                  <a:pt x="517" y="2"/>
                </a:lnTo>
                <a:lnTo>
                  <a:pt x="482" y="7"/>
                </a:lnTo>
                <a:lnTo>
                  <a:pt x="442" y="14"/>
                </a:lnTo>
                <a:lnTo>
                  <a:pt x="399" y="24"/>
                </a:lnTo>
                <a:lnTo>
                  <a:pt x="351" y="37"/>
                </a:lnTo>
                <a:lnTo>
                  <a:pt x="297" y="53"/>
                </a:lnTo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45" name="Freeform 85"/>
          <p:cNvSpPr>
            <a:spLocks/>
          </p:cNvSpPr>
          <p:nvPr/>
        </p:nvSpPr>
        <p:spPr bwMode="auto">
          <a:xfrm>
            <a:off x="5095875" y="4908550"/>
            <a:ext cx="2422525" cy="1492250"/>
          </a:xfrm>
          <a:custGeom>
            <a:avLst/>
            <a:gdLst>
              <a:gd name="T0" fmla="*/ 2147483647 w 1285"/>
              <a:gd name="T1" fmla="*/ 2147483647 h 747"/>
              <a:gd name="T2" fmla="*/ 2147483647 w 1285"/>
              <a:gd name="T3" fmla="*/ 2147483647 h 747"/>
              <a:gd name="T4" fmla="*/ 2147483647 w 1285"/>
              <a:gd name="T5" fmla="*/ 2147483647 h 747"/>
              <a:gd name="T6" fmla="*/ 2147483647 w 1285"/>
              <a:gd name="T7" fmla="*/ 2147483647 h 747"/>
              <a:gd name="T8" fmla="*/ 2147483647 w 1285"/>
              <a:gd name="T9" fmla="*/ 2147483647 h 747"/>
              <a:gd name="T10" fmla="*/ 0 w 1285"/>
              <a:gd name="T11" fmla="*/ 2147483647 h 747"/>
              <a:gd name="T12" fmla="*/ 2147483647 w 1285"/>
              <a:gd name="T13" fmla="*/ 2147483647 h 747"/>
              <a:gd name="T14" fmla="*/ 2147483647 w 1285"/>
              <a:gd name="T15" fmla="*/ 2147483647 h 747"/>
              <a:gd name="T16" fmla="*/ 2147483647 w 1285"/>
              <a:gd name="T17" fmla="*/ 2147483647 h 747"/>
              <a:gd name="T18" fmla="*/ 2147483647 w 1285"/>
              <a:gd name="T19" fmla="*/ 2147483647 h 747"/>
              <a:gd name="T20" fmla="*/ 2147483647 w 1285"/>
              <a:gd name="T21" fmla="*/ 2147483647 h 747"/>
              <a:gd name="T22" fmla="*/ 2147483647 w 1285"/>
              <a:gd name="T23" fmla="*/ 2147483647 h 747"/>
              <a:gd name="T24" fmla="*/ 2147483647 w 1285"/>
              <a:gd name="T25" fmla="*/ 2147483647 h 747"/>
              <a:gd name="T26" fmla="*/ 2147483647 w 1285"/>
              <a:gd name="T27" fmla="*/ 2147483647 h 747"/>
              <a:gd name="T28" fmla="*/ 2147483647 w 1285"/>
              <a:gd name="T29" fmla="*/ 2147483647 h 747"/>
              <a:gd name="T30" fmla="*/ 2147483647 w 1285"/>
              <a:gd name="T31" fmla="*/ 2147483647 h 747"/>
              <a:gd name="T32" fmla="*/ 2147483647 w 1285"/>
              <a:gd name="T33" fmla="*/ 2147483647 h 747"/>
              <a:gd name="T34" fmla="*/ 2147483647 w 1285"/>
              <a:gd name="T35" fmla="*/ 2147483647 h 747"/>
              <a:gd name="T36" fmla="*/ 2147483647 w 1285"/>
              <a:gd name="T37" fmla="*/ 2147483647 h 747"/>
              <a:gd name="T38" fmla="*/ 2147483647 w 1285"/>
              <a:gd name="T39" fmla="*/ 2147483647 h 747"/>
              <a:gd name="T40" fmla="*/ 2147483647 w 1285"/>
              <a:gd name="T41" fmla="*/ 2147483647 h 747"/>
              <a:gd name="T42" fmla="*/ 2147483647 w 1285"/>
              <a:gd name="T43" fmla="*/ 2147483647 h 747"/>
              <a:gd name="T44" fmla="*/ 2147483647 w 1285"/>
              <a:gd name="T45" fmla="*/ 2147483647 h 747"/>
              <a:gd name="T46" fmla="*/ 2147483647 w 1285"/>
              <a:gd name="T47" fmla="*/ 2147483647 h 747"/>
              <a:gd name="T48" fmla="*/ 2147483647 w 1285"/>
              <a:gd name="T49" fmla="*/ 2147483647 h 747"/>
              <a:gd name="T50" fmla="*/ 2147483647 w 1285"/>
              <a:gd name="T51" fmla="*/ 2147483647 h 747"/>
              <a:gd name="T52" fmla="*/ 2147483647 w 1285"/>
              <a:gd name="T53" fmla="*/ 2147483647 h 747"/>
              <a:gd name="T54" fmla="*/ 2147483647 w 1285"/>
              <a:gd name="T55" fmla="*/ 2147483647 h 747"/>
              <a:gd name="T56" fmla="*/ 2147483647 w 1285"/>
              <a:gd name="T57" fmla="*/ 2147483647 h 747"/>
              <a:gd name="T58" fmla="*/ 2147483647 w 1285"/>
              <a:gd name="T59" fmla="*/ 2147483647 h 747"/>
              <a:gd name="T60" fmla="*/ 2147483647 w 1285"/>
              <a:gd name="T61" fmla="*/ 2147483647 h 747"/>
              <a:gd name="T62" fmla="*/ 2147483647 w 1285"/>
              <a:gd name="T63" fmla="*/ 2147483647 h 747"/>
              <a:gd name="T64" fmla="*/ 2147483647 w 1285"/>
              <a:gd name="T65" fmla="*/ 2147483647 h 747"/>
              <a:gd name="T66" fmla="*/ 2147483647 w 1285"/>
              <a:gd name="T67" fmla="*/ 2147483647 h 747"/>
              <a:gd name="T68" fmla="*/ 2147483647 w 1285"/>
              <a:gd name="T69" fmla="*/ 2147483647 h 747"/>
              <a:gd name="T70" fmla="*/ 2147483647 w 1285"/>
              <a:gd name="T71" fmla="*/ 2147483647 h 747"/>
              <a:gd name="T72" fmla="*/ 2147483647 w 1285"/>
              <a:gd name="T73" fmla="*/ 2147483647 h 747"/>
              <a:gd name="T74" fmla="*/ 2147483647 w 1285"/>
              <a:gd name="T75" fmla="*/ 2147483647 h 747"/>
              <a:gd name="T76" fmla="*/ 2147483647 w 1285"/>
              <a:gd name="T77" fmla="*/ 2147483647 h 747"/>
              <a:gd name="T78" fmla="*/ 2147483647 w 1285"/>
              <a:gd name="T79" fmla="*/ 2147483647 h 747"/>
              <a:gd name="T80" fmla="*/ 2147483647 w 1285"/>
              <a:gd name="T81" fmla="*/ 2147483647 h 747"/>
              <a:gd name="T82" fmla="*/ 2147483647 w 1285"/>
              <a:gd name="T83" fmla="*/ 2147483647 h 747"/>
              <a:gd name="T84" fmla="*/ 2147483647 w 1285"/>
              <a:gd name="T85" fmla="*/ 2147483647 h 747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285"/>
              <a:gd name="T130" fmla="*/ 0 h 747"/>
              <a:gd name="T131" fmla="*/ 1285 w 1285"/>
              <a:gd name="T132" fmla="*/ 747 h 747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285" h="747">
                <a:moveTo>
                  <a:pt x="283" y="46"/>
                </a:moveTo>
                <a:lnTo>
                  <a:pt x="264" y="52"/>
                </a:lnTo>
                <a:lnTo>
                  <a:pt x="246" y="59"/>
                </a:lnTo>
                <a:lnTo>
                  <a:pt x="226" y="67"/>
                </a:lnTo>
                <a:lnTo>
                  <a:pt x="207" y="77"/>
                </a:lnTo>
                <a:lnTo>
                  <a:pt x="169" y="99"/>
                </a:lnTo>
                <a:lnTo>
                  <a:pt x="131" y="122"/>
                </a:lnTo>
                <a:lnTo>
                  <a:pt x="98" y="147"/>
                </a:lnTo>
                <a:lnTo>
                  <a:pt x="67" y="172"/>
                </a:lnTo>
                <a:lnTo>
                  <a:pt x="43" y="195"/>
                </a:lnTo>
                <a:lnTo>
                  <a:pt x="23" y="215"/>
                </a:lnTo>
                <a:lnTo>
                  <a:pt x="23" y="235"/>
                </a:lnTo>
                <a:lnTo>
                  <a:pt x="21" y="255"/>
                </a:lnTo>
                <a:lnTo>
                  <a:pt x="18" y="275"/>
                </a:lnTo>
                <a:lnTo>
                  <a:pt x="16" y="295"/>
                </a:lnTo>
                <a:lnTo>
                  <a:pt x="8" y="336"/>
                </a:lnTo>
                <a:lnTo>
                  <a:pt x="3" y="376"/>
                </a:lnTo>
                <a:lnTo>
                  <a:pt x="0" y="396"/>
                </a:lnTo>
                <a:lnTo>
                  <a:pt x="0" y="416"/>
                </a:lnTo>
                <a:lnTo>
                  <a:pt x="0" y="438"/>
                </a:lnTo>
                <a:lnTo>
                  <a:pt x="3" y="458"/>
                </a:lnTo>
                <a:lnTo>
                  <a:pt x="7" y="478"/>
                </a:lnTo>
                <a:lnTo>
                  <a:pt x="13" y="499"/>
                </a:lnTo>
                <a:lnTo>
                  <a:pt x="21" y="519"/>
                </a:lnTo>
                <a:lnTo>
                  <a:pt x="34" y="541"/>
                </a:lnTo>
                <a:lnTo>
                  <a:pt x="44" y="557"/>
                </a:lnTo>
                <a:lnTo>
                  <a:pt x="57" y="572"/>
                </a:lnTo>
                <a:lnTo>
                  <a:pt x="71" y="587"/>
                </a:lnTo>
                <a:lnTo>
                  <a:pt x="86" y="601"/>
                </a:lnTo>
                <a:lnTo>
                  <a:pt x="100" y="617"/>
                </a:lnTo>
                <a:lnTo>
                  <a:pt x="114" y="631"/>
                </a:lnTo>
                <a:lnTo>
                  <a:pt x="127" y="648"/>
                </a:lnTo>
                <a:lnTo>
                  <a:pt x="137" y="665"/>
                </a:lnTo>
                <a:lnTo>
                  <a:pt x="160" y="671"/>
                </a:lnTo>
                <a:lnTo>
                  <a:pt x="181" y="677"/>
                </a:lnTo>
                <a:lnTo>
                  <a:pt x="203" y="684"/>
                </a:lnTo>
                <a:lnTo>
                  <a:pt x="224" y="691"/>
                </a:lnTo>
                <a:lnTo>
                  <a:pt x="267" y="707"/>
                </a:lnTo>
                <a:lnTo>
                  <a:pt x="310" y="721"/>
                </a:lnTo>
                <a:lnTo>
                  <a:pt x="332" y="727"/>
                </a:lnTo>
                <a:lnTo>
                  <a:pt x="353" y="731"/>
                </a:lnTo>
                <a:lnTo>
                  <a:pt x="374" y="735"/>
                </a:lnTo>
                <a:lnTo>
                  <a:pt x="397" y="737"/>
                </a:lnTo>
                <a:lnTo>
                  <a:pt x="420" y="737"/>
                </a:lnTo>
                <a:lnTo>
                  <a:pt x="443" y="735"/>
                </a:lnTo>
                <a:lnTo>
                  <a:pt x="466" y="731"/>
                </a:lnTo>
                <a:lnTo>
                  <a:pt x="490" y="724"/>
                </a:lnTo>
                <a:lnTo>
                  <a:pt x="516" y="718"/>
                </a:lnTo>
                <a:lnTo>
                  <a:pt x="562" y="708"/>
                </a:lnTo>
                <a:lnTo>
                  <a:pt x="589" y="704"/>
                </a:lnTo>
                <a:lnTo>
                  <a:pt x="618" y="701"/>
                </a:lnTo>
                <a:lnTo>
                  <a:pt x="643" y="698"/>
                </a:lnTo>
                <a:lnTo>
                  <a:pt x="666" y="697"/>
                </a:lnTo>
                <a:lnTo>
                  <a:pt x="700" y="698"/>
                </a:lnTo>
                <a:lnTo>
                  <a:pt x="751" y="704"/>
                </a:lnTo>
                <a:lnTo>
                  <a:pt x="776" y="708"/>
                </a:lnTo>
                <a:lnTo>
                  <a:pt x="799" y="714"/>
                </a:lnTo>
                <a:lnTo>
                  <a:pt x="809" y="717"/>
                </a:lnTo>
                <a:lnTo>
                  <a:pt x="818" y="721"/>
                </a:lnTo>
                <a:lnTo>
                  <a:pt x="823" y="724"/>
                </a:lnTo>
                <a:lnTo>
                  <a:pt x="828" y="728"/>
                </a:lnTo>
                <a:lnTo>
                  <a:pt x="876" y="738"/>
                </a:lnTo>
                <a:lnTo>
                  <a:pt x="924" y="744"/>
                </a:lnTo>
                <a:lnTo>
                  <a:pt x="946" y="745"/>
                </a:lnTo>
                <a:lnTo>
                  <a:pt x="968" y="747"/>
                </a:lnTo>
                <a:lnTo>
                  <a:pt x="991" y="747"/>
                </a:lnTo>
                <a:lnTo>
                  <a:pt x="1012" y="745"/>
                </a:lnTo>
                <a:lnTo>
                  <a:pt x="1034" y="743"/>
                </a:lnTo>
                <a:lnTo>
                  <a:pt x="1055" y="740"/>
                </a:lnTo>
                <a:lnTo>
                  <a:pt x="1075" y="735"/>
                </a:lnTo>
                <a:lnTo>
                  <a:pt x="1095" y="730"/>
                </a:lnTo>
                <a:lnTo>
                  <a:pt x="1115" y="722"/>
                </a:lnTo>
                <a:lnTo>
                  <a:pt x="1135" y="714"/>
                </a:lnTo>
                <a:lnTo>
                  <a:pt x="1155" y="704"/>
                </a:lnTo>
                <a:lnTo>
                  <a:pt x="1175" y="692"/>
                </a:lnTo>
                <a:lnTo>
                  <a:pt x="1188" y="684"/>
                </a:lnTo>
                <a:lnTo>
                  <a:pt x="1200" y="672"/>
                </a:lnTo>
                <a:lnTo>
                  <a:pt x="1211" y="658"/>
                </a:lnTo>
                <a:lnTo>
                  <a:pt x="1221" y="642"/>
                </a:lnTo>
                <a:lnTo>
                  <a:pt x="1231" y="627"/>
                </a:lnTo>
                <a:lnTo>
                  <a:pt x="1240" y="608"/>
                </a:lnTo>
                <a:lnTo>
                  <a:pt x="1247" y="591"/>
                </a:lnTo>
                <a:lnTo>
                  <a:pt x="1255" y="571"/>
                </a:lnTo>
                <a:lnTo>
                  <a:pt x="1267" y="534"/>
                </a:lnTo>
                <a:lnTo>
                  <a:pt x="1277" y="498"/>
                </a:lnTo>
                <a:lnTo>
                  <a:pt x="1282" y="466"/>
                </a:lnTo>
                <a:lnTo>
                  <a:pt x="1284" y="442"/>
                </a:lnTo>
                <a:lnTo>
                  <a:pt x="1285" y="393"/>
                </a:lnTo>
                <a:lnTo>
                  <a:pt x="1284" y="348"/>
                </a:lnTo>
                <a:lnTo>
                  <a:pt x="1281" y="328"/>
                </a:lnTo>
                <a:lnTo>
                  <a:pt x="1278" y="308"/>
                </a:lnTo>
                <a:lnTo>
                  <a:pt x="1275" y="288"/>
                </a:lnTo>
                <a:lnTo>
                  <a:pt x="1271" y="270"/>
                </a:lnTo>
                <a:lnTo>
                  <a:pt x="1265" y="252"/>
                </a:lnTo>
                <a:lnTo>
                  <a:pt x="1258" y="235"/>
                </a:lnTo>
                <a:lnTo>
                  <a:pt x="1250" y="219"/>
                </a:lnTo>
                <a:lnTo>
                  <a:pt x="1241" y="203"/>
                </a:lnTo>
                <a:lnTo>
                  <a:pt x="1230" y="187"/>
                </a:lnTo>
                <a:lnTo>
                  <a:pt x="1217" y="173"/>
                </a:lnTo>
                <a:lnTo>
                  <a:pt x="1202" y="157"/>
                </a:lnTo>
                <a:lnTo>
                  <a:pt x="1187" y="143"/>
                </a:lnTo>
                <a:lnTo>
                  <a:pt x="1170" y="130"/>
                </a:lnTo>
                <a:lnTo>
                  <a:pt x="1150" y="119"/>
                </a:lnTo>
                <a:lnTo>
                  <a:pt x="1129" y="106"/>
                </a:lnTo>
                <a:lnTo>
                  <a:pt x="1108" y="94"/>
                </a:lnTo>
                <a:lnTo>
                  <a:pt x="1085" y="84"/>
                </a:lnTo>
                <a:lnTo>
                  <a:pt x="1062" y="74"/>
                </a:lnTo>
                <a:lnTo>
                  <a:pt x="1038" y="64"/>
                </a:lnTo>
                <a:lnTo>
                  <a:pt x="1014" y="57"/>
                </a:lnTo>
                <a:lnTo>
                  <a:pt x="988" y="49"/>
                </a:lnTo>
                <a:lnTo>
                  <a:pt x="962" y="43"/>
                </a:lnTo>
                <a:lnTo>
                  <a:pt x="938" y="37"/>
                </a:lnTo>
                <a:lnTo>
                  <a:pt x="914" y="32"/>
                </a:lnTo>
                <a:lnTo>
                  <a:pt x="889" y="27"/>
                </a:lnTo>
                <a:lnTo>
                  <a:pt x="866" y="26"/>
                </a:lnTo>
                <a:lnTo>
                  <a:pt x="843" y="23"/>
                </a:lnTo>
                <a:lnTo>
                  <a:pt x="822" y="23"/>
                </a:lnTo>
                <a:lnTo>
                  <a:pt x="752" y="19"/>
                </a:lnTo>
                <a:lnTo>
                  <a:pt x="690" y="12"/>
                </a:lnTo>
                <a:lnTo>
                  <a:pt x="636" y="6"/>
                </a:lnTo>
                <a:lnTo>
                  <a:pt x="582" y="1"/>
                </a:lnTo>
                <a:lnTo>
                  <a:pt x="553" y="0"/>
                </a:lnTo>
                <a:lnTo>
                  <a:pt x="523" y="1"/>
                </a:lnTo>
                <a:lnTo>
                  <a:pt x="492" y="3"/>
                </a:lnTo>
                <a:lnTo>
                  <a:pt x="457" y="7"/>
                </a:lnTo>
                <a:lnTo>
                  <a:pt x="420" y="13"/>
                </a:lnTo>
                <a:lnTo>
                  <a:pt x="379" y="22"/>
                </a:lnTo>
                <a:lnTo>
                  <a:pt x="333" y="32"/>
                </a:lnTo>
                <a:lnTo>
                  <a:pt x="283" y="46"/>
                </a:lnTo>
                <a:close/>
              </a:path>
            </a:pathLst>
          </a:custGeom>
          <a:solidFill>
            <a:srgbClr val="C3C3C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46" name="Freeform 86"/>
          <p:cNvSpPr>
            <a:spLocks/>
          </p:cNvSpPr>
          <p:nvPr/>
        </p:nvSpPr>
        <p:spPr bwMode="auto">
          <a:xfrm>
            <a:off x="5095875" y="4908550"/>
            <a:ext cx="2422525" cy="1492250"/>
          </a:xfrm>
          <a:custGeom>
            <a:avLst/>
            <a:gdLst>
              <a:gd name="T0" fmla="*/ 2147483647 w 1285"/>
              <a:gd name="T1" fmla="*/ 2147483647 h 747"/>
              <a:gd name="T2" fmla="*/ 2147483647 w 1285"/>
              <a:gd name="T3" fmla="*/ 2147483647 h 747"/>
              <a:gd name="T4" fmla="*/ 2147483647 w 1285"/>
              <a:gd name="T5" fmla="*/ 2147483647 h 747"/>
              <a:gd name="T6" fmla="*/ 2147483647 w 1285"/>
              <a:gd name="T7" fmla="*/ 2147483647 h 747"/>
              <a:gd name="T8" fmla="*/ 2147483647 w 1285"/>
              <a:gd name="T9" fmla="*/ 2147483647 h 747"/>
              <a:gd name="T10" fmla="*/ 0 w 1285"/>
              <a:gd name="T11" fmla="*/ 2147483647 h 747"/>
              <a:gd name="T12" fmla="*/ 2147483647 w 1285"/>
              <a:gd name="T13" fmla="*/ 2147483647 h 747"/>
              <a:gd name="T14" fmla="*/ 2147483647 w 1285"/>
              <a:gd name="T15" fmla="*/ 2147483647 h 747"/>
              <a:gd name="T16" fmla="*/ 2147483647 w 1285"/>
              <a:gd name="T17" fmla="*/ 2147483647 h 747"/>
              <a:gd name="T18" fmla="*/ 2147483647 w 1285"/>
              <a:gd name="T19" fmla="*/ 2147483647 h 747"/>
              <a:gd name="T20" fmla="*/ 2147483647 w 1285"/>
              <a:gd name="T21" fmla="*/ 2147483647 h 747"/>
              <a:gd name="T22" fmla="*/ 2147483647 w 1285"/>
              <a:gd name="T23" fmla="*/ 2147483647 h 747"/>
              <a:gd name="T24" fmla="*/ 2147483647 w 1285"/>
              <a:gd name="T25" fmla="*/ 2147483647 h 747"/>
              <a:gd name="T26" fmla="*/ 2147483647 w 1285"/>
              <a:gd name="T27" fmla="*/ 2147483647 h 747"/>
              <a:gd name="T28" fmla="*/ 2147483647 w 1285"/>
              <a:gd name="T29" fmla="*/ 2147483647 h 747"/>
              <a:gd name="T30" fmla="*/ 2147483647 w 1285"/>
              <a:gd name="T31" fmla="*/ 2147483647 h 747"/>
              <a:gd name="T32" fmla="*/ 2147483647 w 1285"/>
              <a:gd name="T33" fmla="*/ 2147483647 h 747"/>
              <a:gd name="T34" fmla="*/ 2147483647 w 1285"/>
              <a:gd name="T35" fmla="*/ 2147483647 h 747"/>
              <a:gd name="T36" fmla="*/ 2147483647 w 1285"/>
              <a:gd name="T37" fmla="*/ 2147483647 h 747"/>
              <a:gd name="T38" fmla="*/ 2147483647 w 1285"/>
              <a:gd name="T39" fmla="*/ 2147483647 h 747"/>
              <a:gd name="T40" fmla="*/ 2147483647 w 1285"/>
              <a:gd name="T41" fmla="*/ 2147483647 h 747"/>
              <a:gd name="T42" fmla="*/ 2147483647 w 1285"/>
              <a:gd name="T43" fmla="*/ 2147483647 h 747"/>
              <a:gd name="T44" fmla="*/ 2147483647 w 1285"/>
              <a:gd name="T45" fmla="*/ 2147483647 h 747"/>
              <a:gd name="T46" fmla="*/ 2147483647 w 1285"/>
              <a:gd name="T47" fmla="*/ 2147483647 h 747"/>
              <a:gd name="T48" fmla="*/ 2147483647 w 1285"/>
              <a:gd name="T49" fmla="*/ 2147483647 h 747"/>
              <a:gd name="T50" fmla="*/ 2147483647 w 1285"/>
              <a:gd name="T51" fmla="*/ 2147483647 h 747"/>
              <a:gd name="T52" fmla="*/ 2147483647 w 1285"/>
              <a:gd name="T53" fmla="*/ 2147483647 h 747"/>
              <a:gd name="T54" fmla="*/ 2147483647 w 1285"/>
              <a:gd name="T55" fmla="*/ 2147483647 h 747"/>
              <a:gd name="T56" fmla="*/ 2147483647 w 1285"/>
              <a:gd name="T57" fmla="*/ 2147483647 h 747"/>
              <a:gd name="T58" fmla="*/ 2147483647 w 1285"/>
              <a:gd name="T59" fmla="*/ 2147483647 h 747"/>
              <a:gd name="T60" fmla="*/ 2147483647 w 1285"/>
              <a:gd name="T61" fmla="*/ 2147483647 h 747"/>
              <a:gd name="T62" fmla="*/ 2147483647 w 1285"/>
              <a:gd name="T63" fmla="*/ 2147483647 h 747"/>
              <a:gd name="T64" fmla="*/ 2147483647 w 1285"/>
              <a:gd name="T65" fmla="*/ 2147483647 h 747"/>
              <a:gd name="T66" fmla="*/ 2147483647 w 1285"/>
              <a:gd name="T67" fmla="*/ 2147483647 h 747"/>
              <a:gd name="T68" fmla="*/ 2147483647 w 1285"/>
              <a:gd name="T69" fmla="*/ 2147483647 h 747"/>
              <a:gd name="T70" fmla="*/ 2147483647 w 1285"/>
              <a:gd name="T71" fmla="*/ 2147483647 h 747"/>
              <a:gd name="T72" fmla="*/ 2147483647 w 1285"/>
              <a:gd name="T73" fmla="*/ 2147483647 h 747"/>
              <a:gd name="T74" fmla="*/ 2147483647 w 1285"/>
              <a:gd name="T75" fmla="*/ 2147483647 h 747"/>
              <a:gd name="T76" fmla="*/ 2147483647 w 1285"/>
              <a:gd name="T77" fmla="*/ 2147483647 h 747"/>
              <a:gd name="T78" fmla="*/ 2147483647 w 1285"/>
              <a:gd name="T79" fmla="*/ 2147483647 h 747"/>
              <a:gd name="T80" fmla="*/ 2147483647 w 1285"/>
              <a:gd name="T81" fmla="*/ 2147483647 h 747"/>
              <a:gd name="T82" fmla="*/ 2147483647 w 1285"/>
              <a:gd name="T83" fmla="*/ 2147483647 h 747"/>
              <a:gd name="T84" fmla="*/ 2147483647 w 1285"/>
              <a:gd name="T85" fmla="*/ 2147483647 h 747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285"/>
              <a:gd name="T130" fmla="*/ 0 h 747"/>
              <a:gd name="T131" fmla="*/ 1285 w 1285"/>
              <a:gd name="T132" fmla="*/ 747 h 747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285" h="747">
                <a:moveTo>
                  <a:pt x="283" y="46"/>
                </a:moveTo>
                <a:lnTo>
                  <a:pt x="264" y="52"/>
                </a:lnTo>
                <a:lnTo>
                  <a:pt x="246" y="59"/>
                </a:lnTo>
                <a:lnTo>
                  <a:pt x="226" y="67"/>
                </a:lnTo>
                <a:lnTo>
                  <a:pt x="207" y="77"/>
                </a:lnTo>
                <a:lnTo>
                  <a:pt x="169" y="99"/>
                </a:lnTo>
                <a:lnTo>
                  <a:pt x="131" y="122"/>
                </a:lnTo>
                <a:lnTo>
                  <a:pt x="98" y="147"/>
                </a:lnTo>
                <a:lnTo>
                  <a:pt x="67" y="172"/>
                </a:lnTo>
                <a:lnTo>
                  <a:pt x="43" y="195"/>
                </a:lnTo>
                <a:lnTo>
                  <a:pt x="23" y="215"/>
                </a:lnTo>
                <a:lnTo>
                  <a:pt x="23" y="235"/>
                </a:lnTo>
                <a:lnTo>
                  <a:pt x="21" y="255"/>
                </a:lnTo>
                <a:lnTo>
                  <a:pt x="18" y="275"/>
                </a:lnTo>
                <a:lnTo>
                  <a:pt x="16" y="295"/>
                </a:lnTo>
                <a:lnTo>
                  <a:pt x="8" y="336"/>
                </a:lnTo>
                <a:lnTo>
                  <a:pt x="3" y="376"/>
                </a:lnTo>
                <a:lnTo>
                  <a:pt x="0" y="396"/>
                </a:lnTo>
                <a:lnTo>
                  <a:pt x="0" y="416"/>
                </a:lnTo>
                <a:lnTo>
                  <a:pt x="0" y="438"/>
                </a:lnTo>
                <a:lnTo>
                  <a:pt x="3" y="458"/>
                </a:lnTo>
                <a:lnTo>
                  <a:pt x="7" y="478"/>
                </a:lnTo>
                <a:lnTo>
                  <a:pt x="13" y="499"/>
                </a:lnTo>
                <a:lnTo>
                  <a:pt x="21" y="519"/>
                </a:lnTo>
                <a:lnTo>
                  <a:pt x="34" y="541"/>
                </a:lnTo>
                <a:lnTo>
                  <a:pt x="44" y="557"/>
                </a:lnTo>
                <a:lnTo>
                  <a:pt x="57" y="572"/>
                </a:lnTo>
                <a:lnTo>
                  <a:pt x="71" y="587"/>
                </a:lnTo>
                <a:lnTo>
                  <a:pt x="86" y="601"/>
                </a:lnTo>
                <a:lnTo>
                  <a:pt x="100" y="617"/>
                </a:lnTo>
                <a:lnTo>
                  <a:pt x="114" y="631"/>
                </a:lnTo>
                <a:lnTo>
                  <a:pt x="127" y="648"/>
                </a:lnTo>
                <a:lnTo>
                  <a:pt x="137" y="665"/>
                </a:lnTo>
                <a:lnTo>
                  <a:pt x="160" y="671"/>
                </a:lnTo>
                <a:lnTo>
                  <a:pt x="181" y="677"/>
                </a:lnTo>
                <a:lnTo>
                  <a:pt x="203" y="684"/>
                </a:lnTo>
                <a:lnTo>
                  <a:pt x="224" y="691"/>
                </a:lnTo>
                <a:lnTo>
                  <a:pt x="267" y="707"/>
                </a:lnTo>
                <a:lnTo>
                  <a:pt x="310" y="721"/>
                </a:lnTo>
                <a:lnTo>
                  <a:pt x="332" y="727"/>
                </a:lnTo>
                <a:lnTo>
                  <a:pt x="353" y="731"/>
                </a:lnTo>
                <a:lnTo>
                  <a:pt x="374" y="735"/>
                </a:lnTo>
                <a:lnTo>
                  <a:pt x="397" y="737"/>
                </a:lnTo>
                <a:lnTo>
                  <a:pt x="420" y="737"/>
                </a:lnTo>
                <a:lnTo>
                  <a:pt x="443" y="735"/>
                </a:lnTo>
                <a:lnTo>
                  <a:pt x="466" y="731"/>
                </a:lnTo>
                <a:lnTo>
                  <a:pt x="490" y="724"/>
                </a:lnTo>
                <a:lnTo>
                  <a:pt x="516" y="718"/>
                </a:lnTo>
                <a:lnTo>
                  <a:pt x="562" y="708"/>
                </a:lnTo>
                <a:lnTo>
                  <a:pt x="589" y="704"/>
                </a:lnTo>
                <a:lnTo>
                  <a:pt x="618" y="701"/>
                </a:lnTo>
                <a:lnTo>
                  <a:pt x="643" y="698"/>
                </a:lnTo>
                <a:lnTo>
                  <a:pt x="666" y="697"/>
                </a:lnTo>
                <a:lnTo>
                  <a:pt x="700" y="698"/>
                </a:lnTo>
                <a:lnTo>
                  <a:pt x="751" y="704"/>
                </a:lnTo>
                <a:lnTo>
                  <a:pt x="776" y="708"/>
                </a:lnTo>
                <a:lnTo>
                  <a:pt x="799" y="714"/>
                </a:lnTo>
                <a:lnTo>
                  <a:pt x="809" y="717"/>
                </a:lnTo>
                <a:lnTo>
                  <a:pt x="818" y="721"/>
                </a:lnTo>
                <a:lnTo>
                  <a:pt x="823" y="724"/>
                </a:lnTo>
                <a:lnTo>
                  <a:pt x="828" y="728"/>
                </a:lnTo>
                <a:lnTo>
                  <a:pt x="876" y="738"/>
                </a:lnTo>
                <a:lnTo>
                  <a:pt x="924" y="744"/>
                </a:lnTo>
                <a:lnTo>
                  <a:pt x="946" y="745"/>
                </a:lnTo>
                <a:lnTo>
                  <a:pt x="968" y="747"/>
                </a:lnTo>
                <a:lnTo>
                  <a:pt x="991" y="747"/>
                </a:lnTo>
                <a:lnTo>
                  <a:pt x="1012" y="745"/>
                </a:lnTo>
                <a:lnTo>
                  <a:pt x="1034" y="743"/>
                </a:lnTo>
                <a:lnTo>
                  <a:pt x="1055" y="740"/>
                </a:lnTo>
                <a:lnTo>
                  <a:pt x="1075" y="735"/>
                </a:lnTo>
                <a:lnTo>
                  <a:pt x="1095" y="730"/>
                </a:lnTo>
                <a:lnTo>
                  <a:pt x="1115" y="722"/>
                </a:lnTo>
                <a:lnTo>
                  <a:pt x="1135" y="714"/>
                </a:lnTo>
                <a:lnTo>
                  <a:pt x="1155" y="704"/>
                </a:lnTo>
                <a:lnTo>
                  <a:pt x="1175" y="692"/>
                </a:lnTo>
                <a:lnTo>
                  <a:pt x="1188" y="684"/>
                </a:lnTo>
                <a:lnTo>
                  <a:pt x="1200" y="672"/>
                </a:lnTo>
                <a:lnTo>
                  <a:pt x="1211" y="658"/>
                </a:lnTo>
                <a:lnTo>
                  <a:pt x="1221" y="642"/>
                </a:lnTo>
                <a:lnTo>
                  <a:pt x="1231" y="627"/>
                </a:lnTo>
                <a:lnTo>
                  <a:pt x="1240" y="608"/>
                </a:lnTo>
                <a:lnTo>
                  <a:pt x="1247" y="591"/>
                </a:lnTo>
                <a:lnTo>
                  <a:pt x="1255" y="571"/>
                </a:lnTo>
                <a:lnTo>
                  <a:pt x="1267" y="534"/>
                </a:lnTo>
                <a:lnTo>
                  <a:pt x="1277" y="498"/>
                </a:lnTo>
                <a:lnTo>
                  <a:pt x="1282" y="466"/>
                </a:lnTo>
                <a:lnTo>
                  <a:pt x="1284" y="442"/>
                </a:lnTo>
                <a:lnTo>
                  <a:pt x="1285" y="393"/>
                </a:lnTo>
                <a:lnTo>
                  <a:pt x="1284" y="348"/>
                </a:lnTo>
                <a:lnTo>
                  <a:pt x="1281" y="328"/>
                </a:lnTo>
                <a:lnTo>
                  <a:pt x="1278" y="308"/>
                </a:lnTo>
                <a:lnTo>
                  <a:pt x="1275" y="288"/>
                </a:lnTo>
                <a:lnTo>
                  <a:pt x="1271" y="270"/>
                </a:lnTo>
                <a:lnTo>
                  <a:pt x="1265" y="252"/>
                </a:lnTo>
                <a:lnTo>
                  <a:pt x="1258" y="235"/>
                </a:lnTo>
                <a:lnTo>
                  <a:pt x="1250" y="219"/>
                </a:lnTo>
                <a:lnTo>
                  <a:pt x="1241" y="203"/>
                </a:lnTo>
                <a:lnTo>
                  <a:pt x="1230" y="187"/>
                </a:lnTo>
                <a:lnTo>
                  <a:pt x="1217" y="173"/>
                </a:lnTo>
                <a:lnTo>
                  <a:pt x="1202" y="157"/>
                </a:lnTo>
                <a:lnTo>
                  <a:pt x="1187" y="143"/>
                </a:lnTo>
                <a:lnTo>
                  <a:pt x="1170" y="130"/>
                </a:lnTo>
                <a:lnTo>
                  <a:pt x="1150" y="119"/>
                </a:lnTo>
                <a:lnTo>
                  <a:pt x="1129" y="106"/>
                </a:lnTo>
                <a:lnTo>
                  <a:pt x="1108" y="94"/>
                </a:lnTo>
                <a:lnTo>
                  <a:pt x="1085" y="84"/>
                </a:lnTo>
                <a:lnTo>
                  <a:pt x="1062" y="74"/>
                </a:lnTo>
                <a:lnTo>
                  <a:pt x="1038" y="64"/>
                </a:lnTo>
                <a:lnTo>
                  <a:pt x="1014" y="57"/>
                </a:lnTo>
                <a:lnTo>
                  <a:pt x="988" y="49"/>
                </a:lnTo>
                <a:lnTo>
                  <a:pt x="962" y="43"/>
                </a:lnTo>
                <a:lnTo>
                  <a:pt x="938" y="37"/>
                </a:lnTo>
                <a:lnTo>
                  <a:pt x="914" y="32"/>
                </a:lnTo>
                <a:lnTo>
                  <a:pt x="889" y="27"/>
                </a:lnTo>
                <a:lnTo>
                  <a:pt x="866" y="26"/>
                </a:lnTo>
                <a:lnTo>
                  <a:pt x="843" y="23"/>
                </a:lnTo>
                <a:lnTo>
                  <a:pt x="822" y="23"/>
                </a:lnTo>
                <a:lnTo>
                  <a:pt x="752" y="19"/>
                </a:lnTo>
                <a:lnTo>
                  <a:pt x="690" y="12"/>
                </a:lnTo>
                <a:lnTo>
                  <a:pt x="636" y="6"/>
                </a:lnTo>
                <a:lnTo>
                  <a:pt x="582" y="1"/>
                </a:lnTo>
                <a:lnTo>
                  <a:pt x="553" y="0"/>
                </a:lnTo>
                <a:lnTo>
                  <a:pt x="523" y="1"/>
                </a:lnTo>
                <a:lnTo>
                  <a:pt x="492" y="3"/>
                </a:lnTo>
                <a:lnTo>
                  <a:pt x="457" y="7"/>
                </a:lnTo>
                <a:lnTo>
                  <a:pt x="420" y="13"/>
                </a:lnTo>
                <a:lnTo>
                  <a:pt x="379" y="22"/>
                </a:lnTo>
                <a:lnTo>
                  <a:pt x="333" y="32"/>
                </a:lnTo>
                <a:lnTo>
                  <a:pt x="283" y="46"/>
                </a:lnTo>
                <a:close/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47" name="Freeform 87"/>
          <p:cNvSpPr>
            <a:spLocks/>
          </p:cNvSpPr>
          <p:nvPr/>
        </p:nvSpPr>
        <p:spPr bwMode="auto">
          <a:xfrm>
            <a:off x="6804025" y="5494338"/>
            <a:ext cx="606425" cy="563562"/>
          </a:xfrm>
          <a:custGeom>
            <a:avLst/>
            <a:gdLst>
              <a:gd name="T0" fmla="*/ 2147483647 w 322"/>
              <a:gd name="T1" fmla="*/ 0 h 282"/>
              <a:gd name="T2" fmla="*/ 2147483647 w 322"/>
              <a:gd name="T3" fmla="*/ 2147483647 h 282"/>
              <a:gd name="T4" fmla="*/ 2147483647 w 322"/>
              <a:gd name="T5" fmla="*/ 2147483647 h 282"/>
              <a:gd name="T6" fmla="*/ 2147483647 w 322"/>
              <a:gd name="T7" fmla="*/ 2147483647 h 282"/>
              <a:gd name="T8" fmla="*/ 2147483647 w 322"/>
              <a:gd name="T9" fmla="*/ 2147483647 h 282"/>
              <a:gd name="T10" fmla="*/ 2147483647 w 322"/>
              <a:gd name="T11" fmla="*/ 2147483647 h 282"/>
              <a:gd name="T12" fmla="*/ 2147483647 w 322"/>
              <a:gd name="T13" fmla="*/ 2147483647 h 282"/>
              <a:gd name="T14" fmla="*/ 2147483647 w 322"/>
              <a:gd name="T15" fmla="*/ 2147483647 h 282"/>
              <a:gd name="T16" fmla="*/ 2147483647 w 322"/>
              <a:gd name="T17" fmla="*/ 2147483647 h 282"/>
              <a:gd name="T18" fmla="*/ 2147483647 w 322"/>
              <a:gd name="T19" fmla="*/ 2147483647 h 282"/>
              <a:gd name="T20" fmla="*/ 2147483647 w 322"/>
              <a:gd name="T21" fmla="*/ 2147483647 h 282"/>
              <a:gd name="T22" fmla="*/ 2147483647 w 322"/>
              <a:gd name="T23" fmla="*/ 2147483647 h 282"/>
              <a:gd name="T24" fmla="*/ 2147483647 w 322"/>
              <a:gd name="T25" fmla="*/ 2147483647 h 282"/>
              <a:gd name="T26" fmla="*/ 2147483647 w 322"/>
              <a:gd name="T27" fmla="*/ 2147483647 h 282"/>
              <a:gd name="T28" fmla="*/ 2147483647 w 322"/>
              <a:gd name="T29" fmla="*/ 2147483647 h 282"/>
              <a:gd name="T30" fmla="*/ 2147483647 w 322"/>
              <a:gd name="T31" fmla="*/ 2147483647 h 282"/>
              <a:gd name="T32" fmla="*/ 2147483647 w 322"/>
              <a:gd name="T33" fmla="*/ 2147483647 h 282"/>
              <a:gd name="T34" fmla="*/ 0 w 322"/>
              <a:gd name="T35" fmla="*/ 2147483647 h 282"/>
              <a:gd name="T36" fmla="*/ 0 w 322"/>
              <a:gd name="T37" fmla="*/ 2147483647 h 282"/>
              <a:gd name="T38" fmla="*/ 2147483647 w 322"/>
              <a:gd name="T39" fmla="*/ 2147483647 h 282"/>
              <a:gd name="T40" fmla="*/ 2147483647 w 322"/>
              <a:gd name="T41" fmla="*/ 2147483647 h 282"/>
              <a:gd name="T42" fmla="*/ 2147483647 w 322"/>
              <a:gd name="T43" fmla="*/ 2147483647 h 282"/>
              <a:gd name="T44" fmla="*/ 2147483647 w 322"/>
              <a:gd name="T45" fmla="*/ 2147483647 h 282"/>
              <a:gd name="T46" fmla="*/ 2147483647 w 322"/>
              <a:gd name="T47" fmla="*/ 2147483647 h 282"/>
              <a:gd name="T48" fmla="*/ 2147483647 w 322"/>
              <a:gd name="T49" fmla="*/ 2147483647 h 282"/>
              <a:gd name="T50" fmla="*/ 2147483647 w 322"/>
              <a:gd name="T51" fmla="*/ 2147483647 h 282"/>
              <a:gd name="T52" fmla="*/ 2147483647 w 322"/>
              <a:gd name="T53" fmla="*/ 2147483647 h 282"/>
              <a:gd name="T54" fmla="*/ 2147483647 w 322"/>
              <a:gd name="T55" fmla="*/ 2147483647 h 282"/>
              <a:gd name="T56" fmla="*/ 2147483647 w 322"/>
              <a:gd name="T57" fmla="*/ 2147483647 h 282"/>
              <a:gd name="T58" fmla="*/ 2147483647 w 322"/>
              <a:gd name="T59" fmla="*/ 2147483647 h 282"/>
              <a:gd name="T60" fmla="*/ 2147483647 w 322"/>
              <a:gd name="T61" fmla="*/ 2147483647 h 282"/>
              <a:gd name="T62" fmla="*/ 2147483647 w 322"/>
              <a:gd name="T63" fmla="*/ 2147483647 h 282"/>
              <a:gd name="T64" fmla="*/ 2147483647 w 322"/>
              <a:gd name="T65" fmla="*/ 2147483647 h 282"/>
              <a:gd name="T66" fmla="*/ 2147483647 w 322"/>
              <a:gd name="T67" fmla="*/ 2147483647 h 282"/>
              <a:gd name="T68" fmla="*/ 2147483647 w 322"/>
              <a:gd name="T69" fmla="*/ 2147483647 h 282"/>
              <a:gd name="T70" fmla="*/ 2147483647 w 322"/>
              <a:gd name="T71" fmla="*/ 2147483647 h 282"/>
              <a:gd name="T72" fmla="*/ 2147483647 w 322"/>
              <a:gd name="T73" fmla="*/ 2147483647 h 282"/>
              <a:gd name="T74" fmla="*/ 2147483647 w 322"/>
              <a:gd name="T75" fmla="*/ 2147483647 h 282"/>
              <a:gd name="T76" fmla="*/ 2147483647 w 322"/>
              <a:gd name="T77" fmla="*/ 2147483647 h 282"/>
              <a:gd name="T78" fmla="*/ 2147483647 w 322"/>
              <a:gd name="T79" fmla="*/ 2147483647 h 282"/>
              <a:gd name="T80" fmla="*/ 2147483647 w 322"/>
              <a:gd name="T81" fmla="*/ 2147483647 h 282"/>
              <a:gd name="T82" fmla="*/ 2147483647 w 322"/>
              <a:gd name="T83" fmla="*/ 2147483647 h 282"/>
              <a:gd name="T84" fmla="*/ 2147483647 w 322"/>
              <a:gd name="T85" fmla="*/ 2147483647 h 282"/>
              <a:gd name="T86" fmla="*/ 2147483647 w 322"/>
              <a:gd name="T87" fmla="*/ 2147483647 h 282"/>
              <a:gd name="T88" fmla="*/ 2147483647 w 322"/>
              <a:gd name="T89" fmla="*/ 2147483647 h 282"/>
              <a:gd name="T90" fmla="*/ 2147483647 w 322"/>
              <a:gd name="T91" fmla="*/ 2147483647 h 282"/>
              <a:gd name="T92" fmla="*/ 2147483647 w 322"/>
              <a:gd name="T93" fmla="*/ 2147483647 h 282"/>
              <a:gd name="T94" fmla="*/ 2147483647 w 322"/>
              <a:gd name="T95" fmla="*/ 2147483647 h 282"/>
              <a:gd name="T96" fmla="*/ 2147483647 w 322"/>
              <a:gd name="T97" fmla="*/ 2147483647 h 282"/>
              <a:gd name="T98" fmla="*/ 2147483647 w 322"/>
              <a:gd name="T99" fmla="*/ 2147483647 h 282"/>
              <a:gd name="T100" fmla="*/ 2147483647 w 322"/>
              <a:gd name="T101" fmla="*/ 2147483647 h 282"/>
              <a:gd name="T102" fmla="*/ 2147483647 w 322"/>
              <a:gd name="T103" fmla="*/ 2147483647 h 282"/>
              <a:gd name="T104" fmla="*/ 2147483647 w 322"/>
              <a:gd name="T105" fmla="*/ 2147483647 h 282"/>
              <a:gd name="T106" fmla="*/ 2147483647 w 322"/>
              <a:gd name="T107" fmla="*/ 2147483647 h 282"/>
              <a:gd name="T108" fmla="*/ 2147483647 w 322"/>
              <a:gd name="T109" fmla="*/ 2147483647 h 282"/>
              <a:gd name="T110" fmla="*/ 2147483647 w 322"/>
              <a:gd name="T111" fmla="*/ 2147483647 h 282"/>
              <a:gd name="T112" fmla="*/ 2147483647 w 322"/>
              <a:gd name="T113" fmla="*/ 2147483647 h 282"/>
              <a:gd name="T114" fmla="*/ 2147483647 w 322"/>
              <a:gd name="T115" fmla="*/ 2147483647 h 282"/>
              <a:gd name="T116" fmla="*/ 2147483647 w 322"/>
              <a:gd name="T117" fmla="*/ 2147483647 h 282"/>
              <a:gd name="T118" fmla="*/ 2147483647 w 322"/>
              <a:gd name="T119" fmla="*/ 2147483647 h 282"/>
              <a:gd name="T120" fmla="*/ 2147483647 w 322"/>
              <a:gd name="T121" fmla="*/ 2147483647 h 282"/>
              <a:gd name="T122" fmla="*/ 2147483647 w 322"/>
              <a:gd name="T123" fmla="*/ 2147483647 h 282"/>
              <a:gd name="T124" fmla="*/ 2147483647 w 322"/>
              <a:gd name="T125" fmla="*/ 0 h 2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322"/>
              <a:gd name="T190" fmla="*/ 0 h 282"/>
              <a:gd name="T191" fmla="*/ 322 w 322"/>
              <a:gd name="T192" fmla="*/ 282 h 282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322" h="282">
                <a:moveTo>
                  <a:pt x="141" y="0"/>
                </a:moveTo>
                <a:lnTo>
                  <a:pt x="123" y="2"/>
                </a:lnTo>
                <a:lnTo>
                  <a:pt x="109" y="5"/>
                </a:lnTo>
                <a:lnTo>
                  <a:pt x="95" y="7"/>
                </a:lnTo>
                <a:lnTo>
                  <a:pt x="82" y="12"/>
                </a:lnTo>
                <a:lnTo>
                  <a:pt x="70" y="17"/>
                </a:lnTo>
                <a:lnTo>
                  <a:pt x="60" y="23"/>
                </a:lnTo>
                <a:lnTo>
                  <a:pt x="50" y="30"/>
                </a:lnTo>
                <a:lnTo>
                  <a:pt x="42" y="36"/>
                </a:lnTo>
                <a:lnTo>
                  <a:pt x="35" y="45"/>
                </a:lnTo>
                <a:lnTo>
                  <a:pt x="28" y="52"/>
                </a:lnTo>
                <a:lnTo>
                  <a:pt x="22" y="60"/>
                </a:lnTo>
                <a:lnTo>
                  <a:pt x="16" y="70"/>
                </a:lnTo>
                <a:lnTo>
                  <a:pt x="12" y="79"/>
                </a:lnTo>
                <a:lnTo>
                  <a:pt x="8" y="88"/>
                </a:lnTo>
                <a:lnTo>
                  <a:pt x="5" y="98"/>
                </a:lnTo>
                <a:lnTo>
                  <a:pt x="3" y="108"/>
                </a:lnTo>
                <a:lnTo>
                  <a:pt x="0" y="128"/>
                </a:lnTo>
                <a:lnTo>
                  <a:pt x="0" y="146"/>
                </a:lnTo>
                <a:lnTo>
                  <a:pt x="2" y="165"/>
                </a:lnTo>
                <a:lnTo>
                  <a:pt x="5" y="183"/>
                </a:lnTo>
                <a:lnTo>
                  <a:pt x="10" y="199"/>
                </a:lnTo>
                <a:lnTo>
                  <a:pt x="16" y="213"/>
                </a:lnTo>
                <a:lnTo>
                  <a:pt x="23" y="225"/>
                </a:lnTo>
                <a:lnTo>
                  <a:pt x="30" y="235"/>
                </a:lnTo>
                <a:lnTo>
                  <a:pt x="43" y="245"/>
                </a:lnTo>
                <a:lnTo>
                  <a:pt x="58" y="255"/>
                </a:lnTo>
                <a:lnTo>
                  <a:pt x="72" y="262"/>
                </a:lnTo>
                <a:lnTo>
                  <a:pt x="86" y="268"/>
                </a:lnTo>
                <a:lnTo>
                  <a:pt x="102" y="272"/>
                </a:lnTo>
                <a:lnTo>
                  <a:pt x="118" y="276"/>
                </a:lnTo>
                <a:lnTo>
                  <a:pt x="135" y="279"/>
                </a:lnTo>
                <a:lnTo>
                  <a:pt x="151" y="281"/>
                </a:lnTo>
                <a:lnTo>
                  <a:pt x="185" y="282"/>
                </a:lnTo>
                <a:lnTo>
                  <a:pt x="218" y="281"/>
                </a:lnTo>
                <a:lnTo>
                  <a:pt x="249" y="279"/>
                </a:lnTo>
                <a:lnTo>
                  <a:pt x="279" y="279"/>
                </a:lnTo>
                <a:lnTo>
                  <a:pt x="289" y="268"/>
                </a:lnTo>
                <a:lnTo>
                  <a:pt x="302" y="256"/>
                </a:lnTo>
                <a:lnTo>
                  <a:pt x="308" y="249"/>
                </a:lnTo>
                <a:lnTo>
                  <a:pt x="314" y="244"/>
                </a:lnTo>
                <a:lnTo>
                  <a:pt x="318" y="236"/>
                </a:lnTo>
                <a:lnTo>
                  <a:pt x="321" y="231"/>
                </a:lnTo>
                <a:lnTo>
                  <a:pt x="322" y="216"/>
                </a:lnTo>
                <a:lnTo>
                  <a:pt x="319" y="191"/>
                </a:lnTo>
                <a:lnTo>
                  <a:pt x="316" y="173"/>
                </a:lnTo>
                <a:lnTo>
                  <a:pt x="311" y="155"/>
                </a:lnTo>
                <a:lnTo>
                  <a:pt x="305" y="135"/>
                </a:lnTo>
                <a:lnTo>
                  <a:pt x="296" y="115"/>
                </a:lnTo>
                <a:lnTo>
                  <a:pt x="286" y="95"/>
                </a:lnTo>
                <a:lnTo>
                  <a:pt x="275" y="75"/>
                </a:lnTo>
                <a:lnTo>
                  <a:pt x="268" y="65"/>
                </a:lnTo>
                <a:lnTo>
                  <a:pt x="259" y="56"/>
                </a:lnTo>
                <a:lnTo>
                  <a:pt x="251" y="48"/>
                </a:lnTo>
                <a:lnTo>
                  <a:pt x="242" y="39"/>
                </a:lnTo>
                <a:lnTo>
                  <a:pt x="232" y="32"/>
                </a:lnTo>
                <a:lnTo>
                  <a:pt x="221" y="25"/>
                </a:lnTo>
                <a:lnTo>
                  <a:pt x="209" y="19"/>
                </a:lnTo>
                <a:lnTo>
                  <a:pt x="198" y="13"/>
                </a:lnTo>
                <a:lnTo>
                  <a:pt x="185" y="7"/>
                </a:lnTo>
                <a:lnTo>
                  <a:pt x="171" y="5"/>
                </a:lnTo>
                <a:lnTo>
                  <a:pt x="156" y="2"/>
                </a:lnTo>
                <a:lnTo>
                  <a:pt x="141" y="0"/>
                </a:lnTo>
                <a:close/>
              </a:path>
            </a:pathLst>
          </a:custGeom>
          <a:solidFill>
            <a:srgbClr val="84828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48" name="Freeform 88"/>
          <p:cNvSpPr>
            <a:spLocks/>
          </p:cNvSpPr>
          <p:nvPr/>
        </p:nvSpPr>
        <p:spPr bwMode="auto">
          <a:xfrm>
            <a:off x="6804025" y="5494338"/>
            <a:ext cx="606425" cy="563562"/>
          </a:xfrm>
          <a:custGeom>
            <a:avLst/>
            <a:gdLst>
              <a:gd name="T0" fmla="*/ 2147483647 w 322"/>
              <a:gd name="T1" fmla="*/ 0 h 282"/>
              <a:gd name="T2" fmla="*/ 2147483647 w 322"/>
              <a:gd name="T3" fmla="*/ 2147483647 h 282"/>
              <a:gd name="T4" fmla="*/ 2147483647 w 322"/>
              <a:gd name="T5" fmla="*/ 2147483647 h 282"/>
              <a:gd name="T6" fmla="*/ 2147483647 w 322"/>
              <a:gd name="T7" fmla="*/ 2147483647 h 282"/>
              <a:gd name="T8" fmla="*/ 2147483647 w 322"/>
              <a:gd name="T9" fmla="*/ 2147483647 h 282"/>
              <a:gd name="T10" fmla="*/ 2147483647 w 322"/>
              <a:gd name="T11" fmla="*/ 2147483647 h 282"/>
              <a:gd name="T12" fmla="*/ 2147483647 w 322"/>
              <a:gd name="T13" fmla="*/ 2147483647 h 282"/>
              <a:gd name="T14" fmla="*/ 2147483647 w 322"/>
              <a:gd name="T15" fmla="*/ 2147483647 h 282"/>
              <a:gd name="T16" fmla="*/ 2147483647 w 322"/>
              <a:gd name="T17" fmla="*/ 2147483647 h 282"/>
              <a:gd name="T18" fmla="*/ 2147483647 w 322"/>
              <a:gd name="T19" fmla="*/ 2147483647 h 282"/>
              <a:gd name="T20" fmla="*/ 2147483647 w 322"/>
              <a:gd name="T21" fmla="*/ 2147483647 h 282"/>
              <a:gd name="T22" fmla="*/ 2147483647 w 322"/>
              <a:gd name="T23" fmla="*/ 2147483647 h 282"/>
              <a:gd name="T24" fmla="*/ 2147483647 w 322"/>
              <a:gd name="T25" fmla="*/ 2147483647 h 282"/>
              <a:gd name="T26" fmla="*/ 2147483647 w 322"/>
              <a:gd name="T27" fmla="*/ 2147483647 h 282"/>
              <a:gd name="T28" fmla="*/ 2147483647 w 322"/>
              <a:gd name="T29" fmla="*/ 2147483647 h 282"/>
              <a:gd name="T30" fmla="*/ 2147483647 w 322"/>
              <a:gd name="T31" fmla="*/ 2147483647 h 282"/>
              <a:gd name="T32" fmla="*/ 2147483647 w 322"/>
              <a:gd name="T33" fmla="*/ 2147483647 h 282"/>
              <a:gd name="T34" fmla="*/ 0 w 322"/>
              <a:gd name="T35" fmla="*/ 2147483647 h 282"/>
              <a:gd name="T36" fmla="*/ 0 w 322"/>
              <a:gd name="T37" fmla="*/ 2147483647 h 282"/>
              <a:gd name="T38" fmla="*/ 2147483647 w 322"/>
              <a:gd name="T39" fmla="*/ 2147483647 h 282"/>
              <a:gd name="T40" fmla="*/ 2147483647 w 322"/>
              <a:gd name="T41" fmla="*/ 2147483647 h 282"/>
              <a:gd name="T42" fmla="*/ 2147483647 w 322"/>
              <a:gd name="T43" fmla="*/ 2147483647 h 282"/>
              <a:gd name="T44" fmla="*/ 2147483647 w 322"/>
              <a:gd name="T45" fmla="*/ 2147483647 h 282"/>
              <a:gd name="T46" fmla="*/ 2147483647 w 322"/>
              <a:gd name="T47" fmla="*/ 2147483647 h 282"/>
              <a:gd name="T48" fmla="*/ 2147483647 w 322"/>
              <a:gd name="T49" fmla="*/ 2147483647 h 282"/>
              <a:gd name="T50" fmla="*/ 2147483647 w 322"/>
              <a:gd name="T51" fmla="*/ 2147483647 h 282"/>
              <a:gd name="T52" fmla="*/ 2147483647 w 322"/>
              <a:gd name="T53" fmla="*/ 2147483647 h 282"/>
              <a:gd name="T54" fmla="*/ 2147483647 w 322"/>
              <a:gd name="T55" fmla="*/ 2147483647 h 282"/>
              <a:gd name="T56" fmla="*/ 2147483647 w 322"/>
              <a:gd name="T57" fmla="*/ 2147483647 h 282"/>
              <a:gd name="T58" fmla="*/ 2147483647 w 322"/>
              <a:gd name="T59" fmla="*/ 2147483647 h 282"/>
              <a:gd name="T60" fmla="*/ 2147483647 w 322"/>
              <a:gd name="T61" fmla="*/ 2147483647 h 282"/>
              <a:gd name="T62" fmla="*/ 2147483647 w 322"/>
              <a:gd name="T63" fmla="*/ 2147483647 h 282"/>
              <a:gd name="T64" fmla="*/ 2147483647 w 322"/>
              <a:gd name="T65" fmla="*/ 2147483647 h 282"/>
              <a:gd name="T66" fmla="*/ 2147483647 w 322"/>
              <a:gd name="T67" fmla="*/ 2147483647 h 282"/>
              <a:gd name="T68" fmla="*/ 2147483647 w 322"/>
              <a:gd name="T69" fmla="*/ 2147483647 h 282"/>
              <a:gd name="T70" fmla="*/ 2147483647 w 322"/>
              <a:gd name="T71" fmla="*/ 2147483647 h 282"/>
              <a:gd name="T72" fmla="*/ 2147483647 w 322"/>
              <a:gd name="T73" fmla="*/ 2147483647 h 282"/>
              <a:gd name="T74" fmla="*/ 2147483647 w 322"/>
              <a:gd name="T75" fmla="*/ 2147483647 h 282"/>
              <a:gd name="T76" fmla="*/ 2147483647 w 322"/>
              <a:gd name="T77" fmla="*/ 2147483647 h 282"/>
              <a:gd name="T78" fmla="*/ 2147483647 w 322"/>
              <a:gd name="T79" fmla="*/ 2147483647 h 282"/>
              <a:gd name="T80" fmla="*/ 2147483647 w 322"/>
              <a:gd name="T81" fmla="*/ 2147483647 h 282"/>
              <a:gd name="T82" fmla="*/ 2147483647 w 322"/>
              <a:gd name="T83" fmla="*/ 2147483647 h 282"/>
              <a:gd name="T84" fmla="*/ 2147483647 w 322"/>
              <a:gd name="T85" fmla="*/ 2147483647 h 282"/>
              <a:gd name="T86" fmla="*/ 2147483647 w 322"/>
              <a:gd name="T87" fmla="*/ 2147483647 h 282"/>
              <a:gd name="T88" fmla="*/ 2147483647 w 322"/>
              <a:gd name="T89" fmla="*/ 2147483647 h 282"/>
              <a:gd name="T90" fmla="*/ 2147483647 w 322"/>
              <a:gd name="T91" fmla="*/ 2147483647 h 282"/>
              <a:gd name="T92" fmla="*/ 2147483647 w 322"/>
              <a:gd name="T93" fmla="*/ 2147483647 h 282"/>
              <a:gd name="T94" fmla="*/ 2147483647 w 322"/>
              <a:gd name="T95" fmla="*/ 2147483647 h 282"/>
              <a:gd name="T96" fmla="*/ 2147483647 w 322"/>
              <a:gd name="T97" fmla="*/ 2147483647 h 282"/>
              <a:gd name="T98" fmla="*/ 2147483647 w 322"/>
              <a:gd name="T99" fmla="*/ 2147483647 h 282"/>
              <a:gd name="T100" fmla="*/ 2147483647 w 322"/>
              <a:gd name="T101" fmla="*/ 2147483647 h 282"/>
              <a:gd name="T102" fmla="*/ 2147483647 w 322"/>
              <a:gd name="T103" fmla="*/ 2147483647 h 282"/>
              <a:gd name="T104" fmla="*/ 2147483647 w 322"/>
              <a:gd name="T105" fmla="*/ 2147483647 h 282"/>
              <a:gd name="T106" fmla="*/ 2147483647 w 322"/>
              <a:gd name="T107" fmla="*/ 2147483647 h 282"/>
              <a:gd name="T108" fmla="*/ 2147483647 w 322"/>
              <a:gd name="T109" fmla="*/ 2147483647 h 282"/>
              <a:gd name="T110" fmla="*/ 2147483647 w 322"/>
              <a:gd name="T111" fmla="*/ 2147483647 h 282"/>
              <a:gd name="T112" fmla="*/ 2147483647 w 322"/>
              <a:gd name="T113" fmla="*/ 2147483647 h 282"/>
              <a:gd name="T114" fmla="*/ 2147483647 w 322"/>
              <a:gd name="T115" fmla="*/ 2147483647 h 282"/>
              <a:gd name="T116" fmla="*/ 2147483647 w 322"/>
              <a:gd name="T117" fmla="*/ 2147483647 h 282"/>
              <a:gd name="T118" fmla="*/ 2147483647 w 322"/>
              <a:gd name="T119" fmla="*/ 2147483647 h 282"/>
              <a:gd name="T120" fmla="*/ 2147483647 w 322"/>
              <a:gd name="T121" fmla="*/ 2147483647 h 282"/>
              <a:gd name="T122" fmla="*/ 2147483647 w 322"/>
              <a:gd name="T123" fmla="*/ 2147483647 h 282"/>
              <a:gd name="T124" fmla="*/ 2147483647 w 322"/>
              <a:gd name="T125" fmla="*/ 0 h 2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322"/>
              <a:gd name="T190" fmla="*/ 0 h 282"/>
              <a:gd name="T191" fmla="*/ 322 w 322"/>
              <a:gd name="T192" fmla="*/ 282 h 282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322" h="282">
                <a:moveTo>
                  <a:pt x="141" y="0"/>
                </a:moveTo>
                <a:lnTo>
                  <a:pt x="123" y="2"/>
                </a:lnTo>
                <a:lnTo>
                  <a:pt x="109" y="5"/>
                </a:lnTo>
                <a:lnTo>
                  <a:pt x="95" y="7"/>
                </a:lnTo>
                <a:lnTo>
                  <a:pt x="82" y="12"/>
                </a:lnTo>
                <a:lnTo>
                  <a:pt x="70" y="17"/>
                </a:lnTo>
                <a:lnTo>
                  <a:pt x="60" y="23"/>
                </a:lnTo>
                <a:lnTo>
                  <a:pt x="50" y="30"/>
                </a:lnTo>
                <a:lnTo>
                  <a:pt x="42" y="36"/>
                </a:lnTo>
                <a:lnTo>
                  <a:pt x="35" y="45"/>
                </a:lnTo>
                <a:lnTo>
                  <a:pt x="28" y="52"/>
                </a:lnTo>
                <a:lnTo>
                  <a:pt x="22" y="60"/>
                </a:lnTo>
                <a:lnTo>
                  <a:pt x="16" y="70"/>
                </a:lnTo>
                <a:lnTo>
                  <a:pt x="12" y="79"/>
                </a:lnTo>
                <a:lnTo>
                  <a:pt x="8" y="88"/>
                </a:lnTo>
                <a:lnTo>
                  <a:pt x="5" y="98"/>
                </a:lnTo>
                <a:lnTo>
                  <a:pt x="3" y="108"/>
                </a:lnTo>
                <a:lnTo>
                  <a:pt x="0" y="128"/>
                </a:lnTo>
                <a:lnTo>
                  <a:pt x="0" y="146"/>
                </a:lnTo>
                <a:lnTo>
                  <a:pt x="2" y="165"/>
                </a:lnTo>
                <a:lnTo>
                  <a:pt x="5" y="183"/>
                </a:lnTo>
                <a:lnTo>
                  <a:pt x="10" y="199"/>
                </a:lnTo>
                <a:lnTo>
                  <a:pt x="16" y="213"/>
                </a:lnTo>
                <a:lnTo>
                  <a:pt x="23" y="225"/>
                </a:lnTo>
                <a:lnTo>
                  <a:pt x="30" y="235"/>
                </a:lnTo>
                <a:lnTo>
                  <a:pt x="43" y="245"/>
                </a:lnTo>
                <a:lnTo>
                  <a:pt x="58" y="255"/>
                </a:lnTo>
                <a:lnTo>
                  <a:pt x="72" y="262"/>
                </a:lnTo>
                <a:lnTo>
                  <a:pt x="86" y="268"/>
                </a:lnTo>
                <a:lnTo>
                  <a:pt x="102" y="272"/>
                </a:lnTo>
                <a:lnTo>
                  <a:pt x="118" y="276"/>
                </a:lnTo>
                <a:lnTo>
                  <a:pt x="135" y="279"/>
                </a:lnTo>
                <a:lnTo>
                  <a:pt x="151" y="281"/>
                </a:lnTo>
                <a:lnTo>
                  <a:pt x="185" y="282"/>
                </a:lnTo>
                <a:lnTo>
                  <a:pt x="218" y="281"/>
                </a:lnTo>
                <a:lnTo>
                  <a:pt x="249" y="279"/>
                </a:lnTo>
                <a:lnTo>
                  <a:pt x="279" y="279"/>
                </a:lnTo>
                <a:lnTo>
                  <a:pt x="289" y="268"/>
                </a:lnTo>
                <a:lnTo>
                  <a:pt x="302" y="256"/>
                </a:lnTo>
                <a:lnTo>
                  <a:pt x="308" y="249"/>
                </a:lnTo>
                <a:lnTo>
                  <a:pt x="314" y="244"/>
                </a:lnTo>
                <a:lnTo>
                  <a:pt x="318" y="236"/>
                </a:lnTo>
                <a:lnTo>
                  <a:pt x="321" y="231"/>
                </a:lnTo>
                <a:lnTo>
                  <a:pt x="322" y="216"/>
                </a:lnTo>
                <a:lnTo>
                  <a:pt x="319" y="191"/>
                </a:lnTo>
                <a:lnTo>
                  <a:pt x="316" y="173"/>
                </a:lnTo>
                <a:lnTo>
                  <a:pt x="311" y="155"/>
                </a:lnTo>
                <a:lnTo>
                  <a:pt x="305" y="135"/>
                </a:lnTo>
                <a:lnTo>
                  <a:pt x="296" y="115"/>
                </a:lnTo>
                <a:lnTo>
                  <a:pt x="286" y="95"/>
                </a:lnTo>
                <a:lnTo>
                  <a:pt x="275" y="75"/>
                </a:lnTo>
                <a:lnTo>
                  <a:pt x="268" y="65"/>
                </a:lnTo>
                <a:lnTo>
                  <a:pt x="259" y="56"/>
                </a:lnTo>
                <a:lnTo>
                  <a:pt x="251" y="48"/>
                </a:lnTo>
                <a:lnTo>
                  <a:pt x="242" y="39"/>
                </a:lnTo>
                <a:lnTo>
                  <a:pt x="232" y="32"/>
                </a:lnTo>
                <a:lnTo>
                  <a:pt x="221" y="25"/>
                </a:lnTo>
                <a:lnTo>
                  <a:pt x="209" y="19"/>
                </a:lnTo>
                <a:lnTo>
                  <a:pt x="198" y="13"/>
                </a:lnTo>
                <a:lnTo>
                  <a:pt x="185" y="7"/>
                </a:lnTo>
                <a:lnTo>
                  <a:pt x="171" y="5"/>
                </a:lnTo>
                <a:lnTo>
                  <a:pt x="156" y="2"/>
                </a:lnTo>
                <a:lnTo>
                  <a:pt x="141" y="0"/>
                </a:lnTo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49" name="Freeform 89"/>
          <p:cNvSpPr>
            <a:spLocks/>
          </p:cNvSpPr>
          <p:nvPr/>
        </p:nvSpPr>
        <p:spPr bwMode="auto">
          <a:xfrm>
            <a:off x="6299200" y="6000750"/>
            <a:ext cx="146050" cy="95250"/>
          </a:xfrm>
          <a:custGeom>
            <a:avLst/>
            <a:gdLst>
              <a:gd name="T0" fmla="*/ 2147483647 w 78"/>
              <a:gd name="T1" fmla="*/ 0 h 47"/>
              <a:gd name="T2" fmla="*/ 2147483647 w 78"/>
              <a:gd name="T3" fmla="*/ 0 h 47"/>
              <a:gd name="T4" fmla="*/ 2147483647 w 78"/>
              <a:gd name="T5" fmla="*/ 2147483647 h 47"/>
              <a:gd name="T6" fmla="*/ 2147483647 w 78"/>
              <a:gd name="T7" fmla="*/ 2147483647 h 47"/>
              <a:gd name="T8" fmla="*/ 2147483647 w 78"/>
              <a:gd name="T9" fmla="*/ 2147483647 h 47"/>
              <a:gd name="T10" fmla="*/ 2147483647 w 78"/>
              <a:gd name="T11" fmla="*/ 2147483647 h 47"/>
              <a:gd name="T12" fmla="*/ 2147483647 w 78"/>
              <a:gd name="T13" fmla="*/ 2147483647 h 47"/>
              <a:gd name="T14" fmla="*/ 2147483647 w 78"/>
              <a:gd name="T15" fmla="*/ 2147483647 h 47"/>
              <a:gd name="T16" fmla="*/ 2147483647 w 78"/>
              <a:gd name="T17" fmla="*/ 2147483647 h 47"/>
              <a:gd name="T18" fmla="*/ 2147483647 w 78"/>
              <a:gd name="T19" fmla="*/ 2147483647 h 47"/>
              <a:gd name="T20" fmla="*/ 2147483647 w 78"/>
              <a:gd name="T21" fmla="*/ 2147483647 h 47"/>
              <a:gd name="T22" fmla="*/ 2147483647 w 78"/>
              <a:gd name="T23" fmla="*/ 2147483647 h 47"/>
              <a:gd name="T24" fmla="*/ 2147483647 w 78"/>
              <a:gd name="T25" fmla="*/ 2147483647 h 47"/>
              <a:gd name="T26" fmla="*/ 2147483647 w 78"/>
              <a:gd name="T27" fmla="*/ 2147483647 h 47"/>
              <a:gd name="T28" fmla="*/ 2147483647 w 78"/>
              <a:gd name="T29" fmla="*/ 2147483647 h 47"/>
              <a:gd name="T30" fmla="*/ 2147483647 w 78"/>
              <a:gd name="T31" fmla="*/ 2147483647 h 47"/>
              <a:gd name="T32" fmla="*/ 2147483647 w 78"/>
              <a:gd name="T33" fmla="*/ 2147483647 h 47"/>
              <a:gd name="T34" fmla="*/ 2147483647 w 78"/>
              <a:gd name="T35" fmla="*/ 2147483647 h 47"/>
              <a:gd name="T36" fmla="*/ 2147483647 w 78"/>
              <a:gd name="T37" fmla="*/ 2147483647 h 47"/>
              <a:gd name="T38" fmla="*/ 2147483647 w 78"/>
              <a:gd name="T39" fmla="*/ 2147483647 h 47"/>
              <a:gd name="T40" fmla="*/ 2147483647 w 78"/>
              <a:gd name="T41" fmla="*/ 2147483647 h 47"/>
              <a:gd name="T42" fmla="*/ 2147483647 w 78"/>
              <a:gd name="T43" fmla="*/ 2147483647 h 47"/>
              <a:gd name="T44" fmla="*/ 2147483647 w 78"/>
              <a:gd name="T45" fmla="*/ 2147483647 h 47"/>
              <a:gd name="T46" fmla="*/ 2147483647 w 78"/>
              <a:gd name="T47" fmla="*/ 2147483647 h 47"/>
              <a:gd name="T48" fmla="*/ 0 w 78"/>
              <a:gd name="T49" fmla="*/ 2147483647 h 47"/>
              <a:gd name="T50" fmla="*/ 2147483647 w 78"/>
              <a:gd name="T51" fmla="*/ 2147483647 h 47"/>
              <a:gd name="T52" fmla="*/ 2147483647 w 78"/>
              <a:gd name="T53" fmla="*/ 2147483647 h 47"/>
              <a:gd name="T54" fmla="*/ 2147483647 w 78"/>
              <a:gd name="T55" fmla="*/ 2147483647 h 47"/>
              <a:gd name="T56" fmla="*/ 2147483647 w 78"/>
              <a:gd name="T57" fmla="*/ 2147483647 h 47"/>
              <a:gd name="T58" fmla="*/ 2147483647 w 78"/>
              <a:gd name="T59" fmla="*/ 2147483647 h 47"/>
              <a:gd name="T60" fmla="*/ 2147483647 w 78"/>
              <a:gd name="T61" fmla="*/ 2147483647 h 47"/>
              <a:gd name="T62" fmla="*/ 2147483647 w 78"/>
              <a:gd name="T63" fmla="*/ 0 h 47"/>
              <a:gd name="T64" fmla="*/ 2147483647 w 78"/>
              <a:gd name="T65" fmla="*/ 0 h 4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78"/>
              <a:gd name="T100" fmla="*/ 0 h 47"/>
              <a:gd name="T101" fmla="*/ 78 w 78"/>
              <a:gd name="T102" fmla="*/ 47 h 47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78" h="47">
                <a:moveTo>
                  <a:pt x="40" y="0"/>
                </a:moveTo>
                <a:lnTo>
                  <a:pt x="47" y="0"/>
                </a:lnTo>
                <a:lnTo>
                  <a:pt x="54" y="1"/>
                </a:lnTo>
                <a:lnTo>
                  <a:pt x="61" y="4"/>
                </a:lnTo>
                <a:lnTo>
                  <a:pt x="67" y="7"/>
                </a:lnTo>
                <a:lnTo>
                  <a:pt x="71" y="10"/>
                </a:lnTo>
                <a:lnTo>
                  <a:pt x="75" y="14"/>
                </a:lnTo>
                <a:lnTo>
                  <a:pt x="77" y="18"/>
                </a:lnTo>
                <a:lnTo>
                  <a:pt x="78" y="22"/>
                </a:lnTo>
                <a:lnTo>
                  <a:pt x="77" y="28"/>
                </a:lnTo>
                <a:lnTo>
                  <a:pt x="75" y="32"/>
                </a:lnTo>
                <a:lnTo>
                  <a:pt x="71" y="35"/>
                </a:lnTo>
                <a:lnTo>
                  <a:pt x="67" y="40"/>
                </a:lnTo>
                <a:lnTo>
                  <a:pt x="61" y="42"/>
                </a:lnTo>
                <a:lnTo>
                  <a:pt x="54" y="44"/>
                </a:lnTo>
                <a:lnTo>
                  <a:pt x="47" y="45"/>
                </a:lnTo>
                <a:lnTo>
                  <a:pt x="40" y="47"/>
                </a:lnTo>
                <a:lnTo>
                  <a:pt x="31" y="45"/>
                </a:lnTo>
                <a:lnTo>
                  <a:pt x="24" y="44"/>
                </a:lnTo>
                <a:lnTo>
                  <a:pt x="17" y="42"/>
                </a:lnTo>
                <a:lnTo>
                  <a:pt x="11" y="40"/>
                </a:lnTo>
                <a:lnTo>
                  <a:pt x="7" y="35"/>
                </a:lnTo>
                <a:lnTo>
                  <a:pt x="2" y="32"/>
                </a:lnTo>
                <a:lnTo>
                  <a:pt x="1" y="28"/>
                </a:lnTo>
                <a:lnTo>
                  <a:pt x="0" y="22"/>
                </a:lnTo>
                <a:lnTo>
                  <a:pt x="1" y="18"/>
                </a:lnTo>
                <a:lnTo>
                  <a:pt x="2" y="14"/>
                </a:lnTo>
                <a:lnTo>
                  <a:pt x="7" y="10"/>
                </a:lnTo>
                <a:lnTo>
                  <a:pt x="11" y="7"/>
                </a:lnTo>
                <a:lnTo>
                  <a:pt x="17" y="4"/>
                </a:lnTo>
                <a:lnTo>
                  <a:pt x="24" y="1"/>
                </a:lnTo>
                <a:lnTo>
                  <a:pt x="31" y="0"/>
                </a:lnTo>
                <a:lnTo>
                  <a:pt x="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50" name="Freeform 90"/>
          <p:cNvSpPr>
            <a:spLocks/>
          </p:cNvSpPr>
          <p:nvPr/>
        </p:nvSpPr>
        <p:spPr bwMode="auto">
          <a:xfrm>
            <a:off x="6299200" y="6000750"/>
            <a:ext cx="146050" cy="95250"/>
          </a:xfrm>
          <a:custGeom>
            <a:avLst/>
            <a:gdLst>
              <a:gd name="T0" fmla="*/ 2147483647 w 78"/>
              <a:gd name="T1" fmla="*/ 0 h 47"/>
              <a:gd name="T2" fmla="*/ 2147483647 w 78"/>
              <a:gd name="T3" fmla="*/ 0 h 47"/>
              <a:gd name="T4" fmla="*/ 2147483647 w 78"/>
              <a:gd name="T5" fmla="*/ 2147483647 h 47"/>
              <a:gd name="T6" fmla="*/ 2147483647 w 78"/>
              <a:gd name="T7" fmla="*/ 2147483647 h 47"/>
              <a:gd name="T8" fmla="*/ 2147483647 w 78"/>
              <a:gd name="T9" fmla="*/ 2147483647 h 47"/>
              <a:gd name="T10" fmla="*/ 2147483647 w 78"/>
              <a:gd name="T11" fmla="*/ 2147483647 h 47"/>
              <a:gd name="T12" fmla="*/ 2147483647 w 78"/>
              <a:gd name="T13" fmla="*/ 2147483647 h 47"/>
              <a:gd name="T14" fmla="*/ 2147483647 w 78"/>
              <a:gd name="T15" fmla="*/ 2147483647 h 47"/>
              <a:gd name="T16" fmla="*/ 2147483647 w 78"/>
              <a:gd name="T17" fmla="*/ 2147483647 h 47"/>
              <a:gd name="T18" fmla="*/ 2147483647 w 78"/>
              <a:gd name="T19" fmla="*/ 2147483647 h 47"/>
              <a:gd name="T20" fmla="*/ 2147483647 w 78"/>
              <a:gd name="T21" fmla="*/ 2147483647 h 47"/>
              <a:gd name="T22" fmla="*/ 2147483647 w 78"/>
              <a:gd name="T23" fmla="*/ 2147483647 h 47"/>
              <a:gd name="T24" fmla="*/ 2147483647 w 78"/>
              <a:gd name="T25" fmla="*/ 2147483647 h 47"/>
              <a:gd name="T26" fmla="*/ 2147483647 w 78"/>
              <a:gd name="T27" fmla="*/ 2147483647 h 47"/>
              <a:gd name="T28" fmla="*/ 2147483647 w 78"/>
              <a:gd name="T29" fmla="*/ 2147483647 h 47"/>
              <a:gd name="T30" fmla="*/ 2147483647 w 78"/>
              <a:gd name="T31" fmla="*/ 2147483647 h 47"/>
              <a:gd name="T32" fmla="*/ 2147483647 w 78"/>
              <a:gd name="T33" fmla="*/ 2147483647 h 47"/>
              <a:gd name="T34" fmla="*/ 2147483647 w 78"/>
              <a:gd name="T35" fmla="*/ 2147483647 h 47"/>
              <a:gd name="T36" fmla="*/ 2147483647 w 78"/>
              <a:gd name="T37" fmla="*/ 2147483647 h 47"/>
              <a:gd name="T38" fmla="*/ 2147483647 w 78"/>
              <a:gd name="T39" fmla="*/ 2147483647 h 47"/>
              <a:gd name="T40" fmla="*/ 2147483647 w 78"/>
              <a:gd name="T41" fmla="*/ 2147483647 h 47"/>
              <a:gd name="T42" fmla="*/ 2147483647 w 78"/>
              <a:gd name="T43" fmla="*/ 2147483647 h 47"/>
              <a:gd name="T44" fmla="*/ 2147483647 w 78"/>
              <a:gd name="T45" fmla="*/ 2147483647 h 47"/>
              <a:gd name="T46" fmla="*/ 2147483647 w 78"/>
              <a:gd name="T47" fmla="*/ 2147483647 h 47"/>
              <a:gd name="T48" fmla="*/ 0 w 78"/>
              <a:gd name="T49" fmla="*/ 2147483647 h 47"/>
              <a:gd name="T50" fmla="*/ 2147483647 w 78"/>
              <a:gd name="T51" fmla="*/ 2147483647 h 47"/>
              <a:gd name="T52" fmla="*/ 2147483647 w 78"/>
              <a:gd name="T53" fmla="*/ 2147483647 h 47"/>
              <a:gd name="T54" fmla="*/ 2147483647 w 78"/>
              <a:gd name="T55" fmla="*/ 2147483647 h 47"/>
              <a:gd name="T56" fmla="*/ 2147483647 w 78"/>
              <a:gd name="T57" fmla="*/ 2147483647 h 47"/>
              <a:gd name="T58" fmla="*/ 2147483647 w 78"/>
              <a:gd name="T59" fmla="*/ 2147483647 h 47"/>
              <a:gd name="T60" fmla="*/ 2147483647 w 78"/>
              <a:gd name="T61" fmla="*/ 2147483647 h 47"/>
              <a:gd name="T62" fmla="*/ 2147483647 w 78"/>
              <a:gd name="T63" fmla="*/ 0 h 47"/>
              <a:gd name="T64" fmla="*/ 2147483647 w 78"/>
              <a:gd name="T65" fmla="*/ 0 h 4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78"/>
              <a:gd name="T100" fmla="*/ 0 h 47"/>
              <a:gd name="T101" fmla="*/ 78 w 78"/>
              <a:gd name="T102" fmla="*/ 47 h 47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78" h="47">
                <a:moveTo>
                  <a:pt x="40" y="0"/>
                </a:moveTo>
                <a:lnTo>
                  <a:pt x="47" y="0"/>
                </a:lnTo>
                <a:lnTo>
                  <a:pt x="54" y="1"/>
                </a:lnTo>
                <a:lnTo>
                  <a:pt x="61" y="4"/>
                </a:lnTo>
                <a:lnTo>
                  <a:pt x="67" y="7"/>
                </a:lnTo>
                <a:lnTo>
                  <a:pt x="71" y="10"/>
                </a:lnTo>
                <a:lnTo>
                  <a:pt x="75" y="14"/>
                </a:lnTo>
                <a:lnTo>
                  <a:pt x="77" y="18"/>
                </a:lnTo>
                <a:lnTo>
                  <a:pt x="78" y="22"/>
                </a:lnTo>
                <a:lnTo>
                  <a:pt x="77" y="28"/>
                </a:lnTo>
                <a:lnTo>
                  <a:pt x="75" y="32"/>
                </a:lnTo>
                <a:lnTo>
                  <a:pt x="71" y="35"/>
                </a:lnTo>
                <a:lnTo>
                  <a:pt x="67" y="40"/>
                </a:lnTo>
                <a:lnTo>
                  <a:pt x="61" y="42"/>
                </a:lnTo>
                <a:lnTo>
                  <a:pt x="54" y="44"/>
                </a:lnTo>
                <a:lnTo>
                  <a:pt x="47" y="45"/>
                </a:lnTo>
                <a:lnTo>
                  <a:pt x="40" y="47"/>
                </a:lnTo>
                <a:lnTo>
                  <a:pt x="31" y="45"/>
                </a:lnTo>
                <a:lnTo>
                  <a:pt x="24" y="44"/>
                </a:lnTo>
                <a:lnTo>
                  <a:pt x="17" y="42"/>
                </a:lnTo>
                <a:lnTo>
                  <a:pt x="11" y="40"/>
                </a:lnTo>
                <a:lnTo>
                  <a:pt x="7" y="35"/>
                </a:lnTo>
                <a:lnTo>
                  <a:pt x="2" y="32"/>
                </a:lnTo>
                <a:lnTo>
                  <a:pt x="1" y="28"/>
                </a:lnTo>
                <a:lnTo>
                  <a:pt x="0" y="22"/>
                </a:lnTo>
                <a:lnTo>
                  <a:pt x="1" y="18"/>
                </a:lnTo>
                <a:lnTo>
                  <a:pt x="2" y="14"/>
                </a:lnTo>
                <a:lnTo>
                  <a:pt x="7" y="10"/>
                </a:lnTo>
                <a:lnTo>
                  <a:pt x="11" y="7"/>
                </a:lnTo>
                <a:lnTo>
                  <a:pt x="17" y="4"/>
                </a:lnTo>
                <a:lnTo>
                  <a:pt x="24" y="1"/>
                </a:lnTo>
                <a:lnTo>
                  <a:pt x="31" y="0"/>
                </a:lnTo>
                <a:lnTo>
                  <a:pt x="40" y="0"/>
                </a:lnTo>
                <a:close/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51" name="Freeform 91"/>
          <p:cNvSpPr>
            <a:spLocks/>
          </p:cNvSpPr>
          <p:nvPr/>
        </p:nvSpPr>
        <p:spPr bwMode="auto">
          <a:xfrm>
            <a:off x="6321425" y="6015038"/>
            <a:ext cx="100013" cy="61912"/>
          </a:xfrm>
          <a:custGeom>
            <a:avLst/>
            <a:gdLst>
              <a:gd name="T0" fmla="*/ 2147483647 w 53"/>
              <a:gd name="T1" fmla="*/ 0 h 31"/>
              <a:gd name="T2" fmla="*/ 2147483647 w 53"/>
              <a:gd name="T3" fmla="*/ 2147483647 h 31"/>
              <a:gd name="T4" fmla="*/ 2147483647 w 53"/>
              <a:gd name="T5" fmla="*/ 2147483647 h 31"/>
              <a:gd name="T6" fmla="*/ 2147483647 w 53"/>
              <a:gd name="T7" fmla="*/ 2147483647 h 31"/>
              <a:gd name="T8" fmla="*/ 2147483647 w 53"/>
              <a:gd name="T9" fmla="*/ 2147483647 h 31"/>
              <a:gd name="T10" fmla="*/ 2147483647 w 53"/>
              <a:gd name="T11" fmla="*/ 2147483647 h 31"/>
              <a:gd name="T12" fmla="*/ 2147483647 w 53"/>
              <a:gd name="T13" fmla="*/ 2147483647 h 31"/>
              <a:gd name="T14" fmla="*/ 2147483647 w 53"/>
              <a:gd name="T15" fmla="*/ 2147483647 h 31"/>
              <a:gd name="T16" fmla="*/ 2147483647 w 53"/>
              <a:gd name="T17" fmla="*/ 2147483647 h 31"/>
              <a:gd name="T18" fmla="*/ 2147483647 w 53"/>
              <a:gd name="T19" fmla="*/ 2147483647 h 31"/>
              <a:gd name="T20" fmla="*/ 2147483647 w 53"/>
              <a:gd name="T21" fmla="*/ 2147483647 h 31"/>
              <a:gd name="T22" fmla="*/ 2147483647 w 53"/>
              <a:gd name="T23" fmla="*/ 2147483647 h 31"/>
              <a:gd name="T24" fmla="*/ 2147483647 w 53"/>
              <a:gd name="T25" fmla="*/ 2147483647 h 31"/>
              <a:gd name="T26" fmla="*/ 2147483647 w 53"/>
              <a:gd name="T27" fmla="*/ 2147483647 h 31"/>
              <a:gd name="T28" fmla="*/ 2147483647 w 53"/>
              <a:gd name="T29" fmla="*/ 2147483647 h 31"/>
              <a:gd name="T30" fmla="*/ 2147483647 w 53"/>
              <a:gd name="T31" fmla="*/ 2147483647 h 31"/>
              <a:gd name="T32" fmla="*/ 2147483647 w 53"/>
              <a:gd name="T33" fmla="*/ 2147483647 h 31"/>
              <a:gd name="T34" fmla="*/ 2147483647 w 53"/>
              <a:gd name="T35" fmla="*/ 2147483647 h 31"/>
              <a:gd name="T36" fmla="*/ 0 w 53"/>
              <a:gd name="T37" fmla="*/ 2147483647 h 31"/>
              <a:gd name="T38" fmla="*/ 2147483647 w 53"/>
              <a:gd name="T39" fmla="*/ 2147483647 h 31"/>
              <a:gd name="T40" fmla="*/ 2147483647 w 53"/>
              <a:gd name="T41" fmla="*/ 2147483647 h 31"/>
              <a:gd name="T42" fmla="*/ 2147483647 w 53"/>
              <a:gd name="T43" fmla="*/ 2147483647 h 31"/>
              <a:gd name="T44" fmla="*/ 2147483647 w 53"/>
              <a:gd name="T45" fmla="*/ 2147483647 h 31"/>
              <a:gd name="T46" fmla="*/ 2147483647 w 53"/>
              <a:gd name="T47" fmla="*/ 2147483647 h 31"/>
              <a:gd name="T48" fmla="*/ 2147483647 w 53"/>
              <a:gd name="T49" fmla="*/ 0 h 31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53"/>
              <a:gd name="T76" fmla="*/ 0 h 31"/>
              <a:gd name="T77" fmla="*/ 53 w 53"/>
              <a:gd name="T78" fmla="*/ 31 h 31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53" h="31">
                <a:moveTo>
                  <a:pt x="28" y="0"/>
                </a:moveTo>
                <a:lnTo>
                  <a:pt x="38" y="1"/>
                </a:lnTo>
                <a:lnTo>
                  <a:pt x="46" y="5"/>
                </a:lnTo>
                <a:lnTo>
                  <a:pt x="49" y="7"/>
                </a:lnTo>
                <a:lnTo>
                  <a:pt x="50" y="10"/>
                </a:lnTo>
                <a:lnTo>
                  <a:pt x="53" y="13"/>
                </a:lnTo>
                <a:lnTo>
                  <a:pt x="53" y="15"/>
                </a:lnTo>
                <a:lnTo>
                  <a:pt x="53" y="18"/>
                </a:lnTo>
                <a:lnTo>
                  <a:pt x="50" y="23"/>
                </a:lnTo>
                <a:lnTo>
                  <a:pt x="49" y="24"/>
                </a:lnTo>
                <a:lnTo>
                  <a:pt x="46" y="27"/>
                </a:lnTo>
                <a:lnTo>
                  <a:pt x="38" y="30"/>
                </a:lnTo>
                <a:lnTo>
                  <a:pt x="28" y="31"/>
                </a:lnTo>
                <a:lnTo>
                  <a:pt x="18" y="30"/>
                </a:lnTo>
                <a:lnTo>
                  <a:pt x="9" y="27"/>
                </a:lnTo>
                <a:lnTo>
                  <a:pt x="6" y="24"/>
                </a:lnTo>
                <a:lnTo>
                  <a:pt x="3" y="23"/>
                </a:lnTo>
                <a:lnTo>
                  <a:pt x="2" y="18"/>
                </a:lnTo>
                <a:lnTo>
                  <a:pt x="0" y="15"/>
                </a:lnTo>
                <a:lnTo>
                  <a:pt x="2" y="13"/>
                </a:lnTo>
                <a:lnTo>
                  <a:pt x="3" y="10"/>
                </a:lnTo>
                <a:lnTo>
                  <a:pt x="6" y="7"/>
                </a:lnTo>
                <a:lnTo>
                  <a:pt x="9" y="5"/>
                </a:lnTo>
                <a:lnTo>
                  <a:pt x="18" y="1"/>
                </a:lnTo>
                <a:lnTo>
                  <a:pt x="28" y="0"/>
                </a:lnTo>
                <a:close/>
              </a:path>
            </a:pathLst>
          </a:custGeom>
          <a:solidFill>
            <a:srgbClr val="84828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52" name="Freeform 92"/>
          <p:cNvSpPr>
            <a:spLocks/>
          </p:cNvSpPr>
          <p:nvPr/>
        </p:nvSpPr>
        <p:spPr bwMode="auto">
          <a:xfrm>
            <a:off x="6321425" y="6015038"/>
            <a:ext cx="100013" cy="61912"/>
          </a:xfrm>
          <a:custGeom>
            <a:avLst/>
            <a:gdLst>
              <a:gd name="T0" fmla="*/ 2147483647 w 53"/>
              <a:gd name="T1" fmla="*/ 0 h 31"/>
              <a:gd name="T2" fmla="*/ 2147483647 w 53"/>
              <a:gd name="T3" fmla="*/ 2147483647 h 31"/>
              <a:gd name="T4" fmla="*/ 2147483647 w 53"/>
              <a:gd name="T5" fmla="*/ 2147483647 h 31"/>
              <a:gd name="T6" fmla="*/ 2147483647 w 53"/>
              <a:gd name="T7" fmla="*/ 2147483647 h 31"/>
              <a:gd name="T8" fmla="*/ 2147483647 w 53"/>
              <a:gd name="T9" fmla="*/ 2147483647 h 31"/>
              <a:gd name="T10" fmla="*/ 2147483647 w 53"/>
              <a:gd name="T11" fmla="*/ 2147483647 h 31"/>
              <a:gd name="T12" fmla="*/ 2147483647 w 53"/>
              <a:gd name="T13" fmla="*/ 2147483647 h 31"/>
              <a:gd name="T14" fmla="*/ 2147483647 w 53"/>
              <a:gd name="T15" fmla="*/ 2147483647 h 31"/>
              <a:gd name="T16" fmla="*/ 2147483647 w 53"/>
              <a:gd name="T17" fmla="*/ 2147483647 h 31"/>
              <a:gd name="T18" fmla="*/ 2147483647 w 53"/>
              <a:gd name="T19" fmla="*/ 2147483647 h 31"/>
              <a:gd name="T20" fmla="*/ 2147483647 w 53"/>
              <a:gd name="T21" fmla="*/ 2147483647 h 31"/>
              <a:gd name="T22" fmla="*/ 2147483647 w 53"/>
              <a:gd name="T23" fmla="*/ 2147483647 h 31"/>
              <a:gd name="T24" fmla="*/ 2147483647 w 53"/>
              <a:gd name="T25" fmla="*/ 2147483647 h 31"/>
              <a:gd name="T26" fmla="*/ 2147483647 w 53"/>
              <a:gd name="T27" fmla="*/ 2147483647 h 31"/>
              <a:gd name="T28" fmla="*/ 2147483647 w 53"/>
              <a:gd name="T29" fmla="*/ 2147483647 h 31"/>
              <a:gd name="T30" fmla="*/ 2147483647 w 53"/>
              <a:gd name="T31" fmla="*/ 2147483647 h 31"/>
              <a:gd name="T32" fmla="*/ 2147483647 w 53"/>
              <a:gd name="T33" fmla="*/ 2147483647 h 31"/>
              <a:gd name="T34" fmla="*/ 2147483647 w 53"/>
              <a:gd name="T35" fmla="*/ 2147483647 h 31"/>
              <a:gd name="T36" fmla="*/ 0 w 53"/>
              <a:gd name="T37" fmla="*/ 2147483647 h 31"/>
              <a:gd name="T38" fmla="*/ 2147483647 w 53"/>
              <a:gd name="T39" fmla="*/ 2147483647 h 31"/>
              <a:gd name="T40" fmla="*/ 2147483647 w 53"/>
              <a:gd name="T41" fmla="*/ 2147483647 h 31"/>
              <a:gd name="T42" fmla="*/ 2147483647 w 53"/>
              <a:gd name="T43" fmla="*/ 2147483647 h 31"/>
              <a:gd name="T44" fmla="*/ 2147483647 w 53"/>
              <a:gd name="T45" fmla="*/ 2147483647 h 31"/>
              <a:gd name="T46" fmla="*/ 2147483647 w 53"/>
              <a:gd name="T47" fmla="*/ 2147483647 h 31"/>
              <a:gd name="T48" fmla="*/ 2147483647 w 53"/>
              <a:gd name="T49" fmla="*/ 0 h 31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53"/>
              <a:gd name="T76" fmla="*/ 0 h 31"/>
              <a:gd name="T77" fmla="*/ 53 w 53"/>
              <a:gd name="T78" fmla="*/ 31 h 31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53" h="31">
                <a:moveTo>
                  <a:pt x="28" y="0"/>
                </a:moveTo>
                <a:lnTo>
                  <a:pt x="38" y="1"/>
                </a:lnTo>
                <a:lnTo>
                  <a:pt x="46" y="5"/>
                </a:lnTo>
                <a:lnTo>
                  <a:pt x="49" y="7"/>
                </a:lnTo>
                <a:lnTo>
                  <a:pt x="50" y="10"/>
                </a:lnTo>
                <a:lnTo>
                  <a:pt x="53" y="13"/>
                </a:lnTo>
                <a:lnTo>
                  <a:pt x="53" y="15"/>
                </a:lnTo>
                <a:lnTo>
                  <a:pt x="53" y="18"/>
                </a:lnTo>
                <a:lnTo>
                  <a:pt x="50" y="23"/>
                </a:lnTo>
                <a:lnTo>
                  <a:pt x="49" y="24"/>
                </a:lnTo>
                <a:lnTo>
                  <a:pt x="46" y="27"/>
                </a:lnTo>
                <a:lnTo>
                  <a:pt x="38" y="30"/>
                </a:lnTo>
                <a:lnTo>
                  <a:pt x="28" y="31"/>
                </a:lnTo>
                <a:lnTo>
                  <a:pt x="18" y="30"/>
                </a:lnTo>
                <a:lnTo>
                  <a:pt x="9" y="27"/>
                </a:lnTo>
                <a:lnTo>
                  <a:pt x="6" y="24"/>
                </a:lnTo>
                <a:lnTo>
                  <a:pt x="3" y="23"/>
                </a:lnTo>
                <a:lnTo>
                  <a:pt x="2" y="18"/>
                </a:lnTo>
                <a:lnTo>
                  <a:pt x="0" y="15"/>
                </a:lnTo>
                <a:lnTo>
                  <a:pt x="2" y="13"/>
                </a:lnTo>
                <a:lnTo>
                  <a:pt x="3" y="10"/>
                </a:lnTo>
                <a:lnTo>
                  <a:pt x="6" y="7"/>
                </a:lnTo>
                <a:lnTo>
                  <a:pt x="9" y="5"/>
                </a:lnTo>
                <a:lnTo>
                  <a:pt x="18" y="1"/>
                </a:lnTo>
                <a:lnTo>
                  <a:pt x="28" y="0"/>
                </a:lnTo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53" name="Freeform 93"/>
          <p:cNvSpPr>
            <a:spLocks/>
          </p:cNvSpPr>
          <p:nvPr/>
        </p:nvSpPr>
        <p:spPr bwMode="auto">
          <a:xfrm>
            <a:off x="6181725" y="5734050"/>
            <a:ext cx="377825" cy="334963"/>
          </a:xfrm>
          <a:custGeom>
            <a:avLst/>
            <a:gdLst>
              <a:gd name="T0" fmla="*/ 2147483647 w 200"/>
              <a:gd name="T1" fmla="*/ 2147483647 h 168"/>
              <a:gd name="T2" fmla="*/ 2147483647 w 200"/>
              <a:gd name="T3" fmla="*/ 2147483647 h 168"/>
              <a:gd name="T4" fmla="*/ 2147483647 w 200"/>
              <a:gd name="T5" fmla="*/ 2147483647 h 168"/>
              <a:gd name="T6" fmla="*/ 2147483647 w 200"/>
              <a:gd name="T7" fmla="*/ 2147483647 h 168"/>
              <a:gd name="T8" fmla="*/ 2147483647 w 200"/>
              <a:gd name="T9" fmla="*/ 2147483647 h 168"/>
              <a:gd name="T10" fmla="*/ 2147483647 w 200"/>
              <a:gd name="T11" fmla="*/ 2147483647 h 168"/>
              <a:gd name="T12" fmla="*/ 2147483647 w 200"/>
              <a:gd name="T13" fmla="*/ 2147483647 h 168"/>
              <a:gd name="T14" fmla="*/ 2147483647 w 200"/>
              <a:gd name="T15" fmla="*/ 2147483647 h 168"/>
              <a:gd name="T16" fmla="*/ 2147483647 w 200"/>
              <a:gd name="T17" fmla="*/ 2147483647 h 168"/>
              <a:gd name="T18" fmla="*/ 2147483647 w 200"/>
              <a:gd name="T19" fmla="*/ 2147483647 h 168"/>
              <a:gd name="T20" fmla="*/ 2147483647 w 200"/>
              <a:gd name="T21" fmla="*/ 2147483647 h 168"/>
              <a:gd name="T22" fmla="*/ 2147483647 w 200"/>
              <a:gd name="T23" fmla="*/ 2147483647 h 168"/>
              <a:gd name="T24" fmla="*/ 2147483647 w 200"/>
              <a:gd name="T25" fmla="*/ 2147483647 h 168"/>
              <a:gd name="T26" fmla="*/ 2147483647 w 200"/>
              <a:gd name="T27" fmla="*/ 2147483647 h 168"/>
              <a:gd name="T28" fmla="*/ 2147483647 w 200"/>
              <a:gd name="T29" fmla="*/ 2147483647 h 168"/>
              <a:gd name="T30" fmla="*/ 2147483647 w 200"/>
              <a:gd name="T31" fmla="*/ 2147483647 h 168"/>
              <a:gd name="T32" fmla="*/ 2147483647 w 200"/>
              <a:gd name="T33" fmla="*/ 2147483647 h 168"/>
              <a:gd name="T34" fmla="*/ 2147483647 w 200"/>
              <a:gd name="T35" fmla="*/ 2147483647 h 168"/>
              <a:gd name="T36" fmla="*/ 2147483647 w 200"/>
              <a:gd name="T37" fmla="*/ 2147483647 h 168"/>
              <a:gd name="T38" fmla="*/ 2147483647 w 200"/>
              <a:gd name="T39" fmla="*/ 2147483647 h 168"/>
              <a:gd name="T40" fmla="*/ 2147483647 w 200"/>
              <a:gd name="T41" fmla="*/ 2147483647 h 168"/>
              <a:gd name="T42" fmla="*/ 2147483647 w 200"/>
              <a:gd name="T43" fmla="*/ 2147483647 h 168"/>
              <a:gd name="T44" fmla="*/ 2147483647 w 200"/>
              <a:gd name="T45" fmla="*/ 2147483647 h 168"/>
              <a:gd name="T46" fmla="*/ 2147483647 w 200"/>
              <a:gd name="T47" fmla="*/ 2147483647 h 168"/>
              <a:gd name="T48" fmla="*/ 2147483647 w 200"/>
              <a:gd name="T49" fmla="*/ 2147483647 h 168"/>
              <a:gd name="T50" fmla="*/ 2147483647 w 200"/>
              <a:gd name="T51" fmla="*/ 2147483647 h 168"/>
              <a:gd name="T52" fmla="*/ 2147483647 w 200"/>
              <a:gd name="T53" fmla="*/ 2147483647 h 168"/>
              <a:gd name="T54" fmla="*/ 2147483647 w 200"/>
              <a:gd name="T55" fmla="*/ 2147483647 h 168"/>
              <a:gd name="T56" fmla="*/ 2147483647 w 200"/>
              <a:gd name="T57" fmla="*/ 2147483647 h 168"/>
              <a:gd name="T58" fmla="*/ 2147483647 w 200"/>
              <a:gd name="T59" fmla="*/ 2147483647 h 168"/>
              <a:gd name="T60" fmla="*/ 2147483647 w 200"/>
              <a:gd name="T61" fmla="*/ 2147483647 h 168"/>
              <a:gd name="T62" fmla="*/ 2147483647 w 200"/>
              <a:gd name="T63" fmla="*/ 2147483647 h 168"/>
              <a:gd name="T64" fmla="*/ 2147483647 w 200"/>
              <a:gd name="T65" fmla="*/ 2147483647 h 168"/>
              <a:gd name="T66" fmla="*/ 2147483647 w 200"/>
              <a:gd name="T67" fmla="*/ 2147483647 h 168"/>
              <a:gd name="T68" fmla="*/ 2147483647 w 200"/>
              <a:gd name="T69" fmla="*/ 0 h 168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200"/>
              <a:gd name="T106" fmla="*/ 0 h 168"/>
              <a:gd name="T107" fmla="*/ 200 w 200"/>
              <a:gd name="T108" fmla="*/ 168 h 168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200" h="168">
                <a:moveTo>
                  <a:pt x="112" y="2"/>
                </a:moveTo>
                <a:lnTo>
                  <a:pt x="93" y="3"/>
                </a:lnTo>
                <a:lnTo>
                  <a:pt x="79" y="3"/>
                </a:lnTo>
                <a:lnTo>
                  <a:pt x="66" y="5"/>
                </a:lnTo>
                <a:lnTo>
                  <a:pt x="56" y="8"/>
                </a:lnTo>
                <a:lnTo>
                  <a:pt x="46" y="12"/>
                </a:lnTo>
                <a:lnTo>
                  <a:pt x="36" y="18"/>
                </a:lnTo>
                <a:lnTo>
                  <a:pt x="24" y="25"/>
                </a:lnTo>
                <a:lnTo>
                  <a:pt x="13" y="35"/>
                </a:lnTo>
                <a:lnTo>
                  <a:pt x="6" y="52"/>
                </a:lnTo>
                <a:lnTo>
                  <a:pt x="3" y="66"/>
                </a:lnTo>
                <a:lnTo>
                  <a:pt x="2" y="79"/>
                </a:lnTo>
                <a:lnTo>
                  <a:pt x="0" y="91"/>
                </a:lnTo>
                <a:lnTo>
                  <a:pt x="2" y="102"/>
                </a:lnTo>
                <a:lnTo>
                  <a:pt x="3" y="112"/>
                </a:lnTo>
                <a:lnTo>
                  <a:pt x="6" y="121"/>
                </a:lnTo>
                <a:lnTo>
                  <a:pt x="9" y="128"/>
                </a:lnTo>
                <a:lnTo>
                  <a:pt x="14" y="139"/>
                </a:lnTo>
                <a:lnTo>
                  <a:pt x="17" y="144"/>
                </a:lnTo>
                <a:lnTo>
                  <a:pt x="23" y="144"/>
                </a:lnTo>
                <a:lnTo>
                  <a:pt x="29" y="145"/>
                </a:lnTo>
                <a:lnTo>
                  <a:pt x="33" y="146"/>
                </a:lnTo>
                <a:lnTo>
                  <a:pt x="37" y="149"/>
                </a:lnTo>
                <a:lnTo>
                  <a:pt x="43" y="155"/>
                </a:lnTo>
                <a:lnTo>
                  <a:pt x="46" y="161"/>
                </a:lnTo>
                <a:lnTo>
                  <a:pt x="49" y="165"/>
                </a:lnTo>
                <a:lnTo>
                  <a:pt x="49" y="168"/>
                </a:lnTo>
                <a:lnTo>
                  <a:pt x="50" y="166"/>
                </a:lnTo>
                <a:lnTo>
                  <a:pt x="50" y="161"/>
                </a:lnTo>
                <a:lnTo>
                  <a:pt x="54" y="146"/>
                </a:lnTo>
                <a:lnTo>
                  <a:pt x="52" y="146"/>
                </a:lnTo>
                <a:lnTo>
                  <a:pt x="50" y="146"/>
                </a:lnTo>
                <a:lnTo>
                  <a:pt x="50" y="145"/>
                </a:lnTo>
                <a:lnTo>
                  <a:pt x="50" y="144"/>
                </a:lnTo>
                <a:lnTo>
                  <a:pt x="53" y="139"/>
                </a:lnTo>
                <a:lnTo>
                  <a:pt x="59" y="135"/>
                </a:lnTo>
                <a:lnTo>
                  <a:pt x="66" y="131"/>
                </a:lnTo>
                <a:lnTo>
                  <a:pt x="74" y="128"/>
                </a:lnTo>
                <a:lnTo>
                  <a:pt x="84" y="125"/>
                </a:lnTo>
                <a:lnTo>
                  <a:pt x="96" y="124"/>
                </a:lnTo>
                <a:lnTo>
                  <a:pt x="107" y="124"/>
                </a:lnTo>
                <a:lnTo>
                  <a:pt x="119" y="126"/>
                </a:lnTo>
                <a:lnTo>
                  <a:pt x="126" y="126"/>
                </a:lnTo>
                <a:lnTo>
                  <a:pt x="136" y="129"/>
                </a:lnTo>
                <a:lnTo>
                  <a:pt x="142" y="132"/>
                </a:lnTo>
                <a:lnTo>
                  <a:pt x="146" y="136"/>
                </a:lnTo>
                <a:lnTo>
                  <a:pt x="149" y="141"/>
                </a:lnTo>
                <a:lnTo>
                  <a:pt x="150" y="148"/>
                </a:lnTo>
                <a:lnTo>
                  <a:pt x="150" y="164"/>
                </a:lnTo>
                <a:lnTo>
                  <a:pt x="157" y="151"/>
                </a:lnTo>
                <a:lnTo>
                  <a:pt x="165" y="142"/>
                </a:lnTo>
                <a:lnTo>
                  <a:pt x="172" y="136"/>
                </a:lnTo>
                <a:lnTo>
                  <a:pt x="179" y="132"/>
                </a:lnTo>
                <a:lnTo>
                  <a:pt x="185" y="126"/>
                </a:lnTo>
                <a:lnTo>
                  <a:pt x="190" y="121"/>
                </a:lnTo>
                <a:lnTo>
                  <a:pt x="195" y="111"/>
                </a:lnTo>
                <a:lnTo>
                  <a:pt x="199" y="95"/>
                </a:lnTo>
                <a:lnTo>
                  <a:pt x="200" y="82"/>
                </a:lnTo>
                <a:lnTo>
                  <a:pt x="200" y="65"/>
                </a:lnTo>
                <a:lnTo>
                  <a:pt x="200" y="56"/>
                </a:lnTo>
                <a:lnTo>
                  <a:pt x="197" y="46"/>
                </a:lnTo>
                <a:lnTo>
                  <a:pt x="195" y="36"/>
                </a:lnTo>
                <a:lnTo>
                  <a:pt x="190" y="25"/>
                </a:lnTo>
                <a:lnTo>
                  <a:pt x="185" y="22"/>
                </a:lnTo>
                <a:lnTo>
                  <a:pt x="173" y="16"/>
                </a:lnTo>
                <a:lnTo>
                  <a:pt x="162" y="12"/>
                </a:lnTo>
                <a:lnTo>
                  <a:pt x="147" y="8"/>
                </a:lnTo>
                <a:lnTo>
                  <a:pt x="135" y="5"/>
                </a:lnTo>
                <a:lnTo>
                  <a:pt x="123" y="2"/>
                </a:lnTo>
                <a:lnTo>
                  <a:pt x="114" y="0"/>
                </a:lnTo>
                <a:lnTo>
                  <a:pt x="112" y="2"/>
                </a:lnTo>
                <a:close/>
              </a:path>
            </a:pathLst>
          </a:custGeom>
          <a:solidFill>
            <a:srgbClr val="CDCD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54" name="Freeform 94"/>
          <p:cNvSpPr>
            <a:spLocks/>
          </p:cNvSpPr>
          <p:nvPr/>
        </p:nvSpPr>
        <p:spPr bwMode="auto">
          <a:xfrm>
            <a:off x="6181725" y="5734050"/>
            <a:ext cx="377825" cy="334963"/>
          </a:xfrm>
          <a:custGeom>
            <a:avLst/>
            <a:gdLst>
              <a:gd name="T0" fmla="*/ 2147483647 w 200"/>
              <a:gd name="T1" fmla="*/ 2147483647 h 168"/>
              <a:gd name="T2" fmla="*/ 2147483647 w 200"/>
              <a:gd name="T3" fmla="*/ 2147483647 h 168"/>
              <a:gd name="T4" fmla="*/ 2147483647 w 200"/>
              <a:gd name="T5" fmla="*/ 2147483647 h 168"/>
              <a:gd name="T6" fmla="*/ 2147483647 w 200"/>
              <a:gd name="T7" fmla="*/ 2147483647 h 168"/>
              <a:gd name="T8" fmla="*/ 2147483647 w 200"/>
              <a:gd name="T9" fmla="*/ 2147483647 h 168"/>
              <a:gd name="T10" fmla="*/ 2147483647 w 200"/>
              <a:gd name="T11" fmla="*/ 2147483647 h 168"/>
              <a:gd name="T12" fmla="*/ 2147483647 w 200"/>
              <a:gd name="T13" fmla="*/ 2147483647 h 168"/>
              <a:gd name="T14" fmla="*/ 2147483647 w 200"/>
              <a:gd name="T15" fmla="*/ 2147483647 h 168"/>
              <a:gd name="T16" fmla="*/ 2147483647 w 200"/>
              <a:gd name="T17" fmla="*/ 2147483647 h 168"/>
              <a:gd name="T18" fmla="*/ 2147483647 w 200"/>
              <a:gd name="T19" fmla="*/ 2147483647 h 168"/>
              <a:gd name="T20" fmla="*/ 2147483647 w 200"/>
              <a:gd name="T21" fmla="*/ 2147483647 h 168"/>
              <a:gd name="T22" fmla="*/ 2147483647 w 200"/>
              <a:gd name="T23" fmla="*/ 2147483647 h 168"/>
              <a:gd name="T24" fmla="*/ 2147483647 w 200"/>
              <a:gd name="T25" fmla="*/ 2147483647 h 168"/>
              <a:gd name="T26" fmla="*/ 2147483647 w 200"/>
              <a:gd name="T27" fmla="*/ 2147483647 h 168"/>
              <a:gd name="T28" fmla="*/ 2147483647 w 200"/>
              <a:gd name="T29" fmla="*/ 2147483647 h 168"/>
              <a:gd name="T30" fmla="*/ 2147483647 w 200"/>
              <a:gd name="T31" fmla="*/ 2147483647 h 168"/>
              <a:gd name="T32" fmla="*/ 2147483647 w 200"/>
              <a:gd name="T33" fmla="*/ 2147483647 h 168"/>
              <a:gd name="T34" fmla="*/ 2147483647 w 200"/>
              <a:gd name="T35" fmla="*/ 2147483647 h 168"/>
              <a:gd name="T36" fmla="*/ 2147483647 w 200"/>
              <a:gd name="T37" fmla="*/ 2147483647 h 168"/>
              <a:gd name="T38" fmla="*/ 2147483647 w 200"/>
              <a:gd name="T39" fmla="*/ 2147483647 h 168"/>
              <a:gd name="T40" fmla="*/ 2147483647 w 200"/>
              <a:gd name="T41" fmla="*/ 2147483647 h 168"/>
              <a:gd name="T42" fmla="*/ 2147483647 w 200"/>
              <a:gd name="T43" fmla="*/ 2147483647 h 168"/>
              <a:gd name="T44" fmla="*/ 2147483647 w 200"/>
              <a:gd name="T45" fmla="*/ 2147483647 h 168"/>
              <a:gd name="T46" fmla="*/ 2147483647 w 200"/>
              <a:gd name="T47" fmla="*/ 2147483647 h 168"/>
              <a:gd name="T48" fmla="*/ 2147483647 w 200"/>
              <a:gd name="T49" fmla="*/ 2147483647 h 168"/>
              <a:gd name="T50" fmla="*/ 2147483647 w 200"/>
              <a:gd name="T51" fmla="*/ 2147483647 h 168"/>
              <a:gd name="T52" fmla="*/ 2147483647 w 200"/>
              <a:gd name="T53" fmla="*/ 2147483647 h 168"/>
              <a:gd name="T54" fmla="*/ 2147483647 w 200"/>
              <a:gd name="T55" fmla="*/ 2147483647 h 168"/>
              <a:gd name="T56" fmla="*/ 2147483647 w 200"/>
              <a:gd name="T57" fmla="*/ 2147483647 h 168"/>
              <a:gd name="T58" fmla="*/ 2147483647 w 200"/>
              <a:gd name="T59" fmla="*/ 2147483647 h 168"/>
              <a:gd name="T60" fmla="*/ 2147483647 w 200"/>
              <a:gd name="T61" fmla="*/ 2147483647 h 168"/>
              <a:gd name="T62" fmla="*/ 2147483647 w 200"/>
              <a:gd name="T63" fmla="*/ 2147483647 h 168"/>
              <a:gd name="T64" fmla="*/ 2147483647 w 200"/>
              <a:gd name="T65" fmla="*/ 2147483647 h 168"/>
              <a:gd name="T66" fmla="*/ 2147483647 w 200"/>
              <a:gd name="T67" fmla="*/ 2147483647 h 168"/>
              <a:gd name="T68" fmla="*/ 2147483647 w 200"/>
              <a:gd name="T69" fmla="*/ 0 h 168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200"/>
              <a:gd name="T106" fmla="*/ 0 h 168"/>
              <a:gd name="T107" fmla="*/ 200 w 200"/>
              <a:gd name="T108" fmla="*/ 168 h 168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200" h="168">
                <a:moveTo>
                  <a:pt x="112" y="2"/>
                </a:moveTo>
                <a:lnTo>
                  <a:pt x="93" y="3"/>
                </a:lnTo>
                <a:lnTo>
                  <a:pt x="79" y="3"/>
                </a:lnTo>
                <a:lnTo>
                  <a:pt x="66" y="5"/>
                </a:lnTo>
                <a:lnTo>
                  <a:pt x="56" y="8"/>
                </a:lnTo>
                <a:lnTo>
                  <a:pt x="46" y="12"/>
                </a:lnTo>
                <a:lnTo>
                  <a:pt x="36" y="18"/>
                </a:lnTo>
                <a:lnTo>
                  <a:pt x="24" y="25"/>
                </a:lnTo>
                <a:lnTo>
                  <a:pt x="13" y="35"/>
                </a:lnTo>
                <a:lnTo>
                  <a:pt x="6" y="52"/>
                </a:lnTo>
                <a:lnTo>
                  <a:pt x="3" y="66"/>
                </a:lnTo>
                <a:lnTo>
                  <a:pt x="2" y="79"/>
                </a:lnTo>
                <a:lnTo>
                  <a:pt x="0" y="91"/>
                </a:lnTo>
                <a:lnTo>
                  <a:pt x="2" y="102"/>
                </a:lnTo>
                <a:lnTo>
                  <a:pt x="3" y="112"/>
                </a:lnTo>
                <a:lnTo>
                  <a:pt x="6" y="121"/>
                </a:lnTo>
                <a:lnTo>
                  <a:pt x="9" y="128"/>
                </a:lnTo>
                <a:lnTo>
                  <a:pt x="14" y="139"/>
                </a:lnTo>
                <a:lnTo>
                  <a:pt x="17" y="144"/>
                </a:lnTo>
                <a:lnTo>
                  <a:pt x="23" y="144"/>
                </a:lnTo>
                <a:lnTo>
                  <a:pt x="29" y="145"/>
                </a:lnTo>
                <a:lnTo>
                  <a:pt x="33" y="146"/>
                </a:lnTo>
                <a:lnTo>
                  <a:pt x="37" y="149"/>
                </a:lnTo>
                <a:lnTo>
                  <a:pt x="43" y="155"/>
                </a:lnTo>
                <a:lnTo>
                  <a:pt x="46" y="161"/>
                </a:lnTo>
                <a:lnTo>
                  <a:pt x="49" y="165"/>
                </a:lnTo>
                <a:lnTo>
                  <a:pt x="49" y="168"/>
                </a:lnTo>
                <a:lnTo>
                  <a:pt x="50" y="166"/>
                </a:lnTo>
                <a:lnTo>
                  <a:pt x="50" y="161"/>
                </a:lnTo>
                <a:lnTo>
                  <a:pt x="54" y="146"/>
                </a:lnTo>
                <a:lnTo>
                  <a:pt x="52" y="146"/>
                </a:lnTo>
                <a:lnTo>
                  <a:pt x="50" y="146"/>
                </a:lnTo>
                <a:lnTo>
                  <a:pt x="50" y="145"/>
                </a:lnTo>
                <a:lnTo>
                  <a:pt x="50" y="144"/>
                </a:lnTo>
                <a:lnTo>
                  <a:pt x="53" y="139"/>
                </a:lnTo>
                <a:lnTo>
                  <a:pt x="59" y="135"/>
                </a:lnTo>
                <a:lnTo>
                  <a:pt x="66" y="131"/>
                </a:lnTo>
                <a:lnTo>
                  <a:pt x="74" y="128"/>
                </a:lnTo>
                <a:lnTo>
                  <a:pt x="84" y="125"/>
                </a:lnTo>
                <a:lnTo>
                  <a:pt x="96" y="124"/>
                </a:lnTo>
                <a:lnTo>
                  <a:pt x="107" y="124"/>
                </a:lnTo>
                <a:lnTo>
                  <a:pt x="119" y="126"/>
                </a:lnTo>
                <a:lnTo>
                  <a:pt x="126" y="126"/>
                </a:lnTo>
                <a:lnTo>
                  <a:pt x="136" y="129"/>
                </a:lnTo>
                <a:lnTo>
                  <a:pt x="142" y="132"/>
                </a:lnTo>
                <a:lnTo>
                  <a:pt x="146" y="136"/>
                </a:lnTo>
                <a:lnTo>
                  <a:pt x="149" y="141"/>
                </a:lnTo>
                <a:lnTo>
                  <a:pt x="150" y="148"/>
                </a:lnTo>
                <a:lnTo>
                  <a:pt x="150" y="164"/>
                </a:lnTo>
                <a:lnTo>
                  <a:pt x="157" y="151"/>
                </a:lnTo>
                <a:lnTo>
                  <a:pt x="165" y="142"/>
                </a:lnTo>
                <a:lnTo>
                  <a:pt x="172" y="136"/>
                </a:lnTo>
                <a:lnTo>
                  <a:pt x="179" y="132"/>
                </a:lnTo>
                <a:lnTo>
                  <a:pt x="185" y="126"/>
                </a:lnTo>
                <a:lnTo>
                  <a:pt x="190" y="121"/>
                </a:lnTo>
                <a:lnTo>
                  <a:pt x="195" y="111"/>
                </a:lnTo>
                <a:lnTo>
                  <a:pt x="199" y="95"/>
                </a:lnTo>
                <a:lnTo>
                  <a:pt x="200" y="82"/>
                </a:lnTo>
                <a:lnTo>
                  <a:pt x="200" y="65"/>
                </a:lnTo>
                <a:lnTo>
                  <a:pt x="200" y="56"/>
                </a:lnTo>
                <a:lnTo>
                  <a:pt x="197" y="46"/>
                </a:lnTo>
                <a:lnTo>
                  <a:pt x="195" y="36"/>
                </a:lnTo>
                <a:lnTo>
                  <a:pt x="190" y="25"/>
                </a:lnTo>
                <a:lnTo>
                  <a:pt x="185" y="22"/>
                </a:lnTo>
                <a:lnTo>
                  <a:pt x="173" y="16"/>
                </a:lnTo>
                <a:lnTo>
                  <a:pt x="162" y="12"/>
                </a:lnTo>
                <a:lnTo>
                  <a:pt x="147" y="8"/>
                </a:lnTo>
                <a:lnTo>
                  <a:pt x="135" y="5"/>
                </a:lnTo>
                <a:lnTo>
                  <a:pt x="123" y="2"/>
                </a:lnTo>
                <a:lnTo>
                  <a:pt x="114" y="0"/>
                </a:lnTo>
                <a:lnTo>
                  <a:pt x="112" y="2"/>
                </a:lnTo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55" name="Freeform 95"/>
          <p:cNvSpPr>
            <a:spLocks/>
          </p:cNvSpPr>
          <p:nvPr/>
        </p:nvSpPr>
        <p:spPr bwMode="auto">
          <a:xfrm>
            <a:off x="6254750" y="5803900"/>
            <a:ext cx="215900" cy="160338"/>
          </a:xfrm>
          <a:custGeom>
            <a:avLst/>
            <a:gdLst>
              <a:gd name="T0" fmla="*/ 2147483647 w 114"/>
              <a:gd name="T1" fmla="*/ 0 h 80"/>
              <a:gd name="T2" fmla="*/ 2147483647 w 114"/>
              <a:gd name="T3" fmla="*/ 0 h 80"/>
              <a:gd name="T4" fmla="*/ 2147483647 w 114"/>
              <a:gd name="T5" fmla="*/ 2147483647 h 80"/>
              <a:gd name="T6" fmla="*/ 2147483647 w 114"/>
              <a:gd name="T7" fmla="*/ 2147483647 h 80"/>
              <a:gd name="T8" fmla="*/ 2147483647 w 114"/>
              <a:gd name="T9" fmla="*/ 2147483647 h 80"/>
              <a:gd name="T10" fmla="*/ 2147483647 w 114"/>
              <a:gd name="T11" fmla="*/ 2147483647 h 80"/>
              <a:gd name="T12" fmla="*/ 2147483647 w 114"/>
              <a:gd name="T13" fmla="*/ 2147483647 h 80"/>
              <a:gd name="T14" fmla="*/ 2147483647 w 114"/>
              <a:gd name="T15" fmla="*/ 2147483647 h 80"/>
              <a:gd name="T16" fmla="*/ 2147483647 w 114"/>
              <a:gd name="T17" fmla="*/ 2147483647 h 80"/>
              <a:gd name="T18" fmla="*/ 2147483647 w 114"/>
              <a:gd name="T19" fmla="*/ 2147483647 h 80"/>
              <a:gd name="T20" fmla="*/ 2147483647 w 114"/>
              <a:gd name="T21" fmla="*/ 2147483647 h 80"/>
              <a:gd name="T22" fmla="*/ 2147483647 w 114"/>
              <a:gd name="T23" fmla="*/ 2147483647 h 80"/>
              <a:gd name="T24" fmla="*/ 2147483647 w 114"/>
              <a:gd name="T25" fmla="*/ 2147483647 h 80"/>
              <a:gd name="T26" fmla="*/ 2147483647 w 114"/>
              <a:gd name="T27" fmla="*/ 2147483647 h 80"/>
              <a:gd name="T28" fmla="*/ 2147483647 w 114"/>
              <a:gd name="T29" fmla="*/ 2147483647 h 80"/>
              <a:gd name="T30" fmla="*/ 2147483647 w 114"/>
              <a:gd name="T31" fmla="*/ 2147483647 h 80"/>
              <a:gd name="T32" fmla="*/ 2147483647 w 114"/>
              <a:gd name="T33" fmla="*/ 2147483647 h 80"/>
              <a:gd name="T34" fmla="*/ 2147483647 w 114"/>
              <a:gd name="T35" fmla="*/ 2147483647 h 80"/>
              <a:gd name="T36" fmla="*/ 2147483647 w 114"/>
              <a:gd name="T37" fmla="*/ 2147483647 h 80"/>
              <a:gd name="T38" fmla="*/ 2147483647 w 114"/>
              <a:gd name="T39" fmla="*/ 2147483647 h 80"/>
              <a:gd name="T40" fmla="*/ 2147483647 w 114"/>
              <a:gd name="T41" fmla="*/ 2147483647 h 80"/>
              <a:gd name="T42" fmla="*/ 2147483647 w 114"/>
              <a:gd name="T43" fmla="*/ 2147483647 h 80"/>
              <a:gd name="T44" fmla="*/ 2147483647 w 114"/>
              <a:gd name="T45" fmla="*/ 2147483647 h 80"/>
              <a:gd name="T46" fmla="*/ 2147483647 w 114"/>
              <a:gd name="T47" fmla="*/ 2147483647 h 80"/>
              <a:gd name="T48" fmla="*/ 0 w 114"/>
              <a:gd name="T49" fmla="*/ 2147483647 h 80"/>
              <a:gd name="T50" fmla="*/ 2147483647 w 114"/>
              <a:gd name="T51" fmla="*/ 2147483647 h 80"/>
              <a:gd name="T52" fmla="*/ 2147483647 w 114"/>
              <a:gd name="T53" fmla="*/ 2147483647 h 80"/>
              <a:gd name="T54" fmla="*/ 2147483647 w 114"/>
              <a:gd name="T55" fmla="*/ 2147483647 h 80"/>
              <a:gd name="T56" fmla="*/ 2147483647 w 114"/>
              <a:gd name="T57" fmla="*/ 2147483647 h 80"/>
              <a:gd name="T58" fmla="*/ 2147483647 w 114"/>
              <a:gd name="T59" fmla="*/ 2147483647 h 80"/>
              <a:gd name="T60" fmla="*/ 2147483647 w 114"/>
              <a:gd name="T61" fmla="*/ 2147483647 h 80"/>
              <a:gd name="T62" fmla="*/ 2147483647 w 114"/>
              <a:gd name="T63" fmla="*/ 0 h 80"/>
              <a:gd name="T64" fmla="*/ 2147483647 w 114"/>
              <a:gd name="T65" fmla="*/ 0 h 80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14"/>
              <a:gd name="T100" fmla="*/ 0 h 80"/>
              <a:gd name="T101" fmla="*/ 114 w 114"/>
              <a:gd name="T102" fmla="*/ 80 h 80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14" h="80">
                <a:moveTo>
                  <a:pt x="57" y="0"/>
                </a:moveTo>
                <a:lnTo>
                  <a:pt x="68" y="0"/>
                </a:lnTo>
                <a:lnTo>
                  <a:pt x="80" y="3"/>
                </a:lnTo>
                <a:lnTo>
                  <a:pt x="88" y="6"/>
                </a:lnTo>
                <a:lnTo>
                  <a:pt x="97" y="11"/>
                </a:lnTo>
                <a:lnTo>
                  <a:pt x="104" y="17"/>
                </a:lnTo>
                <a:lnTo>
                  <a:pt x="110" y="24"/>
                </a:lnTo>
                <a:lnTo>
                  <a:pt x="113" y="31"/>
                </a:lnTo>
                <a:lnTo>
                  <a:pt x="114" y="40"/>
                </a:lnTo>
                <a:lnTo>
                  <a:pt x="113" y="47"/>
                </a:lnTo>
                <a:lnTo>
                  <a:pt x="110" y="54"/>
                </a:lnTo>
                <a:lnTo>
                  <a:pt x="104" y="61"/>
                </a:lnTo>
                <a:lnTo>
                  <a:pt x="97" y="67"/>
                </a:lnTo>
                <a:lnTo>
                  <a:pt x="88" y="73"/>
                </a:lnTo>
                <a:lnTo>
                  <a:pt x="80" y="76"/>
                </a:lnTo>
                <a:lnTo>
                  <a:pt x="68" y="78"/>
                </a:lnTo>
                <a:lnTo>
                  <a:pt x="57" y="80"/>
                </a:lnTo>
                <a:lnTo>
                  <a:pt x="45" y="78"/>
                </a:lnTo>
                <a:lnTo>
                  <a:pt x="35" y="76"/>
                </a:lnTo>
                <a:lnTo>
                  <a:pt x="25" y="73"/>
                </a:lnTo>
                <a:lnTo>
                  <a:pt x="17" y="67"/>
                </a:lnTo>
                <a:lnTo>
                  <a:pt x="10" y="61"/>
                </a:lnTo>
                <a:lnTo>
                  <a:pt x="4" y="54"/>
                </a:lnTo>
                <a:lnTo>
                  <a:pt x="1" y="47"/>
                </a:lnTo>
                <a:lnTo>
                  <a:pt x="0" y="40"/>
                </a:lnTo>
                <a:lnTo>
                  <a:pt x="1" y="31"/>
                </a:lnTo>
                <a:lnTo>
                  <a:pt x="4" y="24"/>
                </a:lnTo>
                <a:lnTo>
                  <a:pt x="10" y="17"/>
                </a:lnTo>
                <a:lnTo>
                  <a:pt x="17" y="11"/>
                </a:lnTo>
                <a:lnTo>
                  <a:pt x="25" y="6"/>
                </a:lnTo>
                <a:lnTo>
                  <a:pt x="35" y="3"/>
                </a:lnTo>
                <a:lnTo>
                  <a:pt x="45" y="0"/>
                </a:lnTo>
                <a:lnTo>
                  <a:pt x="57" y="0"/>
                </a:lnTo>
                <a:close/>
              </a:path>
            </a:pathLst>
          </a:custGeom>
          <a:solidFill>
            <a:srgbClr val="989B9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56" name="Freeform 96"/>
          <p:cNvSpPr>
            <a:spLocks/>
          </p:cNvSpPr>
          <p:nvPr/>
        </p:nvSpPr>
        <p:spPr bwMode="auto">
          <a:xfrm>
            <a:off x="6254750" y="5803900"/>
            <a:ext cx="215900" cy="160338"/>
          </a:xfrm>
          <a:custGeom>
            <a:avLst/>
            <a:gdLst>
              <a:gd name="T0" fmla="*/ 2147483647 w 114"/>
              <a:gd name="T1" fmla="*/ 0 h 80"/>
              <a:gd name="T2" fmla="*/ 2147483647 w 114"/>
              <a:gd name="T3" fmla="*/ 0 h 80"/>
              <a:gd name="T4" fmla="*/ 2147483647 w 114"/>
              <a:gd name="T5" fmla="*/ 2147483647 h 80"/>
              <a:gd name="T6" fmla="*/ 2147483647 w 114"/>
              <a:gd name="T7" fmla="*/ 2147483647 h 80"/>
              <a:gd name="T8" fmla="*/ 2147483647 w 114"/>
              <a:gd name="T9" fmla="*/ 2147483647 h 80"/>
              <a:gd name="T10" fmla="*/ 2147483647 w 114"/>
              <a:gd name="T11" fmla="*/ 2147483647 h 80"/>
              <a:gd name="T12" fmla="*/ 2147483647 w 114"/>
              <a:gd name="T13" fmla="*/ 2147483647 h 80"/>
              <a:gd name="T14" fmla="*/ 2147483647 w 114"/>
              <a:gd name="T15" fmla="*/ 2147483647 h 80"/>
              <a:gd name="T16" fmla="*/ 2147483647 w 114"/>
              <a:gd name="T17" fmla="*/ 2147483647 h 80"/>
              <a:gd name="T18" fmla="*/ 2147483647 w 114"/>
              <a:gd name="T19" fmla="*/ 2147483647 h 80"/>
              <a:gd name="T20" fmla="*/ 2147483647 w 114"/>
              <a:gd name="T21" fmla="*/ 2147483647 h 80"/>
              <a:gd name="T22" fmla="*/ 2147483647 w 114"/>
              <a:gd name="T23" fmla="*/ 2147483647 h 80"/>
              <a:gd name="T24" fmla="*/ 2147483647 w 114"/>
              <a:gd name="T25" fmla="*/ 2147483647 h 80"/>
              <a:gd name="T26" fmla="*/ 2147483647 w 114"/>
              <a:gd name="T27" fmla="*/ 2147483647 h 80"/>
              <a:gd name="T28" fmla="*/ 2147483647 w 114"/>
              <a:gd name="T29" fmla="*/ 2147483647 h 80"/>
              <a:gd name="T30" fmla="*/ 2147483647 w 114"/>
              <a:gd name="T31" fmla="*/ 2147483647 h 80"/>
              <a:gd name="T32" fmla="*/ 2147483647 w 114"/>
              <a:gd name="T33" fmla="*/ 2147483647 h 80"/>
              <a:gd name="T34" fmla="*/ 2147483647 w 114"/>
              <a:gd name="T35" fmla="*/ 2147483647 h 80"/>
              <a:gd name="T36" fmla="*/ 2147483647 w 114"/>
              <a:gd name="T37" fmla="*/ 2147483647 h 80"/>
              <a:gd name="T38" fmla="*/ 2147483647 w 114"/>
              <a:gd name="T39" fmla="*/ 2147483647 h 80"/>
              <a:gd name="T40" fmla="*/ 2147483647 w 114"/>
              <a:gd name="T41" fmla="*/ 2147483647 h 80"/>
              <a:gd name="T42" fmla="*/ 2147483647 w 114"/>
              <a:gd name="T43" fmla="*/ 2147483647 h 80"/>
              <a:gd name="T44" fmla="*/ 2147483647 w 114"/>
              <a:gd name="T45" fmla="*/ 2147483647 h 80"/>
              <a:gd name="T46" fmla="*/ 2147483647 w 114"/>
              <a:gd name="T47" fmla="*/ 2147483647 h 80"/>
              <a:gd name="T48" fmla="*/ 0 w 114"/>
              <a:gd name="T49" fmla="*/ 2147483647 h 80"/>
              <a:gd name="T50" fmla="*/ 2147483647 w 114"/>
              <a:gd name="T51" fmla="*/ 2147483647 h 80"/>
              <a:gd name="T52" fmla="*/ 2147483647 w 114"/>
              <a:gd name="T53" fmla="*/ 2147483647 h 80"/>
              <a:gd name="T54" fmla="*/ 2147483647 w 114"/>
              <a:gd name="T55" fmla="*/ 2147483647 h 80"/>
              <a:gd name="T56" fmla="*/ 2147483647 w 114"/>
              <a:gd name="T57" fmla="*/ 2147483647 h 80"/>
              <a:gd name="T58" fmla="*/ 2147483647 w 114"/>
              <a:gd name="T59" fmla="*/ 2147483647 h 80"/>
              <a:gd name="T60" fmla="*/ 2147483647 w 114"/>
              <a:gd name="T61" fmla="*/ 2147483647 h 80"/>
              <a:gd name="T62" fmla="*/ 2147483647 w 114"/>
              <a:gd name="T63" fmla="*/ 0 h 80"/>
              <a:gd name="T64" fmla="*/ 2147483647 w 114"/>
              <a:gd name="T65" fmla="*/ 0 h 80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14"/>
              <a:gd name="T100" fmla="*/ 0 h 80"/>
              <a:gd name="T101" fmla="*/ 114 w 114"/>
              <a:gd name="T102" fmla="*/ 80 h 80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14" h="80">
                <a:moveTo>
                  <a:pt x="57" y="0"/>
                </a:moveTo>
                <a:lnTo>
                  <a:pt x="68" y="0"/>
                </a:lnTo>
                <a:lnTo>
                  <a:pt x="80" y="3"/>
                </a:lnTo>
                <a:lnTo>
                  <a:pt x="88" y="6"/>
                </a:lnTo>
                <a:lnTo>
                  <a:pt x="97" y="11"/>
                </a:lnTo>
                <a:lnTo>
                  <a:pt x="104" y="17"/>
                </a:lnTo>
                <a:lnTo>
                  <a:pt x="110" y="24"/>
                </a:lnTo>
                <a:lnTo>
                  <a:pt x="113" y="31"/>
                </a:lnTo>
                <a:lnTo>
                  <a:pt x="114" y="40"/>
                </a:lnTo>
                <a:lnTo>
                  <a:pt x="113" y="47"/>
                </a:lnTo>
                <a:lnTo>
                  <a:pt x="110" y="54"/>
                </a:lnTo>
                <a:lnTo>
                  <a:pt x="104" y="61"/>
                </a:lnTo>
                <a:lnTo>
                  <a:pt x="97" y="67"/>
                </a:lnTo>
                <a:lnTo>
                  <a:pt x="88" y="73"/>
                </a:lnTo>
                <a:lnTo>
                  <a:pt x="80" y="76"/>
                </a:lnTo>
                <a:lnTo>
                  <a:pt x="68" y="78"/>
                </a:lnTo>
                <a:lnTo>
                  <a:pt x="57" y="80"/>
                </a:lnTo>
                <a:lnTo>
                  <a:pt x="45" y="78"/>
                </a:lnTo>
                <a:lnTo>
                  <a:pt x="35" y="76"/>
                </a:lnTo>
                <a:lnTo>
                  <a:pt x="25" y="73"/>
                </a:lnTo>
                <a:lnTo>
                  <a:pt x="17" y="67"/>
                </a:lnTo>
                <a:lnTo>
                  <a:pt x="10" y="61"/>
                </a:lnTo>
                <a:lnTo>
                  <a:pt x="4" y="54"/>
                </a:lnTo>
                <a:lnTo>
                  <a:pt x="1" y="47"/>
                </a:lnTo>
                <a:lnTo>
                  <a:pt x="0" y="40"/>
                </a:lnTo>
                <a:lnTo>
                  <a:pt x="1" y="31"/>
                </a:lnTo>
                <a:lnTo>
                  <a:pt x="4" y="24"/>
                </a:lnTo>
                <a:lnTo>
                  <a:pt x="10" y="17"/>
                </a:lnTo>
                <a:lnTo>
                  <a:pt x="17" y="11"/>
                </a:lnTo>
                <a:lnTo>
                  <a:pt x="25" y="6"/>
                </a:lnTo>
                <a:lnTo>
                  <a:pt x="35" y="3"/>
                </a:lnTo>
                <a:lnTo>
                  <a:pt x="45" y="0"/>
                </a:lnTo>
                <a:lnTo>
                  <a:pt x="57" y="0"/>
                </a:lnTo>
                <a:close/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57" name="Freeform 97"/>
          <p:cNvSpPr>
            <a:spLocks/>
          </p:cNvSpPr>
          <p:nvPr/>
        </p:nvSpPr>
        <p:spPr bwMode="auto">
          <a:xfrm>
            <a:off x="5235575" y="5910263"/>
            <a:ext cx="1038225" cy="457200"/>
          </a:xfrm>
          <a:custGeom>
            <a:avLst/>
            <a:gdLst>
              <a:gd name="T0" fmla="*/ 2147483647 w 551"/>
              <a:gd name="T1" fmla="*/ 2147483647 h 229"/>
              <a:gd name="T2" fmla="*/ 2147483647 w 551"/>
              <a:gd name="T3" fmla="*/ 2147483647 h 229"/>
              <a:gd name="T4" fmla="*/ 2147483647 w 551"/>
              <a:gd name="T5" fmla="*/ 2147483647 h 229"/>
              <a:gd name="T6" fmla="*/ 2147483647 w 551"/>
              <a:gd name="T7" fmla="*/ 2147483647 h 229"/>
              <a:gd name="T8" fmla="*/ 2147483647 w 551"/>
              <a:gd name="T9" fmla="*/ 2147483647 h 229"/>
              <a:gd name="T10" fmla="*/ 2147483647 w 551"/>
              <a:gd name="T11" fmla="*/ 2147483647 h 229"/>
              <a:gd name="T12" fmla="*/ 2147483647 w 551"/>
              <a:gd name="T13" fmla="*/ 2147483647 h 229"/>
              <a:gd name="T14" fmla="*/ 2147483647 w 551"/>
              <a:gd name="T15" fmla="*/ 2147483647 h 229"/>
              <a:gd name="T16" fmla="*/ 2147483647 w 551"/>
              <a:gd name="T17" fmla="*/ 2147483647 h 229"/>
              <a:gd name="T18" fmla="*/ 2147483647 w 551"/>
              <a:gd name="T19" fmla="*/ 2147483647 h 229"/>
              <a:gd name="T20" fmla="*/ 2147483647 w 551"/>
              <a:gd name="T21" fmla="*/ 2147483647 h 229"/>
              <a:gd name="T22" fmla="*/ 2147483647 w 551"/>
              <a:gd name="T23" fmla="*/ 2147483647 h 229"/>
              <a:gd name="T24" fmla="*/ 2147483647 w 551"/>
              <a:gd name="T25" fmla="*/ 2147483647 h 229"/>
              <a:gd name="T26" fmla="*/ 2147483647 w 551"/>
              <a:gd name="T27" fmla="*/ 2147483647 h 229"/>
              <a:gd name="T28" fmla="*/ 2147483647 w 551"/>
              <a:gd name="T29" fmla="*/ 2147483647 h 229"/>
              <a:gd name="T30" fmla="*/ 2147483647 w 551"/>
              <a:gd name="T31" fmla="*/ 2147483647 h 229"/>
              <a:gd name="T32" fmla="*/ 2147483647 w 551"/>
              <a:gd name="T33" fmla="*/ 2147483647 h 229"/>
              <a:gd name="T34" fmla="*/ 2147483647 w 551"/>
              <a:gd name="T35" fmla="*/ 2147483647 h 229"/>
              <a:gd name="T36" fmla="*/ 2147483647 w 551"/>
              <a:gd name="T37" fmla="*/ 2147483647 h 229"/>
              <a:gd name="T38" fmla="*/ 2147483647 w 551"/>
              <a:gd name="T39" fmla="*/ 2147483647 h 229"/>
              <a:gd name="T40" fmla="*/ 2147483647 w 551"/>
              <a:gd name="T41" fmla="*/ 2147483647 h 229"/>
              <a:gd name="T42" fmla="*/ 2147483647 w 551"/>
              <a:gd name="T43" fmla="*/ 2147483647 h 229"/>
              <a:gd name="T44" fmla="*/ 2147483647 w 551"/>
              <a:gd name="T45" fmla="*/ 2147483647 h 229"/>
              <a:gd name="T46" fmla="*/ 2147483647 w 551"/>
              <a:gd name="T47" fmla="*/ 2147483647 h 229"/>
              <a:gd name="T48" fmla="*/ 2147483647 w 551"/>
              <a:gd name="T49" fmla="*/ 2147483647 h 229"/>
              <a:gd name="T50" fmla="*/ 2147483647 w 551"/>
              <a:gd name="T51" fmla="*/ 2147483647 h 229"/>
              <a:gd name="T52" fmla="*/ 2147483647 w 551"/>
              <a:gd name="T53" fmla="*/ 2147483647 h 229"/>
              <a:gd name="T54" fmla="*/ 2147483647 w 551"/>
              <a:gd name="T55" fmla="*/ 2147483647 h 229"/>
              <a:gd name="T56" fmla="*/ 2147483647 w 551"/>
              <a:gd name="T57" fmla="*/ 2147483647 h 229"/>
              <a:gd name="T58" fmla="*/ 2147483647 w 551"/>
              <a:gd name="T59" fmla="*/ 2147483647 h 229"/>
              <a:gd name="T60" fmla="*/ 2147483647 w 551"/>
              <a:gd name="T61" fmla="*/ 0 h 229"/>
              <a:gd name="T62" fmla="*/ 2147483647 w 551"/>
              <a:gd name="T63" fmla="*/ 2147483647 h 229"/>
              <a:gd name="T64" fmla="*/ 2147483647 w 551"/>
              <a:gd name="T65" fmla="*/ 2147483647 h 229"/>
              <a:gd name="T66" fmla="*/ 2147483647 w 551"/>
              <a:gd name="T67" fmla="*/ 2147483647 h 229"/>
              <a:gd name="T68" fmla="*/ 2147483647 w 551"/>
              <a:gd name="T69" fmla="*/ 2147483647 h 229"/>
              <a:gd name="T70" fmla="*/ 2147483647 w 551"/>
              <a:gd name="T71" fmla="*/ 2147483647 h 229"/>
              <a:gd name="T72" fmla="*/ 2147483647 w 551"/>
              <a:gd name="T73" fmla="*/ 2147483647 h 229"/>
              <a:gd name="T74" fmla="*/ 2147483647 w 551"/>
              <a:gd name="T75" fmla="*/ 2147483647 h 229"/>
              <a:gd name="T76" fmla="*/ 2147483647 w 551"/>
              <a:gd name="T77" fmla="*/ 2147483647 h 229"/>
              <a:gd name="T78" fmla="*/ 2147483647 w 551"/>
              <a:gd name="T79" fmla="*/ 2147483647 h 229"/>
              <a:gd name="T80" fmla="*/ 2147483647 w 551"/>
              <a:gd name="T81" fmla="*/ 2147483647 h 229"/>
              <a:gd name="T82" fmla="*/ 2147483647 w 551"/>
              <a:gd name="T83" fmla="*/ 2147483647 h 229"/>
              <a:gd name="T84" fmla="*/ 2147483647 w 551"/>
              <a:gd name="T85" fmla="*/ 2147483647 h 229"/>
              <a:gd name="T86" fmla="*/ 2147483647 w 551"/>
              <a:gd name="T87" fmla="*/ 2147483647 h 229"/>
              <a:gd name="T88" fmla="*/ 2147483647 w 551"/>
              <a:gd name="T89" fmla="*/ 2147483647 h 229"/>
              <a:gd name="T90" fmla="*/ 2147483647 w 551"/>
              <a:gd name="T91" fmla="*/ 2147483647 h 229"/>
              <a:gd name="T92" fmla="*/ 2147483647 w 551"/>
              <a:gd name="T93" fmla="*/ 2147483647 h 229"/>
              <a:gd name="T94" fmla="*/ 2147483647 w 551"/>
              <a:gd name="T95" fmla="*/ 2147483647 h 229"/>
              <a:gd name="T96" fmla="*/ 2147483647 w 551"/>
              <a:gd name="T97" fmla="*/ 2147483647 h 229"/>
              <a:gd name="T98" fmla="*/ 2147483647 w 551"/>
              <a:gd name="T99" fmla="*/ 2147483647 h 229"/>
              <a:gd name="T100" fmla="*/ 2147483647 w 551"/>
              <a:gd name="T101" fmla="*/ 2147483647 h 229"/>
              <a:gd name="T102" fmla="*/ 2147483647 w 551"/>
              <a:gd name="T103" fmla="*/ 2147483647 h 229"/>
              <a:gd name="T104" fmla="*/ 2147483647 w 551"/>
              <a:gd name="T105" fmla="*/ 2147483647 h 229"/>
              <a:gd name="T106" fmla="*/ 2147483647 w 551"/>
              <a:gd name="T107" fmla="*/ 2147483647 h 229"/>
              <a:gd name="T108" fmla="*/ 2147483647 w 551"/>
              <a:gd name="T109" fmla="*/ 2147483647 h 229"/>
              <a:gd name="T110" fmla="*/ 2147483647 w 551"/>
              <a:gd name="T111" fmla="*/ 2147483647 h 229"/>
              <a:gd name="T112" fmla="*/ 2147483647 w 551"/>
              <a:gd name="T113" fmla="*/ 2147483647 h 229"/>
              <a:gd name="T114" fmla="*/ 2147483647 w 551"/>
              <a:gd name="T115" fmla="*/ 2147483647 h 229"/>
              <a:gd name="T116" fmla="*/ 2147483647 w 551"/>
              <a:gd name="T117" fmla="*/ 2147483647 h 229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51"/>
              <a:gd name="T178" fmla="*/ 0 h 229"/>
              <a:gd name="T179" fmla="*/ 551 w 551"/>
              <a:gd name="T180" fmla="*/ 229 h 229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51" h="229">
                <a:moveTo>
                  <a:pt x="525" y="164"/>
                </a:moveTo>
                <a:lnTo>
                  <a:pt x="538" y="153"/>
                </a:lnTo>
                <a:lnTo>
                  <a:pt x="546" y="141"/>
                </a:lnTo>
                <a:lnTo>
                  <a:pt x="549" y="136"/>
                </a:lnTo>
                <a:lnTo>
                  <a:pt x="551" y="130"/>
                </a:lnTo>
                <a:lnTo>
                  <a:pt x="551" y="123"/>
                </a:lnTo>
                <a:lnTo>
                  <a:pt x="551" y="116"/>
                </a:lnTo>
                <a:lnTo>
                  <a:pt x="546" y="113"/>
                </a:lnTo>
                <a:lnTo>
                  <a:pt x="541" y="111"/>
                </a:lnTo>
                <a:lnTo>
                  <a:pt x="542" y="113"/>
                </a:lnTo>
                <a:lnTo>
                  <a:pt x="544" y="113"/>
                </a:lnTo>
                <a:lnTo>
                  <a:pt x="545" y="111"/>
                </a:lnTo>
                <a:lnTo>
                  <a:pt x="545" y="110"/>
                </a:lnTo>
                <a:lnTo>
                  <a:pt x="545" y="108"/>
                </a:lnTo>
                <a:lnTo>
                  <a:pt x="544" y="106"/>
                </a:lnTo>
                <a:lnTo>
                  <a:pt x="541" y="103"/>
                </a:lnTo>
                <a:lnTo>
                  <a:pt x="538" y="101"/>
                </a:lnTo>
                <a:lnTo>
                  <a:pt x="534" y="100"/>
                </a:lnTo>
                <a:lnTo>
                  <a:pt x="531" y="97"/>
                </a:lnTo>
                <a:lnTo>
                  <a:pt x="531" y="93"/>
                </a:lnTo>
                <a:lnTo>
                  <a:pt x="518" y="91"/>
                </a:lnTo>
                <a:lnTo>
                  <a:pt x="505" y="88"/>
                </a:lnTo>
                <a:lnTo>
                  <a:pt x="505" y="84"/>
                </a:lnTo>
                <a:lnTo>
                  <a:pt x="491" y="83"/>
                </a:lnTo>
                <a:lnTo>
                  <a:pt x="468" y="83"/>
                </a:lnTo>
                <a:lnTo>
                  <a:pt x="446" y="84"/>
                </a:lnTo>
                <a:lnTo>
                  <a:pt x="432" y="84"/>
                </a:lnTo>
                <a:lnTo>
                  <a:pt x="422" y="91"/>
                </a:lnTo>
                <a:lnTo>
                  <a:pt x="411" y="97"/>
                </a:lnTo>
                <a:lnTo>
                  <a:pt x="396" y="103"/>
                </a:lnTo>
                <a:lnTo>
                  <a:pt x="382" y="106"/>
                </a:lnTo>
                <a:lnTo>
                  <a:pt x="366" y="108"/>
                </a:lnTo>
                <a:lnTo>
                  <a:pt x="349" y="111"/>
                </a:lnTo>
                <a:lnTo>
                  <a:pt x="332" y="111"/>
                </a:lnTo>
                <a:lnTo>
                  <a:pt x="313" y="113"/>
                </a:lnTo>
                <a:lnTo>
                  <a:pt x="278" y="111"/>
                </a:lnTo>
                <a:lnTo>
                  <a:pt x="245" y="110"/>
                </a:lnTo>
                <a:lnTo>
                  <a:pt x="213" y="106"/>
                </a:lnTo>
                <a:lnTo>
                  <a:pt x="187" y="103"/>
                </a:lnTo>
                <a:lnTo>
                  <a:pt x="172" y="98"/>
                </a:lnTo>
                <a:lnTo>
                  <a:pt x="155" y="91"/>
                </a:lnTo>
                <a:lnTo>
                  <a:pt x="137" y="84"/>
                </a:lnTo>
                <a:lnTo>
                  <a:pt x="120" y="76"/>
                </a:lnTo>
                <a:lnTo>
                  <a:pt x="105" y="67"/>
                </a:lnTo>
                <a:lnTo>
                  <a:pt x="90" y="60"/>
                </a:lnTo>
                <a:lnTo>
                  <a:pt x="79" y="56"/>
                </a:lnTo>
                <a:lnTo>
                  <a:pt x="69" y="53"/>
                </a:lnTo>
                <a:lnTo>
                  <a:pt x="66" y="50"/>
                </a:lnTo>
                <a:lnTo>
                  <a:pt x="59" y="46"/>
                </a:lnTo>
                <a:lnTo>
                  <a:pt x="52" y="41"/>
                </a:lnTo>
                <a:lnTo>
                  <a:pt x="43" y="40"/>
                </a:lnTo>
                <a:lnTo>
                  <a:pt x="40" y="36"/>
                </a:lnTo>
                <a:lnTo>
                  <a:pt x="34" y="30"/>
                </a:lnTo>
                <a:lnTo>
                  <a:pt x="27" y="24"/>
                </a:lnTo>
                <a:lnTo>
                  <a:pt x="22" y="23"/>
                </a:lnTo>
                <a:lnTo>
                  <a:pt x="22" y="21"/>
                </a:lnTo>
                <a:lnTo>
                  <a:pt x="22" y="18"/>
                </a:lnTo>
                <a:lnTo>
                  <a:pt x="19" y="14"/>
                </a:lnTo>
                <a:lnTo>
                  <a:pt x="12" y="8"/>
                </a:lnTo>
                <a:lnTo>
                  <a:pt x="12" y="4"/>
                </a:lnTo>
                <a:lnTo>
                  <a:pt x="2" y="0"/>
                </a:lnTo>
                <a:lnTo>
                  <a:pt x="0" y="8"/>
                </a:lnTo>
                <a:lnTo>
                  <a:pt x="2" y="18"/>
                </a:lnTo>
                <a:lnTo>
                  <a:pt x="4" y="28"/>
                </a:lnTo>
                <a:lnTo>
                  <a:pt x="7" y="38"/>
                </a:lnTo>
                <a:lnTo>
                  <a:pt x="13" y="48"/>
                </a:lnTo>
                <a:lnTo>
                  <a:pt x="17" y="58"/>
                </a:lnTo>
                <a:lnTo>
                  <a:pt x="22" y="66"/>
                </a:lnTo>
                <a:lnTo>
                  <a:pt x="27" y="71"/>
                </a:lnTo>
                <a:lnTo>
                  <a:pt x="43" y="96"/>
                </a:lnTo>
                <a:lnTo>
                  <a:pt x="57" y="114"/>
                </a:lnTo>
                <a:lnTo>
                  <a:pt x="69" y="128"/>
                </a:lnTo>
                <a:lnTo>
                  <a:pt x="79" y="140"/>
                </a:lnTo>
                <a:lnTo>
                  <a:pt x="86" y="147"/>
                </a:lnTo>
                <a:lnTo>
                  <a:pt x="90" y="150"/>
                </a:lnTo>
                <a:lnTo>
                  <a:pt x="92" y="150"/>
                </a:lnTo>
                <a:lnTo>
                  <a:pt x="89" y="147"/>
                </a:lnTo>
                <a:lnTo>
                  <a:pt x="102" y="154"/>
                </a:lnTo>
                <a:lnTo>
                  <a:pt x="119" y="164"/>
                </a:lnTo>
                <a:lnTo>
                  <a:pt x="127" y="167"/>
                </a:lnTo>
                <a:lnTo>
                  <a:pt x="137" y="171"/>
                </a:lnTo>
                <a:lnTo>
                  <a:pt x="145" y="173"/>
                </a:lnTo>
                <a:lnTo>
                  <a:pt x="152" y="174"/>
                </a:lnTo>
                <a:lnTo>
                  <a:pt x="153" y="176"/>
                </a:lnTo>
                <a:lnTo>
                  <a:pt x="157" y="179"/>
                </a:lnTo>
                <a:lnTo>
                  <a:pt x="163" y="183"/>
                </a:lnTo>
                <a:lnTo>
                  <a:pt x="170" y="186"/>
                </a:lnTo>
                <a:lnTo>
                  <a:pt x="187" y="191"/>
                </a:lnTo>
                <a:lnTo>
                  <a:pt x="208" y="199"/>
                </a:lnTo>
                <a:lnTo>
                  <a:pt x="229" y="204"/>
                </a:lnTo>
                <a:lnTo>
                  <a:pt x="248" y="209"/>
                </a:lnTo>
                <a:lnTo>
                  <a:pt x="265" y="211"/>
                </a:lnTo>
                <a:lnTo>
                  <a:pt x="275" y="213"/>
                </a:lnTo>
                <a:lnTo>
                  <a:pt x="280" y="217"/>
                </a:lnTo>
                <a:lnTo>
                  <a:pt x="288" y="220"/>
                </a:lnTo>
                <a:lnTo>
                  <a:pt x="293" y="223"/>
                </a:lnTo>
                <a:lnTo>
                  <a:pt x="300" y="226"/>
                </a:lnTo>
                <a:lnTo>
                  <a:pt x="313" y="229"/>
                </a:lnTo>
                <a:lnTo>
                  <a:pt x="328" y="229"/>
                </a:lnTo>
                <a:lnTo>
                  <a:pt x="343" y="227"/>
                </a:lnTo>
                <a:lnTo>
                  <a:pt x="358" y="224"/>
                </a:lnTo>
                <a:lnTo>
                  <a:pt x="373" y="220"/>
                </a:lnTo>
                <a:lnTo>
                  <a:pt x="391" y="214"/>
                </a:lnTo>
                <a:lnTo>
                  <a:pt x="422" y="203"/>
                </a:lnTo>
                <a:lnTo>
                  <a:pt x="452" y="190"/>
                </a:lnTo>
                <a:lnTo>
                  <a:pt x="466" y="186"/>
                </a:lnTo>
                <a:lnTo>
                  <a:pt x="481" y="181"/>
                </a:lnTo>
                <a:lnTo>
                  <a:pt x="494" y="179"/>
                </a:lnTo>
                <a:lnTo>
                  <a:pt x="505" y="179"/>
                </a:lnTo>
                <a:lnTo>
                  <a:pt x="501" y="180"/>
                </a:lnTo>
                <a:lnTo>
                  <a:pt x="499" y="181"/>
                </a:lnTo>
                <a:lnTo>
                  <a:pt x="498" y="181"/>
                </a:lnTo>
                <a:lnTo>
                  <a:pt x="496" y="180"/>
                </a:lnTo>
                <a:lnTo>
                  <a:pt x="499" y="176"/>
                </a:lnTo>
                <a:lnTo>
                  <a:pt x="505" y="169"/>
                </a:lnTo>
                <a:lnTo>
                  <a:pt x="511" y="167"/>
                </a:lnTo>
                <a:lnTo>
                  <a:pt x="525" y="164"/>
                </a:lnTo>
                <a:close/>
              </a:path>
            </a:pathLst>
          </a:custGeom>
          <a:solidFill>
            <a:srgbClr val="AAA9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58" name="Freeform 98"/>
          <p:cNvSpPr>
            <a:spLocks/>
          </p:cNvSpPr>
          <p:nvPr/>
        </p:nvSpPr>
        <p:spPr bwMode="auto">
          <a:xfrm>
            <a:off x="5235575" y="5910263"/>
            <a:ext cx="1038225" cy="457200"/>
          </a:xfrm>
          <a:custGeom>
            <a:avLst/>
            <a:gdLst>
              <a:gd name="T0" fmla="*/ 2147483647 w 551"/>
              <a:gd name="T1" fmla="*/ 2147483647 h 229"/>
              <a:gd name="T2" fmla="*/ 2147483647 w 551"/>
              <a:gd name="T3" fmla="*/ 2147483647 h 229"/>
              <a:gd name="T4" fmla="*/ 2147483647 w 551"/>
              <a:gd name="T5" fmla="*/ 2147483647 h 229"/>
              <a:gd name="T6" fmla="*/ 2147483647 w 551"/>
              <a:gd name="T7" fmla="*/ 2147483647 h 229"/>
              <a:gd name="T8" fmla="*/ 2147483647 w 551"/>
              <a:gd name="T9" fmla="*/ 2147483647 h 229"/>
              <a:gd name="T10" fmla="*/ 2147483647 w 551"/>
              <a:gd name="T11" fmla="*/ 2147483647 h 229"/>
              <a:gd name="T12" fmla="*/ 2147483647 w 551"/>
              <a:gd name="T13" fmla="*/ 2147483647 h 229"/>
              <a:gd name="T14" fmla="*/ 2147483647 w 551"/>
              <a:gd name="T15" fmla="*/ 2147483647 h 229"/>
              <a:gd name="T16" fmla="*/ 2147483647 w 551"/>
              <a:gd name="T17" fmla="*/ 2147483647 h 229"/>
              <a:gd name="T18" fmla="*/ 2147483647 w 551"/>
              <a:gd name="T19" fmla="*/ 2147483647 h 229"/>
              <a:gd name="T20" fmla="*/ 2147483647 w 551"/>
              <a:gd name="T21" fmla="*/ 2147483647 h 229"/>
              <a:gd name="T22" fmla="*/ 2147483647 w 551"/>
              <a:gd name="T23" fmla="*/ 2147483647 h 229"/>
              <a:gd name="T24" fmla="*/ 2147483647 w 551"/>
              <a:gd name="T25" fmla="*/ 2147483647 h 229"/>
              <a:gd name="T26" fmla="*/ 2147483647 w 551"/>
              <a:gd name="T27" fmla="*/ 2147483647 h 229"/>
              <a:gd name="T28" fmla="*/ 2147483647 w 551"/>
              <a:gd name="T29" fmla="*/ 2147483647 h 229"/>
              <a:gd name="T30" fmla="*/ 2147483647 w 551"/>
              <a:gd name="T31" fmla="*/ 2147483647 h 229"/>
              <a:gd name="T32" fmla="*/ 2147483647 w 551"/>
              <a:gd name="T33" fmla="*/ 2147483647 h 229"/>
              <a:gd name="T34" fmla="*/ 2147483647 w 551"/>
              <a:gd name="T35" fmla="*/ 2147483647 h 229"/>
              <a:gd name="T36" fmla="*/ 2147483647 w 551"/>
              <a:gd name="T37" fmla="*/ 2147483647 h 229"/>
              <a:gd name="T38" fmla="*/ 2147483647 w 551"/>
              <a:gd name="T39" fmla="*/ 2147483647 h 229"/>
              <a:gd name="T40" fmla="*/ 2147483647 w 551"/>
              <a:gd name="T41" fmla="*/ 2147483647 h 229"/>
              <a:gd name="T42" fmla="*/ 2147483647 w 551"/>
              <a:gd name="T43" fmla="*/ 2147483647 h 229"/>
              <a:gd name="T44" fmla="*/ 2147483647 w 551"/>
              <a:gd name="T45" fmla="*/ 2147483647 h 229"/>
              <a:gd name="T46" fmla="*/ 2147483647 w 551"/>
              <a:gd name="T47" fmla="*/ 2147483647 h 229"/>
              <a:gd name="T48" fmla="*/ 2147483647 w 551"/>
              <a:gd name="T49" fmla="*/ 2147483647 h 229"/>
              <a:gd name="T50" fmla="*/ 2147483647 w 551"/>
              <a:gd name="T51" fmla="*/ 2147483647 h 229"/>
              <a:gd name="T52" fmla="*/ 2147483647 w 551"/>
              <a:gd name="T53" fmla="*/ 2147483647 h 229"/>
              <a:gd name="T54" fmla="*/ 2147483647 w 551"/>
              <a:gd name="T55" fmla="*/ 2147483647 h 229"/>
              <a:gd name="T56" fmla="*/ 2147483647 w 551"/>
              <a:gd name="T57" fmla="*/ 2147483647 h 229"/>
              <a:gd name="T58" fmla="*/ 2147483647 w 551"/>
              <a:gd name="T59" fmla="*/ 2147483647 h 229"/>
              <a:gd name="T60" fmla="*/ 2147483647 w 551"/>
              <a:gd name="T61" fmla="*/ 0 h 229"/>
              <a:gd name="T62" fmla="*/ 2147483647 w 551"/>
              <a:gd name="T63" fmla="*/ 2147483647 h 229"/>
              <a:gd name="T64" fmla="*/ 2147483647 w 551"/>
              <a:gd name="T65" fmla="*/ 2147483647 h 229"/>
              <a:gd name="T66" fmla="*/ 2147483647 w 551"/>
              <a:gd name="T67" fmla="*/ 2147483647 h 229"/>
              <a:gd name="T68" fmla="*/ 2147483647 w 551"/>
              <a:gd name="T69" fmla="*/ 2147483647 h 229"/>
              <a:gd name="T70" fmla="*/ 2147483647 w 551"/>
              <a:gd name="T71" fmla="*/ 2147483647 h 229"/>
              <a:gd name="T72" fmla="*/ 2147483647 w 551"/>
              <a:gd name="T73" fmla="*/ 2147483647 h 229"/>
              <a:gd name="T74" fmla="*/ 2147483647 w 551"/>
              <a:gd name="T75" fmla="*/ 2147483647 h 229"/>
              <a:gd name="T76" fmla="*/ 2147483647 w 551"/>
              <a:gd name="T77" fmla="*/ 2147483647 h 229"/>
              <a:gd name="T78" fmla="*/ 2147483647 w 551"/>
              <a:gd name="T79" fmla="*/ 2147483647 h 229"/>
              <a:gd name="T80" fmla="*/ 2147483647 w 551"/>
              <a:gd name="T81" fmla="*/ 2147483647 h 229"/>
              <a:gd name="T82" fmla="*/ 2147483647 w 551"/>
              <a:gd name="T83" fmla="*/ 2147483647 h 229"/>
              <a:gd name="T84" fmla="*/ 2147483647 w 551"/>
              <a:gd name="T85" fmla="*/ 2147483647 h 229"/>
              <a:gd name="T86" fmla="*/ 2147483647 w 551"/>
              <a:gd name="T87" fmla="*/ 2147483647 h 229"/>
              <a:gd name="T88" fmla="*/ 2147483647 w 551"/>
              <a:gd name="T89" fmla="*/ 2147483647 h 229"/>
              <a:gd name="T90" fmla="*/ 2147483647 w 551"/>
              <a:gd name="T91" fmla="*/ 2147483647 h 229"/>
              <a:gd name="T92" fmla="*/ 2147483647 w 551"/>
              <a:gd name="T93" fmla="*/ 2147483647 h 229"/>
              <a:gd name="T94" fmla="*/ 2147483647 w 551"/>
              <a:gd name="T95" fmla="*/ 2147483647 h 229"/>
              <a:gd name="T96" fmla="*/ 2147483647 w 551"/>
              <a:gd name="T97" fmla="*/ 2147483647 h 229"/>
              <a:gd name="T98" fmla="*/ 2147483647 w 551"/>
              <a:gd name="T99" fmla="*/ 2147483647 h 229"/>
              <a:gd name="T100" fmla="*/ 2147483647 w 551"/>
              <a:gd name="T101" fmla="*/ 2147483647 h 229"/>
              <a:gd name="T102" fmla="*/ 2147483647 w 551"/>
              <a:gd name="T103" fmla="*/ 2147483647 h 229"/>
              <a:gd name="T104" fmla="*/ 2147483647 w 551"/>
              <a:gd name="T105" fmla="*/ 2147483647 h 229"/>
              <a:gd name="T106" fmla="*/ 2147483647 w 551"/>
              <a:gd name="T107" fmla="*/ 2147483647 h 229"/>
              <a:gd name="T108" fmla="*/ 2147483647 w 551"/>
              <a:gd name="T109" fmla="*/ 2147483647 h 229"/>
              <a:gd name="T110" fmla="*/ 2147483647 w 551"/>
              <a:gd name="T111" fmla="*/ 2147483647 h 229"/>
              <a:gd name="T112" fmla="*/ 2147483647 w 551"/>
              <a:gd name="T113" fmla="*/ 2147483647 h 229"/>
              <a:gd name="T114" fmla="*/ 2147483647 w 551"/>
              <a:gd name="T115" fmla="*/ 2147483647 h 229"/>
              <a:gd name="T116" fmla="*/ 2147483647 w 551"/>
              <a:gd name="T117" fmla="*/ 2147483647 h 229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51"/>
              <a:gd name="T178" fmla="*/ 0 h 229"/>
              <a:gd name="T179" fmla="*/ 551 w 551"/>
              <a:gd name="T180" fmla="*/ 229 h 229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51" h="229">
                <a:moveTo>
                  <a:pt x="525" y="164"/>
                </a:moveTo>
                <a:lnTo>
                  <a:pt x="538" y="153"/>
                </a:lnTo>
                <a:lnTo>
                  <a:pt x="546" y="141"/>
                </a:lnTo>
                <a:lnTo>
                  <a:pt x="549" y="136"/>
                </a:lnTo>
                <a:lnTo>
                  <a:pt x="551" y="130"/>
                </a:lnTo>
                <a:lnTo>
                  <a:pt x="551" y="123"/>
                </a:lnTo>
                <a:lnTo>
                  <a:pt x="551" y="116"/>
                </a:lnTo>
                <a:lnTo>
                  <a:pt x="546" y="113"/>
                </a:lnTo>
                <a:lnTo>
                  <a:pt x="541" y="111"/>
                </a:lnTo>
                <a:lnTo>
                  <a:pt x="542" y="113"/>
                </a:lnTo>
                <a:lnTo>
                  <a:pt x="544" y="113"/>
                </a:lnTo>
                <a:lnTo>
                  <a:pt x="545" y="111"/>
                </a:lnTo>
                <a:lnTo>
                  <a:pt x="545" y="110"/>
                </a:lnTo>
                <a:lnTo>
                  <a:pt x="545" y="108"/>
                </a:lnTo>
                <a:lnTo>
                  <a:pt x="544" y="106"/>
                </a:lnTo>
                <a:lnTo>
                  <a:pt x="541" y="103"/>
                </a:lnTo>
                <a:lnTo>
                  <a:pt x="538" y="101"/>
                </a:lnTo>
                <a:lnTo>
                  <a:pt x="534" y="100"/>
                </a:lnTo>
                <a:lnTo>
                  <a:pt x="531" y="97"/>
                </a:lnTo>
                <a:lnTo>
                  <a:pt x="531" y="93"/>
                </a:lnTo>
                <a:lnTo>
                  <a:pt x="518" y="91"/>
                </a:lnTo>
                <a:lnTo>
                  <a:pt x="505" y="88"/>
                </a:lnTo>
                <a:lnTo>
                  <a:pt x="505" y="84"/>
                </a:lnTo>
                <a:lnTo>
                  <a:pt x="491" y="83"/>
                </a:lnTo>
                <a:lnTo>
                  <a:pt x="468" y="83"/>
                </a:lnTo>
                <a:lnTo>
                  <a:pt x="446" y="84"/>
                </a:lnTo>
                <a:lnTo>
                  <a:pt x="432" y="84"/>
                </a:lnTo>
                <a:lnTo>
                  <a:pt x="422" y="91"/>
                </a:lnTo>
                <a:lnTo>
                  <a:pt x="411" y="97"/>
                </a:lnTo>
                <a:lnTo>
                  <a:pt x="396" y="103"/>
                </a:lnTo>
                <a:lnTo>
                  <a:pt x="382" y="106"/>
                </a:lnTo>
                <a:lnTo>
                  <a:pt x="366" y="108"/>
                </a:lnTo>
                <a:lnTo>
                  <a:pt x="349" y="111"/>
                </a:lnTo>
                <a:lnTo>
                  <a:pt x="332" y="111"/>
                </a:lnTo>
                <a:lnTo>
                  <a:pt x="313" y="113"/>
                </a:lnTo>
                <a:lnTo>
                  <a:pt x="278" y="111"/>
                </a:lnTo>
                <a:lnTo>
                  <a:pt x="245" y="110"/>
                </a:lnTo>
                <a:lnTo>
                  <a:pt x="213" y="106"/>
                </a:lnTo>
                <a:lnTo>
                  <a:pt x="187" y="103"/>
                </a:lnTo>
                <a:lnTo>
                  <a:pt x="172" y="98"/>
                </a:lnTo>
                <a:lnTo>
                  <a:pt x="155" y="91"/>
                </a:lnTo>
                <a:lnTo>
                  <a:pt x="137" y="84"/>
                </a:lnTo>
                <a:lnTo>
                  <a:pt x="120" y="76"/>
                </a:lnTo>
                <a:lnTo>
                  <a:pt x="105" y="67"/>
                </a:lnTo>
                <a:lnTo>
                  <a:pt x="90" y="60"/>
                </a:lnTo>
                <a:lnTo>
                  <a:pt x="79" y="56"/>
                </a:lnTo>
                <a:lnTo>
                  <a:pt x="69" y="53"/>
                </a:lnTo>
                <a:lnTo>
                  <a:pt x="66" y="50"/>
                </a:lnTo>
                <a:lnTo>
                  <a:pt x="59" y="46"/>
                </a:lnTo>
                <a:lnTo>
                  <a:pt x="52" y="41"/>
                </a:lnTo>
                <a:lnTo>
                  <a:pt x="43" y="40"/>
                </a:lnTo>
                <a:lnTo>
                  <a:pt x="40" y="36"/>
                </a:lnTo>
                <a:lnTo>
                  <a:pt x="34" y="30"/>
                </a:lnTo>
                <a:lnTo>
                  <a:pt x="27" y="24"/>
                </a:lnTo>
                <a:lnTo>
                  <a:pt x="22" y="23"/>
                </a:lnTo>
                <a:lnTo>
                  <a:pt x="22" y="21"/>
                </a:lnTo>
                <a:lnTo>
                  <a:pt x="22" y="18"/>
                </a:lnTo>
                <a:lnTo>
                  <a:pt x="19" y="14"/>
                </a:lnTo>
                <a:lnTo>
                  <a:pt x="12" y="8"/>
                </a:lnTo>
                <a:lnTo>
                  <a:pt x="12" y="4"/>
                </a:lnTo>
                <a:lnTo>
                  <a:pt x="2" y="0"/>
                </a:lnTo>
                <a:lnTo>
                  <a:pt x="0" y="8"/>
                </a:lnTo>
                <a:lnTo>
                  <a:pt x="2" y="18"/>
                </a:lnTo>
                <a:lnTo>
                  <a:pt x="4" y="28"/>
                </a:lnTo>
                <a:lnTo>
                  <a:pt x="7" y="38"/>
                </a:lnTo>
                <a:lnTo>
                  <a:pt x="13" y="48"/>
                </a:lnTo>
                <a:lnTo>
                  <a:pt x="17" y="58"/>
                </a:lnTo>
                <a:lnTo>
                  <a:pt x="22" y="66"/>
                </a:lnTo>
                <a:lnTo>
                  <a:pt x="27" y="71"/>
                </a:lnTo>
                <a:lnTo>
                  <a:pt x="43" y="96"/>
                </a:lnTo>
                <a:lnTo>
                  <a:pt x="57" y="114"/>
                </a:lnTo>
                <a:lnTo>
                  <a:pt x="69" y="128"/>
                </a:lnTo>
                <a:lnTo>
                  <a:pt x="79" y="140"/>
                </a:lnTo>
                <a:lnTo>
                  <a:pt x="86" y="147"/>
                </a:lnTo>
                <a:lnTo>
                  <a:pt x="90" y="150"/>
                </a:lnTo>
                <a:lnTo>
                  <a:pt x="92" y="150"/>
                </a:lnTo>
                <a:lnTo>
                  <a:pt x="89" y="147"/>
                </a:lnTo>
                <a:lnTo>
                  <a:pt x="102" y="154"/>
                </a:lnTo>
                <a:lnTo>
                  <a:pt x="119" y="164"/>
                </a:lnTo>
                <a:lnTo>
                  <a:pt x="127" y="167"/>
                </a:lnTo>
                <a:lnTo>
                  <a:pt x="137" y="171"/>
                </a:lnTo>
                <a:lnTo>
                  <a:pt x="145" y="173"/>
                </a:lnTo>
                <a:lnTo>
                  <a:pt x="152" y="174"/>
                </a:lnTo>
                <a:lnTo>
                  <a:pt x="153" y="176"/>
                </a:lnTo>
                <a:lnTo>
                  <a:pt x="157" y="179"/>
                </a:lnTo>
                <a:lnTo>
                  <a:pt x="163" y="183"/>
                </a:lnTo>
                <a:lnTo>
                  <a:pt x="170" y="186"/>
                </a:lnTo>
                <a:lnTo>
                  <a:pt x="187" y="191"/>
                </a:lnTo>
                <a:lnTo>
                  <a:pt x="208" y="199"/>
                </a:lnTo>
                <a:lnTo>
                  <a:pt x="229" y="204"/>
                </a:lnTo>
                <a:lnTo>
                  <a:pt x="248" y="209"/>
                </a:lnTo>
                <a:lnTo>
                  <a:pt x="265" y="211"/>
                </a:lnTo>
                <a:lnTo>
                  <a:pt x="275" y="213"/>
                </a:lnTo>
                <a:lnTo>
                  <a:pt x="280" y="217"/>
                </a:lnTo>
                <a:lnTo>
                  <a:pt x="288" y="220"/>
                </a:lnTo>
                <a:lnTo>
                  <a:pt x="293" y="223"/>
                </a:lnTo>
                <a:lnTo>
                  <a:pt x="300" y="226"/>
                </a:lnTo>
                <a:lnTo>
                  <a:pt x="313" y="229"/>
                </a:lnTo>
                <a:lnTo>
                  <a:pt x="328" y="229"/>
                </a:lnTo>
                <a:lnTo>
                  <a:pt x="343" y="227"/>
                </a:lnTo>
                <a:lnTo>
                  <a:pt x="358" y="224"/>
                </a:lnTo>
                <a:lnTo>
                  <a:pt x="373" y="220"/>
                </a:lnTo>
                <a:lnTo>
                  <a:pt x="391" y="214"/>
                </a:lnTo>
                <a:lnTo>
                  <a:pt x="422" y="203"/>
                </a:lnTo>
                <a:lnTo>
                  <a:pt x="452" y="190"/>
                </a:lnTo>
                <a:lnTo>
                  <a:pt x="466" y="186"/>
                </a:lnTo>
                <a:lnTo>
                  <a:pt x="481" y="181"/>
                </a:lnTo>
                <a:lnTo>
                  <a:pt x="494" y="179"/>
                </a:lnTo>
                <a:lnTo>
                  <a:pt x="505" y="179"/>
                </a:lnTo>
                <a:lnTo>
                  <a:pt x="501" y="180"/>
                </a:lnTo>
                <a:lnTo>
                  <a:pt x="499" y="181"/>
                </a:lnTo>
                <a:lnTo>
                  <a:pt x="498" y="181"/>
                </a:lnTo>
                <a:lnTo>
                  <a:pt x="496" y="180"/>
                </a:lnTo>
                <a:lnTo>
                  <a:pt x="499" y="176"/>
                </a:lnTo>
                <a:lnTo>
                  <a:pt x="505" y="169"/>
                </a:lnTo>
                <a:lnTo>
                  <a:pt x="511" y="167"/>
                </a:lnTo>
                <a:lnTo>
                  <a:pt x="525" y="164"/>
                </a:lnTo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59" name="Freeform 99"/>
          <p:cNvSpPr>
            <a:spLocks/>
          </p:cNvSpPr>
          <p:nvPr/>
        </p:nvSpPr>
        <p:spPr bwMode="auto">
          <a:xfrm>
            <a:off x="6483350" y="6065838"/>
            <a:ext cx="879475" cy="296862"/>
          </a:xfrm>
          <a:custGeom>
            <a:avLst/>
            <a:gdLst>
              <a:gd name="T0" fmla="*/ 2147483647 w 466"/>
              <a:gd name="T1" fmla="*/ 2147483647 h 149"/>
              <a:gd name="T2" fmla="*/ 2147483647 w 466"/>
              <a:gd name="T3" fmla="*/ 2147483647 h 149"/>
              <a:gd name="T4" fmla="*/ 2147483647 w 466"/>
              <a:gd name="T5" fmla="*/ 2147483647 h 149"/>
              <a:gd name="T6" fmla="*/ 2147483647 w 466"/>
              <a:gd name="T7" fmla="*/ 2147483647 h 149"/>
              <a:gd name="T8" fmla="*/ 2147483647 w 466"/>
              <a:gd name="T9" fmla="*/ 2147483647 h 149"/>
              <a:gd name="T10" fmla="*/ 2147483647 w 466"/>
              <a:gd name="T11" fmla="*/ 2147483647 h 149"/>
              <a:gd name="T12" fmla="*/ 2147483647 w 466"/>
              <a:gd name="T13" fmla="*/ 2147483647 h 149"/>
              <a:gd name="T14" fmla="*/ 2147483647 w 466"/>
              <a:gd name="T15" fmla="*/ 2147483647 h 149"/>
              <a:gd name="T16" fmla="*/ 2147483647 w 466"/>
              <a:gd name="T17" fmla="*/ 2147483647 h 149"/>
              <a:gd name="T18" fmla="*/ 2147483647 w 466"/>
              <a:gd name="T19" fmla="*/ 2147483647 h 149"/>
              <a:gd name="T20" fmla="*/ 0 w 466"/>
              <a:gd name="T21" fmla="*/ 2147483647 h 149"/>
              <a:gd name="T22" fmla="*/ 2147483647 w 466"/>
              <a:gd name="T23" fmla="*/ 2147483647 h 149"/>
              <a:gd name="T24" fmla="*/ 2147483647 w 466"/>
              <a:gd name="T25" fmla="*/ 2147483647 h 149"/>
              <a:gd name="T26" fmla="*/ 2147483647 w 466"/>
              <a:gd name="T27" fmla="*/ 2147483647 h 149"/>
              <a:gd name="T28" fmla="*/ 2147483647 w 466"/>
              <a:gd name="T29" fmla="*/ 2147483647 h 149"/>
              <a:gd name="T30" fmla="*/ 2147483647 w 466"/>
              <a:gd name="T31" fmla="*/ 0 h 149"/>
              <a:gd name="T32" fmla="*/ 2147483647 w 466"/>
              <a:gd name="T33" fmla="*/ 2147483647 h 149"/>
              <a:gd name="T34" fmla="*/ 2147483647 w 466"/>
              <a:gd name="T35" fmla="*/ 2147483647 h 149"/>
              <a:gd name="T36" fmla="*/ 2147483647 w 466"/>
              <a:gd name="T37" fmla="*/ 2147483647 h 149"/>
              <a:gd name="T38" fmla="*/ 2147483647 w 466"/>
              <a:gd name="T39" fmla="*/ 2147483647 h 149"/>
              <a:gd name="T40" fmla="*/ 2147483647 w 466"/>
              <a:gd name="T41" fmla="*/ 2147483647 h 149"/>
              <a:gd name="T42" fmla="*/ 2147483647 w 466"/>
              <a:gd name="T43" fmla="*/ 2147483647 h 149"/>
              <a:gd name="T44" fmla="*/ 2147483647 w 466"/>
              <a:gd name="T45" fmla="*/ 2147483647 h 149"/>
              <a:gd name="T46" fmla="*/ 2147483647 w 466"/>
              <a:gd name="T47" fmla="*/ 2147483647 h 149"/>
              <a:gd name="T48" fmla="*/ 2147483647 w 466"/>
              <a:gd name="T49" fmla="*/ 2147483647 h 149"/>
              <a:gd name="T50" fmla="*/ 2147483647 w 466"/>
              <a:gd name="T51" fmla="*/ 2147483647 h 149"/>
              <a:gd name="T52" fmla="*/ 2147483647 w 466"/>
              <a:gd name="T53" fmla="*/ 2147483647 h 149"/>
              <a:gd name="T54" fmla="*/ 2147483647 w 466"/>
              <a:gd name="T55" fmla="*/ 2147483647 h 149"/>
              <a:gd name="T56" fmla="*/ 2147483647 w 466"/>
              <a:gd name="T57" fmla="*/ 2147483647 h 149"/>
              <a:gd name="T58" fmla="*/ 2147483647 w 466"/>
              <a:gd name="T59" fmla="*/ 2147483647 h 149"/>
              <a:gd name="T60" fmla="*/ 2147483647 w 466"/>
              <a:gd name="T61" fmla="*/ 2147483647 h 149"/>
              <a:gd name="T62" fmla="*/ 2147483647 w 466"/>
              <a:gd name="T63" fmla="*/ 2147483647 h 149"/>
              <a:gd name="T64" fmla="*/ 2147483647 w 466"/>
              <a:gd name="T65" fmla="*/ 2147483647 h 14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466"/>
              <a:gd name="T100" fmla="*/ 0 h 149"/>
              <a:gd name="T101" fmla="*/ 466 w 466"/>
              <a:gd name="T102" fmla="*/ 149 h 149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466" h="149">
                <a:moveTo>
                  <a:pt x="421" y="98"/>
                </a:moveTo>
                <a:lnTo>
                  <a:pt x="405" y="109"/>
                </a:lnTo>
                <a:lnTo>
                  <a:pt x="388" y="121"/>
                </a:lnTo>
                <a:lnTo>
                  <a:pt x="371" y="129"/>
                </a:lnTo>
                <a:lnTo>
                  <a:pt x="352" y="138"/>
                </a:lnTo>
                <a:lnTo>
                  <a:pt x="331" y="143"/>
                </a:lnTo>
                <a:lnTo>
                  <a:pt x="306" y="148"/>
                </a:lnTo>
                <a:lnTo>
                  <a:pt x="279" y="149"/>
                </a:lnTo>
                <a:lnTo>
                  <a:pt x="248" y="149"/>
                </a:lnTo>
                <a:lnTo>
                  <a:pt x="182" y="139"/>
                </a:lnTo>
                <a:lnTo>
                  <a:pt x="129" y="131"/>
                </a:lnTo>
                <a:lnTo>
                  <a:pt x="106" y="126"/>
                </a:lnTo>
                <a:lnTo>
                  <a:pt x="85" y="122"/>
                </a:lnTo>
                <a:lnTo>
                  <a:pt x="65" y="116"/>
                </a:lnTo>
                <a:lnTo>
                  <a:pt x="45" y="109"/>
                </a:lnTo>
                <a:lnTo>
                  <a:pt x="15" y="86"/>
                </a:lnTo>
                <a:lnTo>
                  <a:pt x="15" y="78"/>
                </a:lnTo>
                <a:lnTo>
                  <a:pt x="9" y="78"/>
                </a:lnTo>
                <a:lnTo>
                  <a:pt x="5" y="73"/>
                </a:lnTo>
                <a:lnTo>
                  <a:pt x="3" y="68"/>
                </a:lnTo>
                <a:lnTo>
                  <a:pt x="2" y="63"/>
                </a:lnTo>
                <a:lnTo>
                  <a:pt x="0" y="59"/>
                </a:lnTo>
                <a:lnTo>
                  <a:pt x="2" y="50"/>
                </a:lnTo>
                <a:lnTo>
                  <a:pt x="3" y="43"/>
                </a:lnTo>
                <a:lnTo>
                  <a:pt x="10" y="29"/>
                </a:lnTo>
                <a:lnTo>
                  <a:pt x="15" y="15"/>
                </a:lnTo>
                <a:lnTo>
                  <a:pt x="32" y="13"/>
                </a:lnTo>
                <a:lnTo>
                  <a:pt x="50" y="10"/>
                </a:lnTo>
                <a:lnTo>
                  <a:pt x="50" y="6"/>
                </a:lnTo>
                <a:lnTo>
                  <a:pt x="67" y="3"/>
                </a:lnTo>
                <a:lnTo>
                  <a:pt x="85" y="2"/>
                </a:lnTo>
                <a:lnTo>
                  <a:pt x="97" y="0"/>
                </a:lnTo>
                <a:lnTo>
                  <a:pt x="110" y="0"/>
                </a:lnTo>
                <a:lnTo>
                  <a:pt x="120" y="2"/>
                </a:lnTo>
                <a:lnTo>
                  <a:pt x="129" y="3"/>
                </a:lnTo>
                <a:lnTo>
                  <a:pt x="138" y="5"/>
                </a:lnTo>
                <a:lnTo>
                  <a:pt x="146" y="8"/>
                </a:lnTo>
                <a:lnTo>
                  <a:pt x="175" y="22"/>
                </a:lnTo>
                <a:lnTo>
                  <a:pt x="215" y="39"/>
                </a:lnTo>
                <a:lnTo>
                  <a:pt x="218" y="43"/>
                </a:lnTo>
                <a:lnTo>
                  <a:pt x="225" y="49"/>
                </a:lnTo>
                <a:lnTo>
                  <a:pt x="235" y="55"/>
                </a:lnTo>
                <a:lnTo>
                  <a:pt x="246" y="61"/>
                </a:lnTo>
                <a:lnTo>
                  <a:pt x="268" y="71"/>
                </a:lnTo>
                <a:lnTo>
                  <a:pt x="276" y="75"/>
                </a:lnTo>
                <a:lnTo>
                  <a:pt x="268" y="69"/>
                </a:lnTo>
                <a:lnTo>
                  <a:pt x="276" y="72"/>
                </a:lnTo>
                <a:lnTo>
                  <a:pt x="285" y="75"/>
                </a:lnTo>
                <a:lnTo>
                  <a:pt x="293" y="78"/>
                </a:lnTo>
                <a:lnTo>
                  <a:pt x="303" y="78"/>
                </a:lnTo>
                <a:lnTo>
                  <a:pt x="323" y="78"/>
                </a:lnTo>
                <a:lnTo>
                  <a:pt x="346" y="75"/>
                </a:lnTo>
                <a:lnTo>
                  <a:pt x="389" y="65"/>
                </a:lnTo>
                <a:lnTo>
                  <a:pt x="426" y="53"/>
                </a:lnTo>
                <a:lnTo>
                  <a:pt x="442" y="48"/>
                </a:lnTo>
                <a:lnTo>
                  <a:pt x="455" y="45"/>
                </a:lnTo>
                <a:lnTo>
                  <a:pt x="459" y="45"/>
                </a:lnTo>
                <a:lnTo>
                  <a:pt x="464" y="45"/>
                </a:lnTo>
                <a:lnTo>
                  <a:pt x="466" y="45"/>
                </a:lnTo>
                <a:lnTo>
                  <a:pt x="466" y="46"/>
                </a:lnTo>
                <a:lnTo>
                  <a:pt x="466" y="49"/>
                </a:lnTo>
                <a:lnTo>
                  <a:pt x="465" y="52"/>
                </a:lnTo>
                <a:lnTo>
                  <a:pt x="462" y="56"/>
                </a:lnTo>
                <a:lnTo>
                  <a:pt x="458" y="62"/>
                </a:lnTo>
                <a:lnTo>
                  <a:pt x="444" y="78"/>
                </a:lnTo>
                <a:lnTo>
                  <a:pt x="421" y="98"/>
                </a:lnTo>
                <a:close/>
              </a:path>
            </a:pathLst>
          </a:custGeom>
          <a:solidFill>
            <a:srgbClr val="AAA9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60" name="Freeform 100"/>
          <p:cNvSpPr>
            <a:spLocks/>
          </p:cNvSpPr>
          <p:nvPr/>
        </p:nvSpPr>
        <p:spPr bwMode="auto">
          <a:xfrm>
            <a:off x="6483350" y="6065838"/>
            <a:ext cx="879475" cy="296862"/>
          </a:xfrm>
          <a:custGeom>
            <a:avLst/>
            <a:gdLst>
              <a:gd name="T0" fmla="*/ 2147483647 w 466"/>
              <a:gd name="T1" fmla="*/ 2147483647 h 149"/>
              <a:gd name="T2" fmla="*/ 2147483647 w 466"/>
              <a:gd name="T3" fmla="*/ 2147483647 h 149"/>
              <a:gd name="T4" fmla="*/ 2147483647 w 466"/>
              <a:gd name="T5" fmla="*/ 2147483647 h 149"/>
              <a:gd name="T6" fmla="*/ 2147483647 w 466"/>
              <a:gd name="T7" fmla="*/ 2147483647 h 149"/>
              <a:gd name="T8" fmla="*/ 2147483647 w 466"/>
              <a:gd name="T9" fmla="*/ 2147483647 h 149"/>
              <a:gd name="T10" fmla="*/ 2147483647 w 466"/>
              <a:gd name="T11" fmla="*/ 2147483647 h 149"/>
              <a:gd name="T12" fmla="*/ 2147483647 w 466"/>
              <a:gd name="T13" fmla="*/ 2147483647 h 149"/>
              <a:gd name="T14" fmla="*/ 2147483647 w 466"/>
              <a:gd name="T15" fmla="*/ 2147483647 h 149"/>
              <a:gd name="T16" fmla="*/ 2147483647 w 466"/>
              <a:gd name="T17" fmla="*/ 2147483647 h 149"/>
              <a:gd name="T18" fmla="*/ 2147483647 w 466"/>
              <a:gd name="T19" fmla="*/ 2147483647 h 149"/>
              <a:gd name="T20" fmla="*/ 0 w 466"/>
              <a:gd name="T21" fmla="*/ 2147483647 h 149"/>
              <a:gd name="T22" fmla="*/ 2147483647 w 466"/>
              <a:gd name="T23" fmla="*/ 2147483647 h 149"/>
              <a:gd name="T24" fmla="*/ 2147483647 w 466"/>
              <a:gd name="T25" fmla="*/ 2147483647 h 149"/>
              <a:gd name="T26" fmla="*/ 2147483647 w 466"/>
              <a:gd name="T27" fmla="*/ 2147483647 h 149"/>
              <a:gd name="T28" fmla="*/ 2147483647 w 466"/>
              <a:gd name="T29" fmla="*/ 2147483647 h 149"/>
              <a:gd name="T30" fmla="*/ 2147483647 w 466"/>
              <a:gd name="T31" fmla="*/ 0 h 149"/>
              <a:gd name="T32" fmla="*/ 2147483647 w 466"/>
              <a:gd name="T33" fmla="*/ 2147483647 h 149"/>
              <a:gd name="T34" fmla="*/ 2147483647 w 466"/>
              <a:gd name="T35" fmla="*/ 2147483647 h 149"/>
              <a:gd name="T36" fmla="*/ 2147483647 w 466"/>
              <a:gd name="T37" fmla="*/ 2147483647 h 149"/>
              <a:gd name="T38" fmla="*/ 2147483647 w 466"/>
              <a:gd name="T39" fmla="*/ 2147483647 h 149"/>
              <a:gd name="T40" fmla="*/ 2147483647 w 466"/>
              <a:gd name="T41" fmla="*/ 2147483647 h 149"/>
              <a:gd name="T42" fmla="*/ 2147483647 w 466"/>
              <a:gd name="T43" fmla="*/ 2147483647 h 149"/>
              <a:gd name="T44" fmla="*/ 2147483647 w 466"/>
              <a:gd name="T45" fmla="*/ 2147483647 h 149"/>
              <a:gd name="T46" fmla="*/ 2147483647 w 466"/>
              <a:gd name="T47" fmla="*/ 2147483647 h 149"/>
              <a:gd name="T48" fmla="*/ 2147483647 w 466"/>
              <a:gd name="T49" fmla="*/ 2147483647 h 149"/>
              <a:gd name="T50" fmla="*/ 2147483647 w 466"/>
              <a:gd name="T51" fmla="*/ 2147483647 h 149"/>
              <a:gd name="T52" fmla="*/ 2147483647 w 466"/>
              <a:gd name="T53" fmla="*/ 2147483647 h 149"/>
              <a:gd name="T54" fmla="*/ 2147483647 w 466"/>
              <a:gd name="T55" fmla="*/ 2147483647 h 149"/>
              <a:gd name="T56" fmla="*/ 2147483647 w 466"/>
              <a:gd name="T57" fmla="*/ 2147483647 h 149"/>
              <a:gd name="T58" fmla="*/ 2147483647 w 466"/>
              <a:gd name="T59" fmla="*/ 2147483647 h 149"/>
              <a:gd name="T60" fmla="*/ 2147483647 w 466"/>
              <a:gd name="T61" fmla="*/ 2147483647 h 149"/>
              <a:gd name="T62" fmla="*/ 2147483647 w 466"/>
              <a:gd name="T63" fmla="*/ 2147483647 h 149"/>
              <a:gd name="T64" fmla="*/ 2147483647 w 466"/>
              <a:gd name="T65" fmla="*/ 2147483647 h 14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466"/>
              <a:gd name="T100" fmla="*/ 0 h 149"/>
              <a:gd name="T101" fmla="*/ 466 w 466"/>
              <a:gd name="T102" fmla="*/ 149 h 149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466" h="149">
                <a:moveTo>
                  <a:pt x="421" y="98"/>
                </a:moveTo>
                <a:lnTo>
                  <a:pt x="405" y="109"/>
                </a:lnTo>
                <a:lnTo>
                  <a:pt x="388" y="121"/>
                </a:lnTo>
                <a:lnTo>
                  <a:pt x="371" y="129"/>
                </a:lnTo>
                <a:lnTo>
                  <a:pt x="352" y="138"/>
                </a:lnTo>
                <a:lnTo>
                  <a:pt x="331" y="143"/>
                </a:lnTo>
                <a:lnTo>
                  <a:pt x="306" y="148"/>
                </a:lnTo>
                <a:lnTo>
                  <a:pt x="279" y="149"/>
                </a:lnTo>
                <a:lnTo>
                  <a:pt x="248" y="149"/>
                </a:lnTo>
                <a:lnTo>
                  <a:pt x="182" y="139"/>
                </a:lnTo>
                <a:lnTo>
                  <a:pt x="129" y="131"/>
                </a:lnTo>
                <a:lnTo>
                  <a:pt x="106" y="126"/>
                </a:lnTo>
                <a:lnTo>
                  <a:pt x="85" y="122"/>
                </a:lnTo>
                <a:lnTo>
                  <a:pt x="65" y="116"/>
                </a:lnTo>
                <a:lnTo>
                  <a:pt x="45" y="109"/>
                </a:lnTo>
                <a:lnTo>
                  <a:pt x="15" y="86"/>
                </a:lnTo>
                <a:lnTo>
                  <a:pt x="15" y="78"/>
                </a:lnTo>
                <a:lnTo>
                  <a:pt x="9" y="78"/>
                </a:lnTo>
                <a:lnTo>
                  <a:pt x="5" y="73"/>
                </a:lnTo>
                <a:lnTo>
                  <a:pt x="3" y="68"/>
                </a:lnTo>
                <a:lnTo>
                  <a:pt x="2" y="63"/>
                </a:lnTo>
                <a:lnTo>
                  <a:pt x="0" y="59"/>
                </a:lnTo>
                <a:lnTo>
                  <a:pt x="2" y="50"/>
                </a:lnTo>
                <a:lnTo>
                  <a:pt x="3" y="43"/>
                </a:lnTo>
                <a:lnTo>
                  <a:pt x="10" y="29"/>
                </a:lnTo>
                <a:lnTo>
                  <a:pt x="15" y="15"/>
                </a:lnTo>
                <a:lnTo>
                  <a:pt x="32" y="13"/>
                </a:lnTo>
                <a:lnTo>
                  <a:pt x="50" y="10"/>
                </a:lnTo>
                <a:lnTo>
                  <a:pt x="50" y="6"/>
                </a:lnTo>
                <a:lnTo>
                  <a:pt x="67" y="3"/>
                </a:lnTo>
                <a:lnTo>
                  <a:pt x="85" y="2"/>
                </a:lnTo>
                <a:lnTo>
                  <a:pt x="97" y="0"/>
                </a:lnTo>
                <a:lnTo>
                  <a:pt x="110" y="0"/>
                </a:lnTo>
                <a:lnTo>
                  <a:pt x="120" y="2"/>
                </a:lnTo>
                <a:lnTo>
                  <a:pt x="129" y="3"/>
                </a:lnTo>
                <a:lnTo>
                  <a:pt x="138" y="5"/>
                </a:lnTo>
                <a:lnTo>
                  <a:pt x="146" y="8"/>
                </a:lnTo>
                <a:lnTo>
                  <a:pt x="175" y="22"/>
                </a:lnTo>
                <a:lnTo>
                  <a:pt x="215" y="39"/>
                </a:lnTo>
                <a:lnTo>
                  <a:pt x="218" y="43"/>
                </a:lnTo>
                <a:lnTo>
                  <a:pt x="225" y="49"/>
                </a:lnTo>
                <a:lnTo>
                  <a:pt x="235" y="55"/>
                </a:lnTo>
                <a:lnTo>
                  <a:pt x="246" y="61"/>
                </a:lnTo>
                <a:lnTo>
                  <a:pt x="268" y="71"/>
                </a:lnTo>
                <a:lnTo>
                  <a:pt x="276" y="75"/>
                </a:lnTo>
                <a:lnTo>
                  <a:pt x="268" y="69"/>
                </a:lnTo>
                <a:lnTo>
                  <a:pt x="276" y="72"/>
                </a:lnTo>
                <a:lnTo>
                  <a:pt x="285" y="75"/>
                </a:lnTo>
                <a:lnTo>
                  <a:pt x="293" y="78"/>
                </a:lnTo>
                <a:lnTo>
                  <a:pt x="303" y="78"/>
                </a:lnTo>
                <a:lnTo>
                  <a:pt x="323" y="78"/>
                </a:lnTo>
                <a:lnTo>
                  <a:pt x="346" y="75"/>
                </a:lnTo>
                <a:lnTo>
                  <a:pt x="389" y="65"/>
                </a:lnTo>
                <a:lnTo>
                  <a:pt x="426" y="53"/>
                </a:lnTo>
                <a:lnTo>
                  <a:pt x="442" y="48"/>
                </a:lnTo>
                <a:lnTo>
                  <a:pt x="455" y="45"/>
                </a:lnTo>
                <a:lnTo>
                  <a:pt x="459" y="45"/>
                </a:lnTo>
                <a:lnTo>
                  <a:pt x="464" y="45"/>
                </a:lnTo>
                <a:lnTo>
                  <a:pt x="466" y="45"/>
                </a:lnTo>
                <a:lnTo>
                  <a:pt x="466" y="46"/>
                </a:lnTo>
                <a:lnTo>
                  <a:pt x="466" y="49"/>
                </a:lnTo>
                <a:lnTo>
                  <a:pt x="465" y="52"/>
                </a:lnTo>
                <a:lnTo>
                  <a:pt x="462" y="56"/>
                </a:lnTo>
                <a:lnTo>
                  <a:pt x="458" y="62"/>
                </a:lnTo>
                <a:lnTo>
                  <a:pt x="444" y="78"/>
                </a:lnTo>
                <a:lnTo>
                  <a:pt x="421" y="98"/>
                </a:lnTo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61" name="Freeform 101"/>
          <p:cNvSpPr>
            <a:spLocks/>
          </p:cNvSpPr>
          <p:nvPr/>
        </p:nvSpPr>
        <p:spPr bwMode="auto">
          <a:xfrm>
            <a:off x="6596063" y="5054600"/>
            <a:ext cx="857250" cy="682625"/>
          </a:xfrm>
          <a:custGeom>
            <a:avLst/>
            <a:gdLst>
              <a:gd name="T0" fmla="*/ 2147483647 w 454"/>
              <a:gd name="T1" fmla="*/ 2147483647 h 342"/>
              <a:gd name="T2" fmla="*/ 2147483647 w 454"/>
              <a:gd name="T3" fmla="*/ 2147483647 h 342"/>
              <a:gd name="T4" fmla="*/ 2147483647 w 454"/>
              <a:gd name="T5" fmla="*/ 2147483647 h 342"/>
              <a:gd name="T6" fmla="*/ 2147483647 w 454"/>
              <a:gd name="T7" fmla="*/ 2147483647 h 342"/>
              <a:gd name="T8" fmla="*/ 2147483647 w 454"/>
              <a:gd name="T9" fmla="*/ 2147483647 h 342"/>
              <a:gd name="T10" fmla="*/ 0 w 454"/>
              <a:gd name="T11" fmla="*/ 2147483647 h 342"/>
              <a:gd name="T12" fmla="*/ 0 w 454"/>
              <a:gd name="T13" fmla="*/ 2147483647 h 342"/>
              <a:gd name="T14" fmla="*/ 2147483647 w 454"/>
              <a:gd name="T15" fmla="*/ 2147483647 h 342"/>
              <a:gd name="T16" fmla="*/ 2147483647 w 454"/>
              <a:gd name="T17" fmla="*/ 2147483647 h 342"/>
              <a:gd name="T18" fmla="*/ 2147483647 w 454"/>
              <a:gd name="T19" fmla="*/ 2147483647 h 342"/>
              <a:gd name="T20" fmla="*/ 2147483647 w 454"/>
              <a:gd name="T21" fmla="*/ 2147483647 h 342"/>
              <a:gd name="T22" fmla="*/ 2147483647 w 454"/>
              <a:gd name="T23" fmla="*/ 2147483647 h 342"/>
              <a:gd name="T24" fmla="*/ 2147483647 w 454"/>
              <a:gd name="T25" fmla="*/ 2147483647 h 342"/>
              <a:gd name="T26" fmla="*/ 2147483647 w 454"/>
              <a:gd name="T27" fmla="*/ 2147483647 h 342"/>
              <a:gd name="T28" fmla="*/ 2147483647 w 454"/>
              <a:gd name="T29" fmla="*/ 2147483647 h 342"/>
              <a:gd name="T30" fmla="*/ 2147483647 w 454"/>
              <a:gd name="T31" fmla="*/ 2147483647 h 342"/>
              <a:gd name="T32" fmla="*/ 2147483647 w 454"/>
              <a:gd name="T33" fmla="*/ 2147483647 h 342"/>
              <a:gd name="T34" fmla="*/ 2147483647 w 454"/>
              <a:gd name="T35" fmla="*/ 2147483647 h 342"/>
              <a:gd name="T36" fmla="*/ 2147483647 w 454"/>
              <a:gd name="T37" fmla="*/ 2147483647 h 342"/>
              <a:gd name="T38" fmla="*/ 2147483647 w 454"/>
              <a:gd name="T39" fmla="*/ 2147483647 h 342"/>
              <a:gd name="T40" fmla="*/ 2147483647 w 454"/>
              <a:gd name="T41" fmla="*/ 2147483647 h 342"/>
              <a:gd name="T42" fmla="*/ 2147483647 w 454"/>
              <a:gd name="T43" fmla="*/ 2147483647 h 342"/>
              <a:gd name="T44" fmla="*/ 2147483647 w 454"/>
              <a:gd name="T45" fmla="*/ 2147483647 h 342"/>
              <a:gd name="T46" fmla="*/ 2147483647 w 454"/>
              <a:gd name="T47" fmla="*/ 2147483647 h 342"/>
              <a:gd name="T48" fmla="*/ 2147483647 w 454"/>
              <a:gd name="T49" fmla="*/ 2147483647 h 342"/>
              <a:gd name="T50" fmla="*/ 2147483647 w 454"/>
              <a:gd name="T51" fmla="*/ 2147483647 h 342"/>
              <a:gd name="T52" fmla="*/ 2147483647 w 454"/>
              <a:gd name="T53" fmla="*/ 2147483647 h 342"/>
              <a:gd name="T54" fmla="*/ 2147483647 w 454"/>
              <a:gd name="T55" fmla="*/ 2147483647 h 342"/>
              <a:gd name="T56" fmla="*/ 2147483647 w 454"/>
              <a:gd name="T57" fmla="*/ 2147483647 h 342"/>
              <a:gd name="T58" fmla="*/ 2147483647 w 454"/>
              <a:gd name="T59" fmla="*/ 2147483647 h 342"/>
              <a:gd name="T60" fmla="*/ 2147483647 w 454"/>
              <a:gd name="T61" fmla="*/ 2147483647 h 342"/>
              <a:gd name="T62" fmla="*/ 2147483647 w 454"/>
              <a:gd name="T63" fmla="*/ 2147483647 h 342"/>
              <a:gd name="T64" fmla="*/ 2147483647 w 454"/>
              <a:gd name="T65" fmla="*/ 2147483647 h 342"/>
              <a:gd name="T66" fmla="*/ 2147483647 w 454"/>
              <a:gd name="T67" fmla="*/ 2147483647 h 342"/>
              <a:gd name="T68" fmla="*/ 2147483647 w 454"/>
              <a:gd name="T69" fmla="*/ 2147483647 h 342"/>
              <a:gd name="T70" fmla="*/ 2147483647 w 454"/>
              <a:gd name="T71" fmla="*/ 2147483647 h 342"/>
              <a:gd name="T72" fmla="*/ 2147483647 w 454"/>
              <a:gd name="T73" fmla="*/ 2147483647 h 342"/>
              <a:gd name="T74" fmla="*/ 2147483647 w 454"/>
              <a:gd name="T75" fmla="*/ 2147483647 h 342"/>
              <a:gd name="T76" fmla="*/ 2147483647 w 454"/>
              <a:gd name="T77" fmla="*/ 2147483647 h 342"/>
              <a:gd name="T78" fmla="*/ 2147483647 w 454"/>
              <a:gd name="T79" fmla="*/ 2147483647 h 34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454"/>
              <a:gd name="T121" fmla="*/ 0 h 342"/>
              <a:gd name="T122" fmla="*/ 454 w 454"/>
              <a:gd name="T123" fmla="*/ 342 h 342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454" h="342">
                <a:moveTo>
                  <a:pt x="65" y="6"/>
                </a:moveTo>
                <a:lnTo>
                  <a:pt x="49" y="11"/>
                </a:lnTo>
                <a:lnTo>
                  <a:pt x="36" y="17"/>
                </a:lnTo>
                <a:lnTo>
                  <a:pt x="27" y="23"/>
                </a:lnTo>
                <a:lnTo>
                  <a:pt x="19" y="30"/>
                </a:lnTo>
                <a:lnTo>
                  <a:pt x="13" y="37"/>
                </a:lnTo>
                <a:lnTo>
                  <a:pt x="9" y="46"/>
                </a:lnTo>
                <a:lnTo>
                  <a:pt x="6" y="56"/>
                </a:lnTo>
                <a:lnTo>
                  <a:pt x="2" y="67"/>
                </a:lnTo>
                <a:lnTo>
                  <a:pt x="2" y="83"/>
                </a:lnTo>
                <a:lnTo>
                  <a:pt x="2" y="100"/>
                </a:lnTo>
                <a:lnTo>
                  <a:pt x="0" y="119"/>
                </a:lnTo>
                <a:lnTo>
                  <a:pt x="0" y="139"/>
                </a:lnTo>
                <a:lnTo>
                  <a:pt x="0" y="157"/>
                </a:lnTo>
                <a:lnTo>
                  <a:pt x="2" y="175"/>
                </a:lnTo>
                <a:lnTo>
                  <a:pt x="5" y="190"/>
                </a:lnTo>
                <a:lnTo>
                  <a:pt x="9" y="205"/>
                </a:lnTo>
                <a:lnTo>
                  <a:pt x="13" y="212"/>
                </a:lnTo>
                <a:lnTo>
                  <a:pt x="16" y="217"/>
                </a:lnTo>
                <a:lnTo>
                  <a:pt x="22" y="225"/>
                </a:lnTo>
                <a:lnTo>
                  <a:pt x="27" y="230"/>
                </a:lnTo>
                <a:lnTo>
                  <a:pt x="35" y="236"/>
                </a:lnTo>
                <a:lnTo>
                  <a:pt x="43" y="242"/>
                </a:lnTo>
                <a:lnTo>
                  <a:pt x="52" y="247"/>
                </a:lnTo>
                <a:lnTo>
                  <a:pt x="63" y="253"/>
                </a:lnTo>
                <a:lnTo>
                  <a:pt x="96" y="268"/>
                </a:lnTo>
                <a:lnTo>
                  <a:pt x="143" y="288"/>
                </a:lnTo>
                <a:lnTo>
                  <a:pt x="172" y="298"/>
                </a:lnTo>
                <a:lnTo>
                  <a:pt x="202" y="308"/>
                </a:lnTo>
                <a:lnTo>
                  <a:pt x="233" y="318"/>
                </a:lnTo>
                <a:lnTo>
                  <a:pt x="265" y="326"/>
                </a:lnTo>
                <a:lnTo>
                  <a:pt x="296" y="335"/>
                </a:lnTo>
                <a:lnTo>
                  <a:pt x="326" y="339"/>
                </a:lnTo>
                <a:lnTo>
                  <a:pt x="355" y="342"/>
                </a:lnTo>
                <a:lnTo>
                  <a:pt x="381" y="342"/>
                </a:lnTo>
                <a:lnTo>
                  <a:pt x="392" y="340"/>
                </a:lnTo>
                <a:lnTo>
                  <a:pt x="404" y="339"/>
                </a:lnTo>
                <a:lnTo>
                  <a:pt x="414" y="335"/>
                </a:lnTo>
                <a:lnTo>
                  <a:pt x="422" y="330"/>
                </a:lnTo>
                <a:lnTo>
                  <a:pt x="431" y="326"/>
                </a:lnTo>
                <a:lnTo>
                  <a:pt x="436" y="319"/>
                </a:lnTo>
                <a:lnTo>
                  <a:pt x="442" y="312"/>
                </a:lnTo>
                <a:lnTo>
                  <a:pt x="446" y="303"/>
                </a:lnTo>
                <a:lnTo>
                  <a:pt x="449" y="293"/>
                </a:lnTo>
                <a:lnTo>
                  <a:pt x="451" y="283"/>
                </a:lnTo>
                <a:lnTo>
                  <a:pt x="452" y="273"/>
                </a:lnTo>
                <a:lnTo>
                  <a:pt x="454" y="262"/>
                </a:lnTo>
                <a:lnTo>
                  <a:pt x="452" y="250"/>
                </a:lnTo>
                <a:lnTo>
                  <a:pt x="451" y="239"/>
                </a:lnTo>
                <a:lnTo>
                  <a:pt x="449" y="226"/>
                </a:lnTo>
                <a:lnTo>
                  <a:pt x="445" y="213"/>
                </a:lnTo>
                <a:lnTo>
                  <a:pt x="441" y="199"/>
                </a:lnTo>
                <a:lnTo>
                  <a:pt x="434" y="185"/>
                </a:lnTo>
                <a:lnTo>
                  <a:pt x="426" y="170"/>
                </a:lnTo>
                <a:lnTo>
                  <a:pt x="418" y="155"/>
                </a:lnTo>
                <a:lnTo>
                  <a:pt x="406" y="137"/>
                </a:lnTo>
                <a:lnTo>
                  <a:pt x="395" y="122"/>
                </a:lnTo>
                <a:lnTo>
                  <a:pt x="381" y="103"/>
                </a:lnTo>
                <a:lnTo>
                  <a:pt x="365" y="84"/>
                </a:lnTo>
                <a:lnTo>
                  <a:pt x="358" y="76"/>
                </a:lnTo>
                <a:lnTo>
                  <a:pt x="349" y="66"/>
                </a:lnTo>
                <a:lnTo>
                  <a:pt x="339" y="56"/>
                </a:lnTo>
                <a:lnTo>
                  <a:pt x="326" y="47"/>
                </a:lnTo>
                <a:lnTo>
                  <a:pt x="313" y="40"/>
                </a:lnTo>
                <a:lnTo>
                  <a:pt x="301" y="31"/>
                </a:lnTo>
                <a:lnTo>
                  <a:pt x="286" y="24"/>
                </a:lnTo>
                <a:lnTo>
                  <a:pt x="271" y="19"/>
                </a:lnTo>
                <a:lnTo>
                  <a:pt x="256" y="13"/>
                </a:lnTo>
                <a:lnTo>
                  <a:pt x="242" y="9"/>
                </a:lnTo>
                <a:lnTo>
                  <a:pt x="229" y="6"/>
                </a:lnTo>
                <a:lnTo>
                  <a:pt x="216" y="3"/>
                </a:lnTo>
                <a:lnTo>
                  <a:pt x="206" y="1"/>
                </a:lnTo>
                <a:lnTo>
                  <a:pt x="196" y="1"/>
                </a:lnTo>
                <a:lnTo>
                  <a:pt x="189" y="3"/>
                </a:lnTo>
                <a:lnTo>
                  <a:pt x="183" y="6"/>
                </a:lnTo>
                <a:lnTo>
                  <a:pt x="169" y="6"/>
                </a:lnTo>
                <a:lnTo>
                  <a:pt x="136" y="1"/>
                </a:lnTo>
                <a:lnTo>
                  <a:pt x="116" y="1"/>
                </a:lnTo>
                <a:lnTo>
                  <a:pt x="96" y="0"/>
                </a:lnTo>
                <a:lnTo>
                  <a:pt x="79" y="3"/>
                </a:lnTo>
                <a:lnTo>
                  <a:pt x="65" y="6"/>
                </a:lnTo>
                <a:close/>
              </a:path>
            </a:pathLst>
          </a:custGeom>
          <a:solidFill>
            <a:srgbClr val="4E4B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62" name="Freeform 102"/>
          <p:cNvSpPr>
            <a:spLocks/>
          </p:cNvSpPr>
          <p:nvPr/>
        </p:nvSpPr>
        <p:spPr bwMode="auto">
          <a:xfrm>
            <a:off x="6596063" y="5054600"/>
            <a:ext cx="857250" cy="682625"/>
          </a:xfrm>
          <a:custGeom>
            <a:avLst/>
            <a:gdLst>
              <a:gd name="T0" fmla="*/ 2147483647 w 454"/>
              <a:gd name="T1" fmla="*/ 2147483647 h 342"/>
              <a:gd name="T2" fmla="*/ 2147483647 w 454"/>
              <a:gd name="T3" fmla="*/ 2147483647 h 342"/>
              <a:gd name="T4" fmla="*/ 2147483647 w 454"/>
              <a:gd name="T5" fmla="*/ 2147483647 h 342"/>
              <a:gd name="T6" fmla="*/ 2147483647 w 454"/>
              <a:gd name="T7" fmla="*/ 2147483647 h 342"/>
              <a:gd name="T8" fmla="*/ 2147483647 w 454"/>
              <a:gd name="T9" fmla="*/ 2147483647 h 342"/>
              <a:gd name="T10" fmla="*/ 0 w 454"/>
              <a:gd name="T11" fmla="*/ 2147483647 h 342"/>
              <a:gd name="T12" fmla="*/ 0 w 454"/>
              <a:gd name="T13" fmla="*/ 2147483647 h 342"/>
              <a:gd name="T14" fmla="*/ 2147483647 w 454"/>
              <a:gd name="T15" fmla="*/ 2147483647 h 342"/>
              <a:gd name="T16" fmla="*/ 2147483647 w 454"/>
              <a:gd name="T17" fmla="*/ 2147483647 h 342"/>
              <a:gd name="T18" fmla="*/ 2147483647 w 454"/>
              <a:gd name="T19" fmla="*/ 2147483647 h 342"/>
              <a:gd name="T20" fmla="*/ 2147483647 w 454"/>
              <a:gd name="T21" fmla="*/ 2147483647 h 342"/>
              <a:gd name="T22" fmla="*/ 2147483647 w 454"/>
              <a:gd name="T23" fmla="*/ 2147483647 h 342"/>
              <a:gd name="T24" fmla="*/ 2147483647 w 454"/>
              <a:gd name="T25" fmla="*/ 2147483647 h 342"/>
              <a:gd name="T26" fmla="*/ 2147483647 w 454"/>
              <a:gd name="T27" fmla="*/ 2147483647 h 342"/>
              <a:gd name="T28" fmla="*/ 2147483647 w 454"/>
              <a:gd name="T29" fmla="*/ 2147483647 h 342"/>
              <a:gd name="T30" fmla="*/ 2147483647 w 454"/>
              <a:gd name="T31" fmla="*/ 2147483647 h 342"/>
              <a:gd name="T32" fmla="*/ 2147483647 w 454"/>
              <a:gd name="T33" fmla="*/ 2147483647 h 342"/>
              <a:gd name="T34" fmla="*/ 2147483647 w 454"/>
              <a:gd name="T35" fmla="*/ 2147483647 h 342"/>
              <a:gd name="T36" fmla="*/ 2147483647 w 454"/>
              <a:gd name="T37" fmla="*/ 2147483647 h 342"/>
              <a:gd name="T38" fmla="*/ 2147483647 w 454"/>
              <a:gd name="T39" fmla="*/ 2147483647 h 342"/>
              <a:gd name="T40" fmla="*/ 2147483647 w 454"/>
              <a:gd name="T41" fmla="*/ 2147483647 h 342"/>
              <a:gd name="T42" fmla="*/ 2147483647 w 454"/>
              <a:gd name="T43" fmla="*/ 2147483647 h 342"/>
              <a:gd name="T44" fmla="*/ 2147483647 w 454"/>
              <a:gd name="T45" fmla="*/ 2147483647 h 342"/>
              <a:gd name="T46" fmla="*/ 2147483647 w 454"/>
              <a:gd name="T47" fmla="*/ 2147483647 h 342"/>
              <a:gd name="T48" fmla="*/ 2147483647 w 454"/>
              <a:gd name="T49" fmla="*/ 2147483647 h 342"/>
              <a:gd name="T50" fmla="*/ 2147483647 w 454"/>
              <a:gd name="T51" fmla="*/ 2147483647 h 342"/>
              <a:gd name="T52" fmla="*/ 2147483647 w 454"/>
              <a:gd name="T53" fmla="*/ 2147483647 h 342"/>
              <a:gd name="T54" fmla="*/ 2147483647 w 454"/>
              <a:gd name="T55" fmla="*/ 2147483647 h 342"/>
              <a:gd name="T56" fmla="*/ 2147483647 w 454"/>
              <a:gd name="T57" fmla="*/ 2147483647 h 342"/>
              <a:gd name="T58" fmla="*/ 2147483647 w 454"/>
              <a:gd name="T59" fmla="*/ 2147483647 h 342"/>
              <a:gd name="T60" fmla="*/ 2147483647 w 454"/>
              <a:gd name="T61" fmla="*/ 2147483647 h 342"/>
              <a:gd name="T62" fmla="*/ 2147483647 w 454"/>
              <a:gd name="T63" fmla="*/ 2147483647 h 342"/>
              <a:gd name="T64" fmla="*/ 2147483647 w 454"/>
              <a:gd name="T65" fmla="*/ 2147483647 h 342"/>
              <a:gd name="T66" fmla="*/ 2147483647 w 454"/>
              <a:gd name="T67" fmla="*/ 2147483647 h 342"/>
              <a:gd name="T68" fmla="*/ 2147483647 w 454"/>
              <a:gd name="T69" fmla="*/ 2147483647 h 342"/>
              <a:gd name="T70" fmla="*/ 2147483647 w 454"/>
              <a:gd name="T71" fmla="*/ 2147483647 h 342"/>
              <a:gd name="T72" fmla="*/ 2147483647 w 454"/>
              <a:gd name="T73" fmla="*/ 2147483647 h 342"/>
              <a:gd name="T74" fmla="*/ 2147483647 w 454"/>
              <a:gd name="T75" fmla="*/ 2147483647 h 342"/>
              <a:gd name="T76" fmla="*/ 2147483647 w 454"/>
              <a:gd name="T77" fmla="*/ 2147483647 h 342"/>
              <a:gd name="T78" fmla="*/ 2147483647 w 454"/>
              <a:gd name="T79" fmla="*/ 2147483647 h 34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454"/>
              <a:gd name="T121" fmla="*/ 0 h 342"/>
              <a:gd name="T122" fmla="*/ 454 w 454"/>
              <a:gd name="T123" fmla="*/ 342 h 342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454" h="342">
                <a:moveTo>
                  <a:pt x="65" y="6"/>
                </a:moveTo>
                <a:lnTo>
                  <a:pt x="49" y="11"/>
                </a:lnTo>
                <a:lnTo>
                  <a:pt x="36" y="17"/>
                </a:lnTo>
                <a:lnTo>
                  <a:pt x="27" y="23"/>
                </a:lnTo>
                <a:lnTo>
                  <a:pt x="19" y="30"/>
                </a:lnTo>
                <a:lnTo>
                  <a:pt x="13" y="37"/>
                </a:lnTo>
                <a:lnTo>
                  <a:pt x="9" y="46"/>
                </a:lnTo>
                <a:lnTo>
                  <a:pt x="6" y="56"/>
                </a:lnTo>
                <a:lnTo>
                  <a:pt x="2" y="67"/>
                </a:lnTo>
                <a:lnTo>
                  <a:pt x="2" y="83"/>
                </a:lnTo>
                <a:lnTo>
                  <a:pt x="2" y="100"/>
                </a:lnTo>
                <a:lnTo>
                  <a:pt x="0" y="119"/>
                </a:lnTo>
                <a:lnTo>
                  <a:pt x="0" y="139"/>
                </a:lnTo>
                <a:lnTo>
                  <a:pt x="0" y="157"/>
                </a:lnTo>
                <a:lnTo>
                  <a:pt x="2" y="175"/>
                </a:lnTo>
                <a:lnTo>
                  <a:pt x="5" y="190"/>
                </a:lnTo>
                <a:lnTo>
                  <a:pt x="9" y="205"/>
                </a:lnTo>
                <a:lnTo>
                  <a:pt x="13" y="212"/>
                </a:lnTo>
                <a:lnTo>
                  <a:pt x="16" y="217"/>
                </a:lnTo>
                <a:lnTo>
                  <a:pt x="22" y="225"/>
                </a:lnTo>
                <a:lnTo>
                  <a:pt x="27" y="230"/>
                </a:lnTo>
                <a:lnTo>
                  <a:pt x="35" y="236"/>
                </a:lnTo>
                <a:lnTo>
                  <a:pt x="43" y="242"/>
                </a:lnTo>
                <a:lnTo>
                  <a:pt x="52" y="247"/>
                </a:lnTo>
                <a:lnTo>
                  <a:pt x="63" y="253"/>
                </a:lnTo>
                <a:lnTo>
                  <a:pt x="96" y="268"/>
                </a:lnTo>
                <a:lnTo>
                  <a:pt x="143" y="288"/>
                </a:lnTo>
                <a:lnTo>
                  <a:pt x="172" y="298"/>
                </a:lnTo>
                <a:lnTo>
                  <a:pt x="202" y="308"/>
                </a:lnTo>
                <a:lnTo>
                  <a:pt x="233" y="318"/>
                </a:lnTo>
                <a:lnTo>
                  <a:pt x="265" y="326"/>
                </a:lnTo>
                <a:lnTo>
                  <a:pt x="296" y="335"/>
                </a:lnTo>
                <a:lnTo>
                  <a:pt x="326" y="339"/>
                </a:lnTo>
                <a:lnTo>
                  <a:pt x="355" y="342"/>
                </a:lnTo>
                <a:lnTo>
                  <a:pt x="381" y="342"/>
                </a:lnTo>
                <a:lnTo>
                  <a:pt x="392" y="340"/>
                </a:lnTo>
                <a:lnTo>
                  <a:pt x="404" y="339"/>
                </a:lnTo>
                <a:lnTo>
                  <a:pt x="414" y="335"/>
                </a:lnTo>
                <a:lnTo>
                  <a:pt x="422" y="330"/>
                </a:lnTo>
                <a:lnTo>
                  <a:pt x="431" y="326"/>
                </a:lnTo>
                <a:lnTo>
                  <a:pt x="436" y="319"/>
                </a:lnTo>
                <a:lnTo>
                  <a:pt x="442" y="312"/>
                </a:lnTo>
                <a:lnTo>
                  <a:pt x="446" y="303"/>
                </a:lnTo>
                <a:lnTo>
                  <a:pt x="449" y="293"/>
                </a:lnTo>
                <a:lnTo>
                  <a:pt x="451" y="283"/>
                </a:lnTo>
                <a:lnTo>
                  <a:pt x="452" y="273"/>
                </a:lnTo>
                <a:lnTo>
                  <a:pt x="454" y="262"/>
                </a:lnTo>
                <a:lnTo>
                  <a:pt x="452" y="250"/>
                </a:lnTo>
                <a:lnTo>
                  <a:pt x="451" y="239"/>
                </a:lnTo>
                <a:lnTo>
                  <a:pt x="449" y="226"/>
                </a:lnTo>
                <a:lnTo>
                  <a:pt x="445" y="213"/>
                </a:lnTo>
                <a:lnTo>
                  <a:pt x="441" y="199"/>
                </a:lnTo>
                <a:lnTo>
                  <a:pt x="434" y="185"/>
                </a:lnTo>
                <a:lnTo>
                  <a:pt x="426" y="170"/>
                </a:lnTo>
                <a:lnTo>
                  <a:pt x="418" y="155"/>
                </a:lnTo>
                <a:lnTo>
                  <a:pt x="406" y="137"/>
                </a:lnTo>
                <a:lnTo>
                  <a:pt x="395" y="122"/>
                </a:lnTo>
                <a:lnTo>
                  <a:pt x="381" y="103"/>
                </a:lnTo>
                <a:lnTo>
                  <a:pt x="365" y="84"/>
                </a:lnTo>
                <a:lnTo>
                  <a:pt x="358" y="76"/>
                </a:lnTo>
                <a:lnTo>
                  <a:pt x="349" y="66"/>
                </a:lnTo>
                <a:lnTo>
                  <a:pt x="339" y="56"/>
                </a:lnTo>
                <a:lnTo>
                  <a:pt x="326" y="47"/>
                </a:lnTo>
                <a:lnTo>
                  <a:pt x="313" y="40"/>
                </a:lnTo>
                <a:lnTo>
                  <a:pt x="301" y="31"/>
                </a:lnTo>
                <a:lnTo>
                  <a:pt x="286" y="24"/>
                </a:lnTo>
                <a:lnTo>
                  <a:pt x="271" y="19"/>
                </a:lnTo>
                <a:lnTo>
                  <a:pt x="256" y="13"/>
                </a:lnTo>
                <a:lnTo>
                  <a:pt x="242" y="9"/>
                </a:lnTo>
                <a:lnTo>
                  <a:pt x="229" y="6"/>
                </a:lnTo>
                <a:lnTo>
                  <a:pt x="216" y="3"/>
                </a:lnTo>
                <a:lnTo>
                  <a:pt x="206" y="1"/>
                </a:lnTo>
                <a:lnTo>
                  <a:pt x="196" y="1"/>
                </a:lnTo>
                <a:lnTo>
                  <a:pt x="189" y="3"/>
                </a:lnTo>
                <a:lnTo>
                  <a:pt x="183" y="6"/>
                </a:lnTo>
                <a:lnTo>
                  <a:pt x="169" y="6"/>
                </a:lnTo>
                <a:lnTo>
                  <a:pt x="136" y="1"/>
                </a:lnTo>
                <a:lnTo>
                  <a:pt x="116" y="1"/>
                </a:lnTo>
                <a:lnTo>
                  <a:pt x="96" y="0"/>
                </a:lnTo>
                <a:lnTo>
                  <a:pt x="79" y="3"/>
                </a:lnTo>
                <a:lnTo>
                  <a:pt x="65" y="6"/>
                </a:lnTo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63" name="Freeform 103"/>
          <p:cNvSpPr>
            <a:spLocks/>
          </p:cNvSpPr>
          <p:nvPr/>
        </p:nvSpPr>
        <p:spPr bwMode="auto">
          <a:xfrm>
            <a:off x="5153025" y="4954588"/>
            <a:ext cx="1419225" cy="1128712"/>
          </a:xfrm>
          <a:custGeom>
            <a:avLst/>
            <a:gdLst>
              <a:gd name="T0" fmla="*/ 2147483647 w 753"/>
              <a:gd name="T1" fmla="*/ 2147483647 h 565"/>
              <a:gd name="T2" fmla="*/ 2147483647 w 753"/>
              <a:gd name="T3" fmla="*/ 2147483647 h 565"/>
              <a:gd name="T4" fmla="*/ 2147483647 w 753"/>
              <a:gd name="T5" fmla="*/ 2147483647 h 565"/>
              <a:gd name="T6" fmla="*/ 2147483647 w 753"/>
              <a:gd name="T7" fmla="*/ 2147483647 h 565"/>
              <a:gd name="T8" fmla="*/ 2147483647 w 753"/>
              <a:gd name="T9" fmla="*/ 2147483647 h 565"/>
              <a:gd name="T10" fmla="*/ 2147483647 w 753"/>
              <a:gd name="T11" fmla="*/ 2147483647 h 565"/>
              <a:gd name="T12" fmla="*/ 2147483647 w 753"/>
              <a:gd name="T13" fmla="*/ 2147483647 h 565"/>
              <a:gd name="T14" fmla="*/ 2147483647 w 753"/>
              <a:gd name="T15" fmla="*/ 0 h 565"/>
              <a:gd name="T16" fmla="*/ 2147483647 w 753"/>
              <a:gd name="T17" fmla="*/ 2147483647 h 565"/>
              <a:gd name="T18" fmla="*/ 2147483647 w 753"/>
              <a:gd name="T19" fmla="*/ 2147483647 h 565"/>
              <a:gd name="T20" fmla="*/ 2147483647 w 753"/>
              <a:gd name="T21" fmla="*/ 2147483647 h 565"/>
              <a:gd name="T22" fmla="*/ 2147483647 w 753"/>
              <a:gd name="T23" fmla="*/ 2147483647 h 565"/>
              <a:gd name="T24" fmla="*/ 2147483647 w 753"/>
              <a:gd name="T25" fmla="*/ 2147483647 h 565"/>
              <a:gd name="T26" fmla="*/ 2147483647 w 753"/>
              <a:gd name="T27" fmla="*/ 2147483647 h 565"/>
              <a:gd name="T28" fmla="*/ 2147483647 w 753"/>
              <a:gd name="T29" fmla="*/ 2147483647 h 565"/>
              <a:gd name="T30" fmla="*/ 2147483647 w 753"/>
              <a:gd name="T31" fmla="*/ 2147483647 h 565"/>
              <a:gd name="T32" fmla="*/ 2147483647 w 753"/>
              <a:gd name="T33" fmla="*/ 2147483647 h 565"/>
              <a:gd name="T34" fmla="*/ 2147483647 w 753"/>
              <a:gd name="T35" fmla="*/ 2147483647 h 565"/>
              <a:gd name="T36" fmla="*/ 2147483647 w 753"/>
              <a:gd name="T37" fmla="*/ 2147483647 h 565"/>
              <a:gd name="T38" fmla="*/ 2147483647 w 753"/>
              <a:gd name="T39" fmla="*/ 2147483647 h 565"/>
              <a:gd name="T40" fmla="*/ 2147483647 w 753"/>
              <a:gd name="T41" fmla="*/ 2147483647 h 565"/>
              <a:gd name="T42" fmla="*/ 2147483647 w 753"/>
              <a:gd name="T43" fmla="*/ 2147483647 h 565"/>
              <a:gd name="T44" fmla="*/ 2147483647 w 753"/>
              <a:gd name="T45" fmla="*/ 2147483647 h 565"/>
              <a:gd name="T46" fmla="*/ 2147483647 w 753"/>
              <a:gd name="T47" fmla="*/ 2147483647 h 565"/>
              <a:gd name="T48" fmla="*/ 2147483647 w 753"/>
              <a:gd name="T49" fmla="*/ 2147483647 h 565"/>
              <a:gd name="T50" fmla="*/ 0 w 753"/>
              <a:gd name="T51" fmla="*/ 2147483647 h 565"/>
              <a:gd name="T52" fmla="*/ 2147483647 w 753"/>
              <a:gd name="T53" fmla="*/ 2147483647 h 565"/>
              <a:gd name="T54" fmla="*/ 2147483647 w 753"/>
              <a:gd name="T55" fmla="*/ 2147483647 h 565"/>
              <a:gd name="T56" fmla="*/ 2147483647 w 753"/>
              <a:gd name="T57" fmla="*/ 2147483647 h 565"/>
              <a:gd name="T58" fmla="*/ 2147483647 w 753"/>
              <a:gd name="T59" fmla="*/ 2147483647 h 565"/>
              <a:gd name="T60" fmla="*/ 2147483647 w 753"/>
              <a:gd name="T61" fmla="*/ 2147483647 h 565"/>
              <a:gd name="T62" fmla="*/ 2147483647 w 753"/>
              <a:gd name="T63" fmla="*/ 2147483647 h 565"/>
              <a:gd name="T64" fmla="*/ 2147483647 w 753"/>
              <a:gd name="T65" fmla="*/ 2147483647 h 565"/>
              <a:gd name="T66" fmla="*/ 2147483647 w 753"/>
              <a:gd name="T67" fmla="*/ 2147483647 h 565"/>
              <a:gd name="T68" fmla="*/ 2147483647 w 753"/>
              <a:gd name="T69" fmla="*/ 2147483647 h 565"/>
              <a:gd name="T70" fmla="*/ 2147483647 w 753"/>
              <a:gd name="T71" fmla="*/ 2147483647 h 565"/>
              <a:gd name="T72" fmla="*/ 2147483647 w 753"/>
              <a:gd name="T73" fmla="*/ 2147483647 h 565"/>
              <a:gd name="T74" fmla="*/ 2147483647 w 753"/>
              <a:gd name="T75" fmla="*/ 2147483647 h 565"/>
              <a:gd name="T76" fmla="*/ 2147483647 w 753"/>
              <a:gd name="T77" fmla="*/ 2147483647 h 565"/>
              <a:gd name="T78" fmla="*/ 2147483647 w 753"/>
              <a:gd name="T79" fmla="*/ 2147483647 h 565"/>
              <a:gd name="T80" fmla="*/ 2147483647 w 753"/>
              <a:gd name="T81" fmla="*/ 2147483647 h 565"/>
              <a:gd name="T82" fmla="*/ 2147483647 w 753"/>
              <a:gd name="T83" fmla="*/ 2147483647 h 565"/>
              <a:gd name="T84" fmla="*/ 2147483647 w 753"/>
              <a:gd name="T85" fmla="*/ 2147483647 h 565"/>
              <a:gd name="T86" fmla="*/ 2147483647 w 753"/>
              <a:gd name="T87" fmla="*/ 2147483647 h 565"/>
              <a:gd name="T88" fmla="*/ 2147483647 w 753"/>
              <a:gd name="T89" fmla="*/ 2147483647 h 565"/>
              <a:gd name="T90" fmla="*/ 2147483647 w 753"/>
              <a:gd name="T91" fmla="*/ 2147483647 h 565"/>
              <a:gd name="T92" fmla="*/ 2147483647 w 753"/>
              <a:gd name="T93" fmla="*/ 2147483647 h 565"/>
              <a:gd name="T94" fmla="*/ 2147483647 w 753"/>
              <a:gd name="T95" fmla="*/ 2147483647 h 565"/>
              <a:gd name="T96" fmla="*/ 2147483647 w 753"/>
              <a:gd name="T97" fmla="*/ 2147483647 h 565"/>
              <a:gd name="T98" fmla="*/ 2147483647 w 753"/>
              <a:gd name="T99" fmla="*/ 2147483647 h 565"/>
              <a:gd name="T100" fmla="*/ 2147483647 w 753"/>
              <a:gd name="T101" fmla="*/ 2147483647 h 565"/>
              <a:gd name="T102" fmla="*/ 2147483647 w 753"/>
              <a:gd name="T103" fmla="*/ 2147483647 h 565"/>
              <a:gd name="T104" fmla="*/ 2147483647 w 753"/>
              <a:gd name="T105" fmla="*/ 2147483647 h 565"/>
              <a:gd name="T106" fmla="*/ 2147483647 w 753"/>
              <a:gd name="T107" fmla="*/ 2147483647 h 565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753"/>
              <a:gd name="T163" fmla="*/ 0 h 565"/>
              <a:gd name="T164" fmla="*/ 753 w 753"/>
              <a:gd name="T165" fmla="*/ 565 h 565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753" h="565">
                <a:moveTo>
                  <a:pt x="705" y="94"/>
                </a:moveTo>
                <a:lnTo>
                  <a:pt x="703" y="87"/>
                </a:lnTo>
                <a:lnTo>
                  <a:pt x="699" y="81"/>
                </a:lnTo>
                <a:lnTo>
                  <a:pt x="695" y="74"/>
                </a:lnTo>
                <a:lnTo>
                  <a:pt x="688" y="69"/>
                </a:lnTo>
                <a:lnTo>
                  <a:pt x="669" y="54"/>
                </a:lnTo>
                <a:lnTo>
                  <a:pt x="648" y="41"/>
                </a:lnTo>
                <a:lnTo>
                  <a:pt x="625" y="30"/>
                </a:lnTo>
                <a:lnTo>
                  <a:pt x="603" y="20"/>
                </a:lnTo>
                <a:lnTo>
                  <a:pt x="583" y="13"/>
                </a:lnTo>
                <a:lnTo>
                  <a:pt x="569" y="9"/>
                </a:lnTo>
                <a:lnTo>
                  <a:pt x="549" y="6"/>
                </a:lnTo>
                <a:lnTo>
                  <a:pt x="528" y="3"/>
                </a:lnTo>
                <a:lnTo>
                  <a:pt x="506" y="1"/>
                </a:lnTo>
                <a:lnTo>
                  <a:pt x="483" y="0"/>
                </a:lnTo>
                <a:lnTo>
                  <a:pt x="460" y="0"/>
                </a:lnTo>
                <a:lnTo>
                  <a:pt x="437" y="0"/>
                </a:lnTo>
                <a:lnTo>
                  <a:pt x="415" y="1"/>
                </a:lnTo>
                <a:lnTo>
                  <a:pt x="392" y="3"/>
                </a:lnTo>
                <a:lnTo>
                  <a:pt x="367" y="7"/>
                </a:lnTo>
                <a:lnTo>
                  <a:pt x="344" y="11"/>
                </a:lnTo>
                <a:lnTo>
                  <a:pt x="320" y="17"/>
                </a:lnTo>
                <a:lnTo>
                  <a:pt x="296" y="23"/>
                </a:lnTo>
                <a:lnTo>
                  <a:pt x="273" y="31"/>
                </a:lnTo>
                <a:lnTo>
                  <a:pt x="249" y="40"/>
                </a:lnTo>
                <a:lnTo>
                  <a:pt x="226" y="50"/>
                </a:lnTo>
                <a:lnTo>
                  <a:pt x="203" y="61"/>
                </a:lnTo>
                <a:lnTo>
                  <a:pt x="194" y="63"/>
                </a:lnTo>
                <a:lnTo>
                  <a:pt x="184" y="67"/>
                </a:lnTo>
                <a:lnTo>
                  <a:pt x="173" y="73"/>
                </a:lnTo>
                <a:lnTo>
                  <a:pt x="161" y="81"/>
                </a:lnTo>
                <a:lnTo>
                  <a:pt x="150" y="90"/>
                </a:lnTo>
                <a:lnTo>
                  <a:pt x="140" y="99"/>
                </a:lnTo>
                <a:lnTo>
                  <a:pt x="137" y="103"/>
                </a:lnTo>
                <a:lnTo>
                  <a:pt x="134" y="107"/>
                </a:lnTo>
                <a:lnTo>
                  <a:pt x="133" y="110"/>
                </a:lnTo>
                <a:lnTo>
                  <a:pt x="131" y="114"/>
                </a:lnTo>
                <a:lnTo>
                  <a:pt x="120" y="122"/>
                </a:lnTo>
                <a:lnTo>
                  <a:pt x="107" y="132"/>
                </a:lnTo>
                <a:lnTo>
                  <a:pt x="94" y="144"/>
                </a:lnTo>
                <a:lnTo>
                  <a:pt x="81" y="157"/>
                </a:lnTo>
                <a:lnTo>
                  <a:pt x="70" y="173"/>
                </a:lnTo>
                <a:lnTo>
                  <a:pt x="57" y="189"/>
                </a:lnTo>
                <a:lnTo>
                  <a:pt x="46" y="205"/>
                </a:lnTo>
                <a:lnTo>
                  <a:pt x="36" y="222"/>
                </a:lnTo>
                <a:lnTo>
                  <a:pt x="26" y="240"/>
                </a:lnTo>
                <a:lnTo>
                  <a:pt x="17" y="257"/>
                </a:lnTo>
                <a:lnTo>
                  <a:pt x="10" y="275"/>
                </a:lnTo>
                <a:lnTo>
                  <a:pt x="4" y="290"/>
                </a:lnTo>
                <a:lnTo>
                  <a:pt x="1" y="306"/>
                </a:lnTo>
                <a:lnTo>
                  <a:pt x="0" y="320"/>
                </a:lnTo>
                <a:lnTo>
                  <a:pt x="0" y="332"/>
                </a:lnTo>
                <a:lnTo>
                  <a:pt x="4" y="343"/>
                </a:lnTo>
                <a:lnTo>
                  <a:pt x="17" y="372"/>
                </a:lnTo>
                <a:lnTo>
                  <a:pt x="33" y="403"/>
                </a:lnTo>
                <a:lnTo>
                  <a:pt x="51" y="433"/>
                </a:lnTo>
                <a:lnTo>
                  <a:pt x="71" y="463"/>
                </a:lnTo>
                <a:lnTo>
                  <a:pt x="81" y="476"/>
                </a:lnTo>
                <a:lnTo>
                  <a:pt x="94" y="491"/>
                </a:lnTo>
                <a:lnTo>
                  <a:pt x="107" y="503"/>
                </a:lnTo>
                <a:lnTo>
                  <a:pt x="120" y="515"/>
                </a:lnTo>
                <a:lnTo>
                  <a:pt x="134" y="525"/>
                </a:lnTo>
                <a:lnTo>
                  <a:pt x="150" y="535"/>
                </a:lnTo>
                <a:lnTo>
                  <a:pt x="167" y="542"/>
                </a:lnTo>
                <a:lnTo>
                  <a:pt x="184" y="549"/>
                </a:lnTo>
                <a:lnTo>
                  <a:pt x="199" y="552"/>
                </a:lnTo>
                <a:lnTo>
                  <a:pt x="214" y="556"/>
                </a:lnTo>
                <a:lnTo>
                  <a:pt x="231" y="559"/>
                </a:lnTo>
                <a:lnTo>
                  <a:pt x="250" y="561"/>
                </a:lnTo>
                <a:lnTo>
                  <a:pt x="289" y="564"/>
                </a:lnTo>
                <a:lnTo>
                  <a:pt x="329" y="565"/>
                </a:lnTo>
                <a:lnTo>
                  <a:pt x="369" y="564"/>
                </a:lnTo>
                <a:lnTo>
                  <a:pt x="406" y="562"/>
                </a:lnTo>
                <a:lnTo>
                  <a:pt x="440" y="558"/>
                </a:lnTo>
                <a:lnTo>
                  <a:pt x="469" y="552"/>
                </a:lnTo>
                <a:lnTo>
                  <a:pt x="473" y="529"/>
                </a:lnTo>
                <a:lnTo>
                  <a:pt x="480" y="496"/>
                </a:lnTo>
                <a:lnTo>
                  <a:pt x="486" y="479"/>
                </a:lnTo>
                <a:lnTo>
                  <a:pt x="490" y="465"/>
                </a:lnTo>
                <a:lnTo>
                  <a:pt x="493" y="459"/>
                </a:lnTo>
                <a:lnTo>
                  <a:pt x="496" y="455"/>
                </a:lnTo>
                <a:lnTo>
                  <a:pt x="499" y="452"/>
                </a:lnTo>
                <a:lnTo>
                  <a:pt x="502" y="451"/>
                </a:lnTo>
                <a:lnTo>
                  <a:pt x="507" y="443"/>
                </a:lnTo>
                <a:lnTo>
                  <a:pt x="517" y="435"/>
                </a:lnTo>
                <a:lnTo>
                  <a:pt x="529" y="428"/>
                </a:lnTo>
                <a:lnTo>
                  <a:pt x="542" y="419"/>
                </a:lnTo>
                <a:lnTo>
                  <a:pt x="555" y="412"/>
                </a:lnTo>
                <a:lnTo>
                  <a:pt x="565" y="405"/>
                </a:lnTo>
                <a:lnTo>
                  <a:pt x="572" y="398"/>
                </a:lnTo>
                <a:lnTo>
                  <a:pt x="575" y="393"/>
                </a:lnTo>
                <a:lnTo>
                  <a:pt x="642" y="373"/>
                </a:lnTo>
                <a:lnTo>
                  <a:pt x="665" y="360"/>
                </a:lnTo>
                <a:lnTo>
                  <a:pt x="685" y="348"/>
                </a:lnTo>
                <a:lnTo>
                  <a:pt x="711" y="333"/>
                </a:lnTo>
                <a:lnTo>
                  <a:pt x="746" y="312"/>
                </a:lnTo>
                <a:lnTo>
                  <a:pt x="746" y="287"/>
                </a:lnTo>
                <a:lnTo>
                  <a:pt x="749" y="259"/>
                </a:lnTo>
                <a:lnTo>
                  <a:pt x="752" y="227"/>
                </a:lnTo>
                <a:lnTo>
                  <a:pt x="753" y="196"/>
                </a:lnTo>
                <a:lnTo>
                  <a:pt x="752" y="180"/>
                </a:lnTo>
                <a:lnTo>
                  <a:pt x="751" y="164"/>
                </a:lnTo>
                <a:lnTo>
                  <a:pt x="746" y="150"/>
                </a:lnTo>
                <a:lnTo>
                  <a:pt x="742" y="137"/>
                </a:lnTo>
                <a:lnTo>
                  <a:pt x="735" y="124"/>
                </a:lnTo>
                <a:lnTo>
                  <a:pt x="728" y="113"/>
                </a:lnTo>
                <a:lnTo>
                  <a:pt x="716" y="102"/>
                </a:lnTo>
                <a:lnTo>
                  <a:pt x="705" y="94"/>
                </a:lnTo>
                <a:close/>
              </a:path>
            </a:pathLst>
          </a:custGeom>
          <a:solidFill>
            <a:srgbClr val="3936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64" name="Freeform 104"/>
          <p:cNvSpPr>
            <a:spLocks/>
          </p:cNvSpPr>
          <p:nvPr/>
        </p:nvSpPr>
        <p:spPr bwMode="auto">
          <a:xfrm>
            <a:off x="5153025" y="4954588"/>
            <a:ext cx="1419225" cy="1128712"/>
          </a:xfrm>
          <a:custGeom>
            <a:avLst/>
            <a:gdLst>
              <a:gd name="T0" fmla="*/ 2147483647 w 753"/>
              <a:gd name="T1" fmla="*/ 2147483647 h 565"/>
              <a:gd name="T2" fmla="*/ 2147483647 w 753"/>
              <a:gd name="T3" fmla="*/ 2147483647 h 565"/>
              <a:gd name="T4" fmla="*/ 2147483647 w 753"/>
              <a:gd name="T5" fmla="*/ 2147483647 h 565"/>
              <a:gd name="T6" fmla="*/ 2147483647 w 753"/>
              <a:gd name="T7" fmla="*/ 2147483647 h 565"/>
              <a:gd name="T8" fmla="*/ 2147483647 w 753"/>
              <a:gd name="T9" fmla="*/ 2147483647 h 565"/>
              <a:gd name="T10" fmla="*/ 2147483647 w 753"/>
              <a:gd name="T11" fmla="*/ 2147483647 h 565"/>
              <a:gd name="T12" fmla="*/ 2147483647 w 753"/>
              <a:gd name="T13" fmla="*/ 2147483647 h 565"/>
              <a:gd name="T14" fmla="*/ 2147483647 w 753"/>
              <a:gd name="T15" fmla="*/ 0 h 565"/>
              <a:gd name="T16" fmla="*/ 2147483647 w 753"/>
              <a:gd name="T17" fmla="*/ 2147483647 h 565"/>
              <a:gd name="T18" fmla="*/ 2147483647 w 753"/>
              <a:gd name="T19" fmla="*/ 2147483647 h 565"/>
              <a:gd name="T20" fmla="*/ 2147483647 w 753"/>
              <a:gd name="T21" fmla="*/ 2147483647 h 565"/>
              <a:gd name="T22" fmla="*/ 2147483647 w 753"/>
              <a:gd name="T23" fmla="*/ 2147483647 h 565"/>
              <a:gd name="T24" fmla="*/ 2147483647 w 753"/>
              <a:gd name="T25" fmla="*/ 2147483647 h 565"/>
              <a:gd name="T26" fmla="*/ 2147483647 w 753"/>
              <a:gd name="T27" fmla="*/ 2147483647 h 565"/>
              <a:gd name="T28" fmla="*/ 2147483647 w 753"/>
              <a:gd name="T29" fmla="*/ 2147483647 h 565"/>
              <a:gd name="T30" fmla="*/ 2147483647 w 753"/>
              <a:gd name="T31" fmla="*/ 2147483647 h 565"/>
              <a:gd name="T32" fmla="*/ 2147483647 w 753"/>
              <a:gd name="T33" fmla="*/ 2147483647 h 565"/>
              <a:gd name="T34" fmla="*/ 2147483647 w 753"/>
              <a:gd name="T35" fmla="*/ 2147483647 h 565"/>
              <a:gd name="T36" fmla="*/ 2147483647 w 753"/>
              <a:gd name="T37" fmla="*/ 2147483647 h 565"/>
              <a:gd name="T38" fmla="*/ 2147483647 w 753"/>
              <a:gd name="T39" fmla="*/ 2147483647 h 565"/>
              <a:gd name="T40" fmla="*/ 2147483647 w 753"/>
              <a:gd name="T41" fmla="*/ 2147483647 h 565"/>
              <a:gd name="T42" fmla="*/ 2147483647 w 753"/>
              <a:gd name="T43" fmla="*/ 2147483647 h 565"/>
              <a:gd name="T44" fmla="*/ 2147483647 w 753"/>
              <a:gd name="T45" fmla="*/ 2147483647 h 565"/>
              <a:gd name="T46" fmla="*/ 2147483647 w 753"/>
              <a:gd name="T47" fmla="*/ 2147483647 h 565"/>
              <a:gd name="T48" fmla="*/ 2147483647 w 753"/>
              <a:gd name="T49" fmla="*/ 2147483647 h 565"/>
              <a:gd name="T50" fmla="*/ 0 w 753"/>
              <a:gd name="T51" fmla="*/ 2147483647 h 565"/>
              <a:gd name="T52" fmla="*/ 2147483647 w 753"/>
              <a:gd name="T53" fmla="*/ 2147483647 h 565"/>
              <a:gd name="T54" fmla="*/ 2147483647 w 753"/>
              <a:gd name="T55" fmla="*/ 2147483647 h 565"/>
              <a:gd name="T56" fmla="*/ 2147483647 w 753"/>
              <a:gd name="T57" fmla="*/ 2147483647 h 565"/>
              <a:gd name="T58" fmla="*/ 2147483647 w 753"/>
              <a:gd name="T59" fmla="*/ 2147483647 h 565"/>
              <a:gd name="T60" fmla="*/ 2147483647 w 753"/>
              <a:gd name="T61" fmla="*/ 2147483647 h 565"/>
              <a:gd name="T62" fmla="*/ 2147483647 w 753"/>
              <a:gd name="T63" fmla="*/ 2147483647 h 565"/>
              <a:gd name="T64" fmla="*/ 2147483647 w 753"/>
              <a:gd name="T65" fmla="*/ 2147483647 h 565"/>
              <a:gd name="T66" fmla="*/ 2147483647 w 753"/>
              <a:gd name="T67" fmla="*/ 2147483647 h 565"/>
              <a:gd name="T68" fmla="*/ 2147483647 w 753"/>
              <a:gd name="T69" fmla="*/ 2147483647 h 565"/>
              <a:gd name="T70" fmla="*/ 2147483647 w 753"/>
              <a:gd name="T71" fmla="*/ 2147483647 h 565"/>
              <a:gd name="T72" fmla="*/ 2147483647 w 753"/>
              <a:gd name="T73" fmla="*/ 2147483647 h 565"/>
              <a:gd name="T74" fmla="*/ 2147483647 w 753"/>
              <a:gd name="T75" fmla="*/ 2147483647 h 565"/>
              <a:gd name="T76" fmla="*/ 2147483647 w 753"/>
              <a:gd name="T77" fmla="*/ 2147483647 h 565"/>
              <a:gd name="T78" fmla="*/ 2147483647 w 753"/>
              <a:gd name="T79" fmla="*/ 2147483647 h 565"/>
              <a:gd name="T80" fmla="*/ 2147483647 w 753"/>
              <a:gd name="T81" fmla="*/ 2147483647 h 565"/>
              <a:gd name="T82" fmla="*/ 2147483647 w 753"/>
              <a:gd name="T83" fmla="*/ 2147483647 h 565"/>
              <a:gd name="T84" fmla="*/ 2147483647 w 753"/>
              <a:gd name="T85" fmla="*/ 2147483647 h 565"/>
              <a:gd name="T86" fmla="*/ 2147483647 w 753"/>
              <a:gd name="T87" fmla="*/ 2147483647 h 565"/>
              <a:gd name="T88" fmla="*/ 2147483647 w 753"/>
              <a:gd name="T89" fmla="*/ 2147483647 h 565"/>
              <a:gd name="T90" fmla="*/ 2147483647 w 753"/>
              <a:gd name="T91" fmla="*/ 2147483647 h 565"/>
              <a:gd name="T92" fmla="*/ 2147483647 w 753"/>
              <a:gd name="T93" fmla="*/ 2147483647 h 565"/>
              <a:gd name="T94" fmla="*/ 2147483647 w 753"/>
              <a:gd name="T95" fmla="*/ 2147483647 h 565"/>
              <a:gd name="T96" fmla="*/ 2147483647 w 753"/>
              <a:gd name="T97" fmla="*/ 2147483647 h 565"/>
              <a:gd name="T98" fmla="*/ 2147483647 w 753"/>
              <a:gd name="T99" fmla="*/ 2147483647 h 565"/>
              <a:gd name="T100" fmla="*/ 2147483647 w 753"/>
              <a:gd name="T101" fmla="*/ 2147483647 h 565"/>
              <a:gd name="T102" fmla="*/ 2147483647 w 753"/>
              <a:gd name="T103" fmla="*/ 2147483647 h 565"/>
              <a:gd name="T104" fmla="*/ 2147483647 w 753"/>
              <a:gd name="T105" fmla="*/ 2147483647 h 565"/>
              <a:gd name="T106" fmla="*/ 2147483647 w 753"/>
              <a:gd name="T107" fmla="*/ 2147483647 h 565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753"/>
              <a:gd name="T163" fmla="*/ 0 h 565"/>
              <a:gd name="T164" fmla="*/ 753 w 753"/>
              <a:gd name="T165" fmla="*/ 565 h 565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753" h="565">
                <a:moveTo>
                  <a:pt x="705" y="94"/>
                </a:moveTo>
                <a:lnTo>
                  <a:pt x="703" y="87"/>
                </a:lnTo>
                <a:lnTo>
                  <a:pt x="699" y="81"/>
                </a:lnTo>
                <a:lnTo>
                  <a:pt x="695" y="74"/>
                </a:lnTo>
                <a:lnTo>
                  <a:pt x="688" y="69"/>
                </a:lnTo>
                <a:lnTo>
                  <a:pt x="669" y="54"/>
                </a:lnTo>
                <a:lnTo>
                  <a:pt x="648" y="41"/>
                </a:lnTo>
                <a:lnTo>
                  <a:pt x="625" y="30"/>
                </a:lnTo>
                <a:lnTo>
                  <a:pt x="603" y="20"/>
                </a:lnTo>
                <a:lnTo>
                  <a:pt x="583" y="13"/>
                </a:lnTo>
                <a:lnTo>
                  <a:pt x="569" y="9"/>
                </a:lnTo>
                <a:lnTo>
                  <a:pt x="549" y="6"/>
                </a:lnTo>
                <a:lnTo>
                  <a:pt x="528" y="3"/>
                </a:lnTo>
                <a:lnTo>
                  <a:pt x="506" y="1"/>
                </a:lnTo>
                <a:lnTo>
                  <a:pt x="483" y="0"/>
                </a:lnTo>
                <a:lnTo>
                  <a:pt x="460" y="0"/>
                </a:lnTo>
                <a:lnTo>
                  <a:pt x="437" y="0"/>
                </a:lnTo>
                <a:lnTo>
                  <a:pt x="415" y="1"/>
                </a:lnTo>
                <a:lnTo>
                  <a:pt x="392" y="3"/>
                </a:lnTo>
                <a:lnTo>
                  <a:pt x="367" y="7"/>
                </a:lnTo>
                <a:lnTo>
                  <a:pt x="344" y="11"/>
                </a:lnTo>
                <a:lnTo>
                  <a:pt x="320" y="17"/>
                </a:lnTo>
                <a:lnTo>
                  <a:pt x="296" y="23"/>
                </a:lnTo>
                <a:lnTo>
                  <a:pt x="273" y="31"/>
                </a:lnTo>
                <a:lnTo>
                  <a:pt x="249" y="40"/>
                </a:lnTo>
                <a:lnTo>
                  <a:pt x="226" y="50"/>
                </a:lnTo>
                <a:lnTo>
                  <a:pt x="203" y="61"/>
                </a:lnTo>
                <a:lnTo>
                  <a:pt x="194" y="63"/>
                </a:lnTo>
                <a:lnTo>
                  <a:pt x="184" y="67"/>
                </a:lnTo>
                <a:lnTo>
                  <a:pt x="173" y="73"/>
                </a:lnTo>
                <a:lnTo>
                  <a:pt x="161" y="81"/>
                </a:lnTo>
                <a:lnTo>
                  <a:pt x="150" y="90"/>
                </a:lnTo>
                <a:lnTo>
                  <a:pt x="140" y="99"/>
                </a:lnTo>
                <a:lnTo>
                  <a:pt x="137" y="103"/>
                </a:lnTo>
                <a:lnTo>
                  <a:pt x="134" y="107"/>
                </a:lnTo>
                <a:lnTo>
                  <a:pt x="133" y="110"/>
                </a:lnTo>
                <a:lnTo>
                  <a:pt x="131" y="114"/>
                </a:lnTo>
                <a:lnTo>
                  <a:pt x="120" y="122"/>
                </a:lnTo>
                <a:lnTo>
                  <a:pt x="107" y="132"/>
                </a:lnTo>
                <a:lnTo>
                  <a:pt x="94" y="144"/>
                </a:lnTo>
                <a:lnTo>
                  <a:pt x="81" y="157"/>
                </a:lnTo>
                <a:lnTo>
                  <a:pt x="70" y="173"/>
                </a:lnTo>
                <a:lnTo>
                  <a:pt x="57" y="189"/>
                </a:lnTo>
                <a:lnTo>
                  <a:pt x="46" y="205"/>
                </a:lnTo>
                <a:lnTo>
                  <a:pt x="36" y="222"/>
                </a:lnTo>
                <a:lnTo>
                  <a:pt x="26" y="240"/>
                </a:lnTo>
                <a:lnTo>
                  <a:pt x="17" y="257"/>
                </a:lnTo>
                <a:lnTo>
                  <a:pt x="10" y="275"/>
                </a:lnTo>
                <a:lnTo>
                  <a:pt x="4" y="290"/>
                </a:lnTo>
                <a:lnTo>
                  <a:pt x="1" y="306"/>
                </a:lnTo>
                <a:lnTo>
                  <a:pt x="0" y="320"/>
                </a:lnTo>
                <a:lnTo>
                  <a:pt x="0" y="332"/>
                </a:lnTo>
                <a:lnTo>
                  <a:pt x="4" y="343"/>
                </a:lnTo>
                <a:lnTo>
                  <a:pt x="17" y="372"/>
                </a:lnTo>
                <a:lnTo>
                  <a:pt x="33" y="403"/>
                </a:lnTo>
                <a:lnTo>
                  <a:pt x="51" y="433"/>
                </a:lnTo>
                <a:lnTo>
                  <a:pt x="71" y="463"/>
                </a:lnTo>
                <a:lnTo>
                  <a:pt x="81" y="476"/>
                </a:lnTo>
                <a:lnTo>
                  <a:pt x="94" y="491"/>
                </a:lnTo>
                <a:lnTo>
                  <a:pt x="107" y="503"/>
                </a:lnTo>
                <a:lnTo>
                  <a:pt x="120" y="515"/>
                </a:lnTo>
                <a:lnTo>
                  <a:pt x="134" y="525"/>
                </a:lnTo>
                <a:lnTo>
                  <a:pt x="150" y="535"/>
                </a:lnTo>
                <a:lnTo>
                  <a:pt x="167" y="542"/>
                </a:lnTo>
                <a:lnTo>
                  <a:pt x="184" y="549"/>
                </a:lnTo>
                <a:lnTo>
                  <a:pt x="199" y="552"/>
                </a:lnTo>
                <a:lnTo>
                  <a:pt x="214" y="556"/>
                </a:lnTo>
                <a:lnTo>
                  <a:pt x="231" y="559"/>
                </a:lnTo>
                <a:lnTo>
                  <a:pt x="250" y="561"/>
                </a:lnTo>
                <a:lnTo>
                  <a:pt x="289" y="564"/>
                </a:lnTo>
                <a:lnTo>
                  <a:pt x="329" y="565"/>
                </a:lnTo>
                <a:lnTo>
                  <a:pt x="369" y="564"/>
                </a:lnTo>
                <a:lnTo>
                  <a:pt x="406" y="562"/>
                </a:lnTo>
                <a:lnTo>
                  <a:pt x="440" y="558"/>
                </a:lnTo>
                <a:lnTo>
                  <a:pt x="469" y="552"/>
                </a:lnTo>
                <a:lnTo>
                  <a:pt x="473" y="529"/>
                </a:lnTo>
                <a:lnTo>
                  <a:pt x="480" y="496"/>
                </a:lnTo>
                <a:lnTo>
                  <a:pt x="486" y="479"/>
                </a:lnTo>
                <a:lnTo>
                  <a:pt x="490" y="465"/>
                </a:lnTo>
                <a:lnTo>
                  <a:pt x="493" y="459"/>
                </a:lnTo>
                <a:lnTo>
                  <a:pt x="496" y="455"/>
                </a:lnTo>
                <a:lnTo>
                  <a:pt x="499" y="452"/>
                </a:lnTo>
                <a:lnTo>
                  <a:pt x="502" y="451"/>
                </a:lnTo>
                <a:lnTo>
                  <a:pt x="507" y="443"/>
                </a:lnTo>
                <a:lnTo>
                  <a:pt x="517" y="435"/>
                </a:lnTo>
                <a:lnTo>
                  <a:pt x="529" y="428"/>
                </a:lnTo>
                <a:lnTo>
                  <a:pt x="542" y="419"/>
                </a:lnTo>
                <a:lnTo>
                  <a:pt x="555" y="412"/>
                </a:lnTo>
                <a:lnTo>
                  <a:pt x="565" y="405"/>
                </a:lnTo>
                <a:lnTo>
                  <a:pt x="572" y="398"/>
                </a:lnTo>
                <a:lnTo>
                  <a:pt x="575" y="393"/>
                </a:lnTo>
                <a:lnTo>
                  <a:pt x="642" y="373"/>
                </a:lnTo>
                <a:lnTo>
                  <a:pt x="665" y="360"/>
                </a:lnTo>
                <a:lnTo>
                  <a:pt x="685" y="348"/>
                </a:lnTo>
                <a:lnTo>
                  <a:pt x="711" y="333"/>
                </a:lnTo>
                <a:lnTo>
                  <a:pt x="746" y="312"/>
                </a:lnTo>
                <a:lnTo>
                  <a:pt x="746" y="287"/>
                </a:lnTo>
                <a:lnTo>
                  <a:pt x="749" y="259"/>
                </a:lnTo>
                <a:lnTo>
                  <a:pt x="752" y="227"/>
                </a:lnTo>
                <a:lnTo>
                  <a:pt x="753" y="196"/>
                </a:lnTo>
                <a:lnTo>
                  <a:pt x="752" y="180"/>
                </a:lnTo>
                <a:lnTo>
                  <a:pt x="751" y="164"/>
                </a:lnTo>
                <a:lnTo>
                  <a:pt x="746" y="150"/>
                </a:lnTo>
                <a:lnTo>
                  <a:pt x="742" y="137"/>
                </a:lnTo>
                <a:lnTo>
                  <a:pt x="735" y="124"/>
                </a:lnTo>
                <a:lnTo>
                  <a:pt x="728" y="113"/>
                </a:lnTo>
                <a:lnTo>
                  <a:pt x="716" y="102"/>
                </a:lnTo>
                <a:lnTo>
                  <a:pt x="705" y="94"/>
                </a:lnTo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65" name="Freeform 105"/>
          <p:cNvSpPr>
            <a:spLocks/>
          </p:cNvSpPr>
          <p:nvPr/>
        </p:nvSpPr>
        <p:spPr bwMode="auto">
          <a:xfrm>
            <a:off x="6451600" y="5659438"/>
            <a:ext cx="107950" cy="80962"/>
          </a:xfrm>
          <a:custGeom>
            <a:avLst/>
            <a:gdLst>
              <a:gd name="T0" fmla="*/ 2147483647 w 57"/>
              <a:gd name="T1" fmla="*/ 0 h 40"/>
              <a:gd name="T2" fmla="*/ 2147483647 w 57"/>
              <a:gd name="T3" fmla="*/ 0 h 40"/>
              <a:gd name="T4" fmla="*/ 2147483647 w 57"/>
              <a:gd name="T5" fmla="*/ 2147483647 h 40"/>
              <a:gd name="T6" fmla="*/ 2147483647 w 57"/>
              <a:gd name="T7" fmla="*/ 2147483647 h 40"/>
              <a:gd name="T8" fmla="*/ 2147483647 w 57"/>
              <a:gd name="T9" fmla="*/ 2147483647 h 40"/>
              <a:gd name="T10" fmla="*/ 2147483647 w 57"/>
              <a:gd name="T11" fmla="*/ 2147483647 h 40"/>
              <a:gd name="T12" fmla="*/ 2147483647 w 57"/>
              <a:gd name="T13" fmla="*/ 2147483647 h 40"/>
              <a:gd name="T14" fmla="*/ 2147483647 w 57"/>
              <a:gd name="T15" fmla="*/ 2147483647 h 40"/>
              <a:gd name="T16" fmla="*/ 2147483647 w 57"/>
              <a:gd name="T17" fmla="*/ 2147483647 h 40"/>
              <a:gd name="T18" fmla="*/ 2147483647 w 57"/>
              <a:gd name="T19" fmla="*/ 2147483647 h 40"/>
              <a:gd name="T20" fmla="*/ 2147483647 w 57"/>
              <a:gd name="T21" fmla="*/ 2147483647 h 40"/>
              <a:gd name="T22" fmla="*/ 2147483647 w 57"/>
              <a:gd name="T23" fmla="*/ 2147483647 h 40"/>
              <a:gd name="T24" fmla="*/ 2147483647 w 57"/>
              <a:gd name="T25" fmla="*/ 2147483647 h 40"/>
              <a:gd name="T26" fmla="*/ 2147483647 w 57"/>
              <a:gd name="T27" fmla="*/ 2147483647 h 40"/>
              <a:gd name="T28" fmla="*/ 2147483647 w 57"/>
              <a:gd name="T29" fmla="*/ 2147483647 h 40"/>
              <a:gd name="T30" fmla="*/ 2147483647 w 57"/>
              <a:gd name="T31" fmla="*/ 2147483647 h 40"/>
              <a:gd name="T32" fmla="*/ 2147483647 w 57"/>
              <a:gd name="T33" fmla="*/ 2147483647 h 40"/>
              <a:gd name="T34" fmla="*/ 2147483647 w 57"/>
              <a:gd name="T35" fmla="*/ 2147483647 h 40"/>
              <a:gd name="T36" fmla="*/ 2147483647 w 57"/>
              <a:gd name="T37" fmla="*/ 2147483647 h 40"/>
              <a:gd name="T38" fmla="*/ 2147483647 w 57"/>
              <a:gd name="T39" fmla="*/ 2147483647 h 40"/>
              <a:gd name="T40" fmla="*/ 2147483647 w 57"/>
              <a:gd name="T41" fmla="*/ 2147483647 h 40"/>
              <a:gd name="T42" fmla="*/ 2147483647 w 57"/>
              <a:gd name="T43" fmla="*/ 2147483647 h 40"/>
              <a:gd name="T44" fmla="*/ 2147483647 w 57"/>
              <a:gd name="T45" fmla="*/ 2147483647 h 40"/>
              <a:gd name="T46" fmla="*/ 0 w 57"/>
              <a:gd name="T47" fmla="*/ 2147483647 h 40"/>
              <a:gd name="T48" fmla="*/ 0 w 57"/>
              <a:gd name="T49" fmla="*/ 2147483647 h 40"/>
              <a:gd name="T50" fmla="*/ 0 w 57"/>
              <a:gd name="T51" fmla="*/ 2147483647 h 40"/>
              <a:gd name="T52" fmla="*/ 2147483647 w 57"/>
              <a:gd name="T53" fmla="*/ 2147483647 h 40"/>
              <a:gd name="T54" fmla="*/ 2147483647 w 57"/>
              <a:gd name="T55" fmla="*/ 2147483647 h 40"/>
              <a:gd name="T56" fmla="*/ 2147483647 w 57"/>
              <a:gd name="T57" fmla="*/ 2147483647 h 40"/>
              <a:gd name="T58" fmla="*/ 2147483647 w 57"/>
              <a:gd name="T59" fmla="*/ 2147483647 h 40"/>
              <a:gd name="T60" fmla="*/ 2147483647 w 57"/>
              <a:gd name="T61" fmla="*/ 2147483647 h 40"/>
              <a:gd name="T62" fmla="*/ 2147483647 w 57"/>
              <a:gd name="T63" fmla="*/ 0 h 40"/>
              <a:gd name="T64" fmla="*/ 2147483647 w 57"/>
              <a:gd name="T65" fmla="*/ 0 h 40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57"/>
              <a:gd name="T100" fmla="*/ 0 h 40"/>
              <a:gd name="T101" fmla="*/ 57 w 57"/>
              <a:gd name="T102" fmla="*/ 40 h 40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57" h="40">
                <a:moveTo>
                  <a:pt x="29" y="0"/>
                </a:moveTo>
                <a:lnTo>
                  <a:pt x="34" y="0"/>
                </a:lnTo>
                <a:lnTo>
                  <a:pt x="39" y="2"/>
                </a:lnTo>
                <a:lnTo>
                  <a:pt x="44" y="3"/>
                </a:lnTo>
                <a:lnTo>
                  <a:pt x="49" y="6"/>
                </a:lnTo>
                <a:lnTo>
                  <a:pt x="52" y="9"/>
                </a:lnTo>
                <a:lnTo>
                  <a:pt x="54" y="12"/>
                </a:lnTo>
                <a:lnTo>
                  <a:pt x="56" y="16"/>
                </a:lnTo>
                <a:lnTo>
                  <a:pt x="57" y="20"/>
                </a:lnTo>
                <a:lnTo>
                  <a:pt x="56" y="23"/>
                </a:lnTo>
                <a:lnTo>
                  <a:pt x="54" y="27"/>
                </a:lnTo>
                <a:lnTo>
                  <a:pt x="52" y="30"/>
                </a:lnTo>
                <a:lnTo>
                  <a:pt x="49" y="35"/>
                </a:lnTo>
                <a:lnTo>
                  <a:pt x="44" y="36"/>
                </a:lnTo>
                <a:lnTo>
                  <a:pt x="39" y="39"/>
                </a:lnTo>
                <a:lnTo>
                  <a:pt x="34" y="39"/>
                </a:lnTo>
                <a:lnTo>
                  <a:pt x="29" y="40"/>
                </a:lnTo>
                <a:lnTo>
                  <a:pt x="23" y="39"/>
                </a:lnTo>
                <a:lnTo>
                  <a:pt x="17" y="39"/>
                </a:lnTo>
                <a:lnTo>
                  <a:pt x="13" y="36"/>
                </a:lnTo>
                <a:lnTo>
                  <a:pt x="9" y="35"/>
                </a:lnTo>
                <a:lnTo>
                  <a:pt x="4" y="30"/>
                </a:lnTo>
                <a:lnTo>
                  <a:pt x="2" y="27"/>
                </a:lnTo>
                <a:lnTo>
                  <a:pt x="0" y="23"/>
                </a:lnTo>
                <a:lnTo>
                  <a:pt x="0" y="20"/>
                </a:lnTo>
                <a:lnTo>
                  <a:pt x="0" y="16"/>
                </a:lnTo>
                <a:lnTo>
                  <a:pt x="2" y="12"/>
                </a:lnTo>
                <a:lnTo>
                  <a:pt x="4" y="9"/>
                </a:lnTo>
                <a:lnTo>
                  <a:pt x="9" y="6"/>
                </a:lnTo>
                <a:lnTo>
                  <a:pt x="13" y="3"/>
                </a:lnTo>
                <a:lnTo>
                  <a:pt x="17" y="2"/>
                </a:lnTo>
                <a:lnTo>
                  <a:pt x="23" y="0"/>
                </a:lnTo>
                <a:lnTo>
                  <a:pt x="2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66" name="Freeform 106"/>
          <p:cNvSpPr>
            <a:spLocks/>
          </p:cNvSpPr>
          <p:nvPr/>
        </p:nvSpPr>
        <p:spPr bwMode="auto">
          <a:xfrm>
            <a:off x="6451600" y="5659438"/>
            <a:ext cx="107950" cy="80962"/>
          </a:xfrm>
          <a:custGeom>
            <a:avLst/>
            <a:gdLst>
              <a:gd name="T0" fmla="*/ 2147483647 w 57"/>
              <a:gd name="T1" fmla="*/ 0 h 40"/>
              <a:gd name="T2" fmla="*/ 2147483647 w 57"/>
              <a:gd name="T3" fmla="*/ 0 h 40"/>
              <a:gd name="T4" fmla="*/ 2147483647 w 57"/>
              <a:gd name="T5" fmla="*/ 2147483647 h 40"/>
              <a:gd name="T6" fmla="*/ 2147483647 w 57"/>
              <a:gd name="T7" fmla="*/ 2147483647 h 40"/>
              <a:gd name="T8" fmla="*/ 2147483647 w 57"/>
              <a:gd name="T9" fmla="*/ 2147483647 h 40"/>
              <a:gd name="T10" fmla="*/ 2147483647 w 57"/>
              <a:gd name="T11" fmla="*/ 2147483647 h 40"/>
              <a:gd name="T12" fmla="*/ 2147483647 w 57"/>
              <a:gd name="T13" fmla="*/ 2147483647 h 40"/>
              <a:gd name="T14" fmla="*/ 2147483647 w 57"/>
              <a:gd name="T15" fmla="*/ 2147483647 h 40"/>
              <a:gd name="T16" fmla="*/ 2147483647 w 57"/>
              <a:gd name="T17" fmla="*/ 2147483647 h 40"/>
              <a:gd name="T18" fmla="*/ 2147483647 w 57"/>
              <a:gd name="T19" fmla="*/ 2147483647 h 40"/>
              <a:gd name="T20" fmla="*/ 2147483647 w 57"/>
              <a:gd name="T21" fmla="*/ 2147483647 h 40"/>
              <a:gd name="T22" fmla="*/ 2147483647 w 57"/>
              <a:gd name="T23" fmla="*/ 2147483647 h 40"/>
              <a:gd name="T24" fmla="*/ 2147483647 w 57"/>
              <a:gd name="T25" fmla="*/ 2147483647 h 40"/>
              <a:gd name="T26" fmla="*/ 2147483647 w 57"/>
              <a:gd name="T27" fmla="*/ 2147483647 h 40"/>
              <a:gd name="T28" fmla="*/ 2147483647 w 57"/>
              <a:gd name="T29" fmla="*/ 2147483647 h 40"/>
              <a:gd name="T30" fmla="*/ 2147483647 w 57"/>
              <a:gd name="T31" fmla="*/ 2147483647 h 40"/>
              <a:gd name="T32" fmla="*/ 2147483647 w 57"/>
              <a:gd name="T33" fmla="*/ 2147483647 h 40"/>
              <a:gd name="T34" fmla="*/ 2147483647 w 57"/>
              <a:gd name="T35" fmla="*/ 2147483647 h 40"/>
              <a:gd name="T36" fmla="*/ 2147483647 w 57"/>
              <a:gd name="T37" fmla="*/ 2147483647 h 40"/>
              <a:gd name="T38" fmla="*/ 2147483647 w 57"/>
              <a:gd name="T39" fmla="*/ 2147483647 h 40"/>
              <a:gd name="T40" fmla="*/ 2147483647 w 57"/>
              <a:gd name="T41" fmla="*/ 2147483647 h 40"/>
              <a:gd name="T42" fmla="*/ 2147483647 w 57"/>
              <a:gd name="T43" fmla="*/ 2147483647 h 40"/>
              <a:gd name="T44" fmla="*/ 2147483647 w 57"/>
              <a:gd name="T45" fmla="*/ 2147483647 h 40"/>
              <a:gd name="T46" fmla="*/ 0 w 57"/>
              <a:gd name="T47" fmla="*/ 2147483647 h 40"/>
              <a:gd name="T48" fmla="*/ 0 w 57"/>
              <a:gd name="T49" fmla="*/ 2147483647 h 40"/>
              <a:gd name="T50" fmla="*/ 0 w 57"/>
              <a:gd name="T51" fmla="*/ 2147483647 h 40"/>
              <a:gd name="T52" fmla="*/ 2147483647 w 57"/>
              <a:gd name="T53" fmla="*/ 2147483647 h 40"/>
              <a:gd name="T54" fmla="*/ 2147483647 w 57"/>
              <a:gd name="T55" fmla="*/ 2147483647 h 40"/>
              <a:gd name="T56" fmla="*/ 2147483647 w 57"/>
              <a:gd name="T57" fmla="*/ 2147483647 h 40"/>
              <a:gd name="T58" fmla="*/ 2147483647 w 57"/>
              <a:gd name="T59" fmla="*/ 2147483647 h 40"/>
              <a:gd name="T60" fmla="*/ 2147483647 w 57"/>
              <a:gd name="T61" fmla="*/ 2147483647 h 40"/>
              <a:gd name="T62" fmla="*/ 2147483647 w 57"/>
              <a:gd name="T63" fmla="*/ 0 h 40"/>
              <a:gd name="T64" fmla="*/ 2147483647 w 57"/>
              <a:gd name="T65" fmla="*/ 0 h 40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57"/>
              <a:gd name="T100" fmla="*/ 0 h 40"/>
              <a:gd name="T101" fmla="*/ 57 w 57"/>
              <a:gd name="T102" fmla="*/ 40 h 40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57" h="40">
                <a:moveTo>
                  <a:pt x="29" y="0"/>
                </a:moveTo>
                <a:lnTo>
                  <a:pt x="34" y="0"/>
                </a:lnTo>
                <a:lnTo>
                  <a:pt x="39" y="2"/>
                </a:lnTo>
                <a:lnTo>
                  <a:pt x="44" y="3"/>
                </a:lnTo>
                <a:lnTo>
                  <a:pt x="49" y="6"/>
                </a:lnTo>
                <a:lnTo>
                  <a:pt x="52" y="9"/>
                </a:lnTo>
                <a:lnTo>
                  <a:pt x="54" y="12"/>
                </a:lnTo>
                <a:lnTo>
                  <a:pt x="56" y="16"/>
                </a:lnTo>
                <a:lnTo>
                  <a:pt x="57" y="20"/>
                </a:lnTo>
                <a:lnTo>
                  <a:pt x="56" y="23"/>
                </a:lnTo>
                <a:lnTo>
                  <a:pt x="54" y="27"/>
                </a:lnTo>
                <a:lnTo>
                  <a:pt x="52" y="30"/>
                </a:lnTo>
                <a:lnTo>
                  <a:pt x="49" y="35"/>
                </a:lnTo>
                <a:lnTo>
                  <a:pt x="44" y="36"/>
                </a:lnTo>
                <a:lnTo>
                  <a:pt x="39" y="39"/>
                </a:lnTo>
                <a:lnTo>
                  <a:pt x="34" y="39"/>
                </a:lnTo>
                <a:lnTo>
                  <a:pt x="29" y="40"/>
                </a:lnTo>
                <a:lnTo>
                  <a:pt x="23" y="39"/>
                </a:lnTo>
                <a:lnTo>
                  <a:pt x="17" y="39"/>
                </a:lnTo>
                <a:lnTo>
                  <a:pt x="13" y="36"/>
                </a:lnTo>
                <a:lnTo>
                  <a:pt x="9" y="35"/>
                </a:lnTo>
                <a:lnTo>
                  <a:pt x="4" y="30"/>
                </a:lnTo>
                <a:lnTo>
                  <a:pt x="2" y="27"/>
                </a:lnTo>
                <a:lnTo>
                  <a:pt x="0" y="23"/>
                </a:lnTo>
                <a:lnTo>
                  <a:pt x="0" y="20"/>
                </a:lnTo>
                <a:lnTo>
                  <a:pt x="0" y="16"/>
                </a:lnTo>
                <a:lnTo>
                  <a:pt x="2" y="12"/>
                </a:lnTo>
                <a:lnTo>
                  <a:pt x="4" y="9"/>
                </a:lnTo>
                <a:lnTo>
                  <a:pt x="9" y="6"/>
                </a:lnTo>
                <a:lnTo>
                  <a:pt x="13" y="3"/>
                </a:lnTo>
                <a:lnTo>
                  <a:pt x="17" y="2"/>
                </a:lnTo>
                <a:lnTo>
                  <a:pt x="23" y="0"/>
                </a:lnTo>
                <a:lnTo>
                  <a:pt x="29" y="0"/>
                </a:lnTo>
                <a:close/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67" name="Freeform 107"/>
          <p:cNvSpPr>
            <a:spLocks/>
          </p:cNvSpPr>
          <p:nvPr/>
        </p:nvSpPr>
        <p:spPr bwMode="auto">
          <a:xfrm>
            <a:off x="6237288" y="5686425"/>
            <a:ext cx="125412" cy="25400"/>
          </a:xfrm>
          <a:custGeom>
            <a:avLst/>
            <a:gdLst>
              <a:gd name="T0" fmla="*/ 2147483647 w 67"/>
              <a:gd name="T1" fmla="*/ 0 h 13"/>
              <a:gd name="T2" fmla="*/ 2147483647 w 67"/>
              <a:gd name="T3" fmla="*/ 0 h 13"/>
              <a:gd name="T4" fmla="*/ 2147483647 w 67"/>
              <a:gd name="T5" fmla="*/ 2147483647 h 13"/>
              <a:gd name="T6" fmla="*/ 2147483647 w 67"/>
              <a:gd name="T7" fmla="*/ 2147483647 h 13"/>
              <a:gd name="T8" fmla="*/ 2147483647 w 67"/>
              <a:gd name="T9" fmla="*/ 2147483647 h 13"/>
              <a:gd name="T10" fmla="*/ 2147483647 w 67"/>
              <a:gd name="T11" fmla="*/ 2147483647 h 13"/>
              <a:gd name="T12" fmla="*/ 2147483647 w 67"/>
              <a:gd name="T13" fmla="*/ 2147483647 h 13"/>
              <a:gd name="T14" fmla="*/ 2147483647 w 67"/>
              <a:gd name="T15" fmla="*/ 2147483647 h 13"/>
              <a:gd name="T16" fmla="*/ 2147483647 w 67"/>
              <a:gd name="T17" fmla="*/ 2147483647 h 13"/>
              <a:gd name="T18" fmla="*/ 2147483647 w 67"/>
              <a:gd name="T19" fmla="*/ 2147483647 h 13"/>
              <a:gd name="T20" fmla="*/ 2147483647 w 67"/>
              <a:gd name="T21" fmla="*/ 2147483647 h 13"/>
              <a:gd name="T22" fmla="*/ 2147483647 w 67"/>
              <a:gd name="T23" fmla="*/ 2147483647 h 13"/>
              <a:gd name="T24" fmla="*/ 0 w 67"/>
              <a:gd name="T25" fmla="*/ 2147483647 h 13"/>
              <a:gd name="T26" fmla="*/ 2147483647 w 67"/>
              <a:gd name="T27" fmla="*/ 2147483647 h 13"/>
              <a:gd name="T28" fmla="*/ 2147483647 w 67"/>
              <a:gd name="T29" fmla="*/ 2147483647 h 13"/>
              <a:gd name="T30" fmla="*/ 2147483647 w 67"/>
              <a:gd name="T31" fmla="*/ 0 h 13"/>
              <a:gd name="T32" fmla="*/ 2147483647 w 67"/>
              <a:gd name="T33" fmla="*/ 0 h 13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67"/>
              <a:gd name="T52" fmla="*/ 0 h 13"/>
              <a:gd name="T53" fmla="*/ 67 w 67"/>
              <a:gd name="T54" fmla="*/ 13 h 13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67" h="13">
                <a:moveTo>
                  <a:pt x="33" y="0"/>
                </a:moveTo>
                <a:lnTo>
                  <a:pt x="47" y="0"/>
                </a:lnTo>
                <a:lnTo>
                  <a:pt x="57" y="2"/>
                </a:lnTo>
                <a:lnTo>
                  <a:pt x="64" y="4"/>
                </a:lnTo>
                <a:lnTo>
                  <a:pt x="67" y="7"/>
                </a:lnTo>
                <a:lnTo>
                  <a:pt x="64" y="9"/>
                </a:lnTo>
                <a:lnTo>
                  <a:pt x="57" y="12"/>
                </a:lnTo>
                <a:lnTo>
                  <a:pt x="47" y="13"/>
                </a:lnTo>
                <a:lnTo>
                  <a:pt x="33" y="13"/>
                </a:lnTo>
                <a:lnTo>
                  <a:pt x="20" y="13"/>
                </a:lnTo>
                <a:lnTo>
                  <a:pt x="10" y="12"/>
                </a:lnTo>
                <a:lnTo>
                  <a:pt x="3" y="9"/>
                </a:lnTo>
                <a:lnTo>
                  <a:pt x="0" y="7"/>
                </a:lnTo>
                <a:lnTo>
                  <a:pt x="3" y="4"/>
                </a:lnTo>
                <a:lnTo>
                  <a:pt x="10" y="2"/>
                </a:lnTo>
                <a:lnTo>
                  <a:pt x="20" y="0"/>
                </a:lnTo>
                <a:lnTo>
                  <a:pt x="3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68" name="Freeform 108"/>
          <p:cNvSpPr>
            <a:spLocks/>
          </p:cNvSpPr>
          <p:nvPr/>
        </p:nvSpPr>
        <p:spPr bwMode="auto">
          <a:xfrm>
            <a:off x="6237288" y="5686425"/>
            <a:ext cx="125412" cy="25400"/>
          </a:xfrm>
          <a:custGeom>
            <a:avLst/>
            <a:gdLst>
              <a:gd name="T0" fmla="*/ 2147483647 w 67"/>
              <a:gd name="T1" fmla="*/ 0 h 13"/>
              <a:gd name="T2" fmla="*/ 2147483647 w 67"/>
              <a:gd name="T3" fmla="*/ 0 h 13"/>
              <a:gd name="T4" fmla="*/ 2147483647 w 67"/>
              <a:gd name="T5" fmla="*/ 2147483647 h 13"/>
              <a:gd name="T6" fmla="*/ 2147483647 w 67"/>
              <a:gd name="T7" fmla="*/ 2147483647 h 13"/>
              <a:gd name="T8" fmla="*/ 2147483647 w 67"/>
              <a:gd name="T9" fmla="*/ 2147483647 h 13"/>
              <a:gd name="T10" fmla="*/ 2147483647 w 67"/>
              <a:gd name="T11" fmla="*/ 2147483647 h 13"/>
              <a:gd name="T12" fmla="*/ 2147483647 w 67"/>
              <a:gd name="T13" fmla="*/ 2147483647 h 13"/>
              <a:gd name="T14" fmla="*/ 2147483647 w 67"/>
              <a:gd name="T15" fmla="*/ 2147483647 h 13"/>
              <a:gd name="T16" fmla="*/ 2147483647 w 67"/>
              <a:gd name="T17" fmla="*/ 2147483647 h 13"/>
              <a:gd name="T18" fmla="*/ 2147483647 w 67"/>
              <a:gd name="T19" fmla="*/ 2147483647 h 13"/>
              <a:gd name="T20" fmla="*/ 2147483647 w 67"/>
              <a:gd name="T21" fmla="*/ 2147483647 h 13"/>
              <a:gd name="T22" fmla="*/ 2147483647 w 67"/>
              <a:gd name="T23" fmla="*/ 2147483647 h 13"/>
              <a:gd name="T24" fmla="*/ 0 w 67"/>
              <a:gd name="T25" fmla="*/ 2147483647 h 13"/>
              <a:gd name="T26" fmla="*/ 2147483647 w 67"/>
              <a:gd name="T27" fmla="*/ 2147483647 h 13"/>
              <a:gd name="T28" fmla="*/ 2147483647 w 67"/>
              <a:gd name="T29" fmla="*/ 2147483647 h 13"/>
              <a:gd name="T30" fmla="*/ 2147483647 w 67"/>
              <a:gd name="T31" fmla="*/ 0 h 13"/>
              <a:gd name="T32" fmla="*/ 2147483647 w 67"/>
              <a:gd name="T33" fmla="*/ 0 h 13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67"/>
              <a:gd name="T52" fmla="*/ 0 h 13"/>
              <a:gd name="T53" fmla="*/ 67 w 67"/>
              <a:gd name="T54" fmla="*/ 13 h 13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67" h="13">
                <a:moveTo>
                  <a:pt x="33" y="0"/>
                </a:moveTo>
                <a:lnTo>
                  <a:pt x="47" y="0"/>
                </a:lnTo>
                <a:lnTo>
                  <a:pt x="57" y="2"/>
                </a:lnTo>
                <a:lnTo>
                  <a:pt x="64" y="4"/>
                </a:lnTo>
                <a:lnTo>
                  <a:pt x="67" y="7"/>
                </a:lnTo>
                <a:lnTo>
                  <a:pt x="64" y="9"/>
                </a:lnTo>
                <a:lnTo>
                  <a:pt x="57" y="12"/>
                </a:lnTo>
                <a:lnTo>
                  <a:pt x="47" y="13"/>
                </a:lnTo>
                <a:lnTo>
                  <a:pt x="33" y="13"/>
                </a:lnTo>
                <a:lnTo>
                  <a:pt x="20" y="13"/>
                </a:lnTo>
                <a:lnTo>
                  <a:pt x="10" y="12"/>
                </a:lnTo>
                <a:lnTo>
                  <a:pt x="3" y="9"/>
                </a:lnTo>
                <a:lnTo>
                  <a:pt x="0" y="7"/>
                </a:lnTo>
                <a:lnTo>
                  <a:pt x="3" y="4"/>
                </a:lnTo>
                <a:lnTo>
                  <a:pt x="10" y="2"/>
                </a:lnTo>
                <a:lnTo>
                  <a:pt x="20" y="0"/>
                </a:lnTo>
                <a:lnTo>
                  <a:pt x="33" y="0"/>
                </a:lnTo>
              </a:path>
            </a:pathLst>
          </a:custGeom>
          <a:noFill/>
          <a:ln w="1588">
            <a:solidFill>
              <a:srgbClr val="1F1A1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69" name="Rectangle 109"/>
          <p:cNvSpPr>
            <a:spLocks noChangeArrowheads="1"/>
          </p:cNvSpPr>
          <p:nvPr/>
        </p:nvSpPr>
        <p:spPr bwMode="auto">
          <a:xfrm>
            <a:off x="4364038" y="4181475"/>
            <a:ext cx="3622675" cy="7938"/>
          </a:xfrm>
          <a:prstGeom prst="rect">
            <a:avLst/>
          </a:pr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5570" name="Freeform 110"/>
          <p:cNvSpPr>
            <a:spLocks/>
          </p:cNvSpPr>
          <p:nvPr/>
        </p:nvSpPr>
        <p:spPr bwMode="auto">
          <a:xfrm>
            <a:off x="8283575" y="4183063"/>
            <a:ext cx="85725" cy="93662"/>
          </a:xfrm>
          <a:custGeom>
            <a:avLst/>
            <a:gdLst>
              <a:gd name="T0" fmla="*/ 2147483647 w 45"/>
              <a:gd name="T1" fmla="*/ 2147483647 h 47"/>
              <a:gd name="T2" fmla="*/ 0 w 45"/>
              <a:gd name="T3" fmla="*/ 0 h 47"/>
              <a:gd name="T4" fmla="*/ 0 w 45"/>
              <a:gd name="T5" fmla="*/ 0 h 47"/>
              <a:gd name="T6" fmla="*/ 0 w 45"/>
              <a:gd name="T7" fmla="*/ 2147483647 h 47"/>
              <a:gd name="T8" fmla="*/ 2147483647 w 45"/>
              <a:gd name="T9" fmla="*/ 2147483647 h 47"/>
              <a:gd name="T10" fmla="*/ 2147483647 w 45"/>
              <a:gd name="T11" fmla="*/ 2147483647 h 47"/>
              <a:gd name="T12" fmla="*/ 2147483647 w 45"/>
              <a:gd name="T13" fmla="*/ 2147483647 h 47"/>
              <a:gd name="T14" fmla="*/ 2147483647 w 45"/>
              <a:gd name="T15" fmla="*/ 2147483647 h 47"/>
              <a:gd name="T16" fmla="*/ 2147483647 w 45"/>
              <a:gd name="T17" fmla="*/ 2147483647 h 47"/>
              <a:gd name="T18" fmla="*/ 2147483647 w 45"/>
              <a:gd name="T19" fmla="*/ 2147483647 h 47"/>
              <a:gd name="T20" fmla="*/ 2147483647 w 45"/>
              <a:gd name="T21" fmla="*/ 2147483647 h 47"/>
              <a:gd name="T22" fmla="*/ 2147483647 w 45"/>
              <a:gd name="T23" fmla="*/ 2147483647 h 47"/>
              <a:gd name="T24" fmla="*/ 2147483647 w 45"/>
              <a:gd name="T25" fmla="*/ 2147483647 h 47"/>
              <a:gd name="T26" fmla="*/ 2147483647 w 45"/>
              <a:gd name="T27" fmla="*/ 2147483647 h 47"/>
              <a:gd name="T28" fmla="*/ 2147483647 w 45"/>
              <a:gd name="T29" fmla="*/ 2147483647 h 47"/>
              <a:gd name="T30" fmla="*/ 2147483647 w 45"/>
              <a:gd name="T31" fmla="*/ 2147483647 h 47"/>
              <a:gd name="T32" fmla="*/ 2147483647 w 45"/>
              <a:gd name="T33" fmla="*/ 2147483647 h 47"/>
              <a:gd name="T34" fmla="*/ 2147483647 w 45"/>
              <a:gd name="T35" fmla="*/ 2147483647 h 47"/>
              <a:gd name="T36" fmla="*/ 2147483647 w 45"/>
              <a:gd name="T37" fmla="*/ 2147483647 h 47"/>
              <a:gd name="T38" fmla="*/ 2147483647 w 45"/>
              <a:gd name="T39" fmla="*/ 2147483647 h 47"/>
              <a:gd name="T40" fmla="*/ 2147483647 w 45"/>
              <a:gd name="T41" fmla="*/ 2147483647 h 47"/>
              <a:gd name="T42" fmla="*/ 2147483647 w 45"/>
              <a:gd name="T43" fmla="*/ 2147483647 h 47"/>
              <a:gd name="T44" fmla="*/ 2147483647 w 45"/>
              <a:gd name="T45" fmla="*/ 2147483647 h 47"/>
              <a:gd name="T46" fmla="*/ 2147483647 w 45"/>
              <a:gd name="T47" fmla="*/ 2147483647 h 47"/>
              <a:gd name="T48" fmla="*/ 2147483647 w 45"/>
              <a:gd name="T49" fmla="*/ 2147483647 h 47"/>
              <a:gd name="T50" fmla="*/ 2147483647 w 45"/>
              <a:gd name="T51" fmla="*/ 2147483647 h 47"/>
              <a:gd name="T52" fmla="*/ 2147483647 w 45"/>
              <a:gd name="T53" fmla="*/ 2147483647 h 47"/>
              <a:gd name="T54" fmla="*/ 2147483647 w 45"/>
              <a:gd name="T55" fmla="*/ 2147483647 h 47"/>
              <a:gd name="T56" fmla="*/ 2147483647 w 45"/>
              <a:gd name="T57" fmla="*/ 2147483647 h 47"/>
              <a:gd name="T58" fmla="*/ 2147483647 w 45"/>
              <a:gd name="T59" fmla="*/ 2147483647 h 47"/>
              <a:gd name="T60" fmla="*/ 2147483647 w 45"/>
              <a:gd name="T61" fmla="*/ 2147483647 h 47"/>
              <a:gd name="T62" fmla="*/ 2147483647 w 45"/>
              <a:gd name="T63" fmla="*/ 2147483647 h 47"/>
              <a:gd name="T64" fmla="*/ 2147483647 w 45"/>
              <a:gd name="T65" fmla="*/ 2147483647 h 47"/>
              <a:gd name="T66" fmla="*/ 0 w 45"/>
              <a:gd name="T67" fmla="*/ 2147483647 h 47"/>
              <a:gd name="T68" fmla="*/ 0 w 45"/>
              <a:gd name="T69" fmla="*/ 2147483647 h 47"/>
              <a:gd name="T70" fmla="*/ 2147483647 w 45"/>
              <a:gd name="T71" fmla="*/ 2147483647 h 47"/>
              <a:gd name="T72" fmla="*/ 2147483647 w 45"/>
              <a:gd name="T73" fmla="*/ 2147483647 h 47"/>
              <a:gd name="T74" fmla="*/ 2147483647 w 45"/>
              <a:gd name="T75" fmla="*/ 2147483647 h 47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45"/>
              <a:gd name="T115" fmla="*/ 0 h 47"/>
              <a:gd name="T116" fmla="*/ 45 w 45"/>
              <a:gd name="T117" fmla="*/ 47 h 47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45" h="47">
                <a:moveTo>
                  <a:pt x="45" y="23"/>
                </a:moveTo>
                <a:lnTo>
                  <a:pt x="0" y="0"/>
                </a:lnTo>
                <a:lnTo>
                  <a:pt x="0" y="1"/>
                </a:lnTo>
                <a:lnTo>
                  <a:pt x="2" y="3"/>
                </a:lnTo>
                <a:lnTo>
                  <a:pt x="2" y="4"/>
                </a:lnTo>
                <a:lnTo>
                  <a:pt x="2" y="5"/>
                </a:lnTo>
                <a:lnTo>
                  <a:pt x="3" y="7"/>
                </a:lnTo>
                <a:lnTo>
                  <a:pt x="3" y="8"/>
                </a:lnTo>
                <a:lnTo>
                  <a:pt x="3" y="10"/>
                </a:lnTo>
                <a:lnTo>
                  <a:pt x="3" y="11"/>
                </a:lnTo>
                <a:lnTo>
                  <a:pt x="3" y="13"/>
                </a:lnTo>
                <a:lnTo>
                  <a:pt x="5" y="14"/>
                </a:lnTo>
                <a:lnTo>
                  <a:pt x="5" y="15"/>
                </a:lnTo>
                <a:lnTo>
                  <a:pt x="5" y="17"/>
                </a:lnTo>
                <a:lnTo>
                  <a:pt x="5" y="18"/>
                </a:lnTo>
                <a:lnTo>
                  <a:pt x="5" y="20"/>
                </a:lnTo>
                <a:lnTo>
                  <a:pt x="5" y="21"/>
                </a:lnTo>
                <a:lnTo>
                  <a:pt x="5" y="23"/>
                </a:lnTo>
                <a:lnTo>
                  <a:pt x="5" y="24"/>
                </a:lnTo>
                <a:lnTo>
                  <a:pt x="5" y="25"/>
                </a:lnTo>
                <a:lnTo>
                  <a:pt x="5" y="27"/>
                </a:lnTo>
                <a:lnTo>
                  <a:pt x="5" y="28"/>
                </a:lnTo>
                <a:lnTo>
                  <a:pt x="5" y="30"/>
                </a:lnTo>
                <a:lnTo>
                  <a:pt x="5" y="31"/>
                </a:lnTo>
                <a:lnTo>
                  <a:pt x="3" y="33"/>
                </a:lnTo>
                <a:lnTo>
                  <a:pt x="3" y="34"/>
                </a:lnTo>
                <a:lnTo>
                  <a:pt x="3" y="35"/>
                </a:lnTo>
                <a:lnTo>
                  <a:pt x="3" y="37"/>
                </a:lnTo>
                <a:lnTo>
                  <a:pt x="3" y="38"/>
                </a:lnTo>
                <a:lnTo>
                  <a:pt x="2" y="40"/>
                </a:lnTo>
                <a:lnTo>
                  <a:pt x="2" y="41"/>
                </a:lnTo>
                <a:lnTo>
                  <a:pt x="2" y="44"/>
                </a:lnTo>
                <a:lnTo>
                  <a:pt x="0" y="45"/>
                </a:lnTo>
                <a:lnTo>
                  <a:pt x="0" y="47"/>
                </a:lnTo>
                <a:lnTo>
                  <a:pt x="45" y="23"/>
                </a:lnTo>
                <a:lnTo>
                  <a:pt x="42" y="23"/>
                </a:lnTo>
                <a:lnTo>
                  <a:pt x="45" y="23"/>
                </a:lnTo>
                <a:close/>
              </a:path>
            </a:pathLst>
          </a:custGeom>
          <a:solidFill>
            <a:srgbClr val="1F1A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407" name="Rectangle 111"/>
          <p:cNvSpPr>
            <a:spLocks noChangeArrowheads="1"/>
          </p:cNvSpPr>
          <p:nvPr/>
        </p:nvSpPr>
        <p:spPr bwMode="auto">
          <a:xfrm>
            <a:off x="8023225" y="1844675"/>
            <a:ext cx="890588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defRPr/>
            </a:pPr>
            <a:r>
              <a:rPr lang="de-DE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Gradient</a:t>
            </a:r>
          </a:p>
        </p:txBody>
      </p:sp>
      <p:sp>
        <p:nvSpPr>
          <p:cNvPr id="65572" name="Line 113"/>
          <p:cNvSpPr>
            <a:spLocks noChangeShapeType="1"/>
          </p:cNvSpPr>
          <p:nvPr/>
        </p:nvSpPr>
        <p:spPr bwMode="auto">
          <a:xfrm flipV="1">
            <a:off x="4540250" y="2160588"/>
            <a:ext cx="3486150" cy="2170112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73" name="Line 114"/>
          <p:cNvSpPr>
            <a:spLocks noChangeShapeType="1"/>
          </p:cNvSpPr>
          <p:nvPr/>
        </p:nvSpPr>
        <p:spPr bwMode="auto">
          <a:xfrm flipV="1">
            <a:off x="4779963" y="2039938"/>
            <a:ext cx="0" cy="215741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74" name="Line 115"/>
          <p:cNvSpPr>
            <a:spLocks noChangeShapeType="1"/>
          </p:cNvSpPr>
          <p:nvPr/>
        </p:nvSpPr>
        <p:spPr bwMode="auto">
          <a:xfrm flipV="1">
            <a:off x="4783138" y="4197350"/>
            <a:ext cx="3538537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75" name="Line 118"/>
          <p:cNvSpPr>
            <a:spLocks noChangeShapeType="1"/>
          </p:cNvSpPr>
          <p:nvPr/>
        </p:nvSpPr>
        <p:spPr bwMode="auto">
          <a:xfrm flipV="1">
            <a:off x="5053013" y="4003675"/>
            <a:ext cx="0" cy="1731963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76" name="Line 119"/>
          <p:cNvSpPr>
            <a:spLocks noChangeShapeType="1"/>
          </p:cNvSpPr>
          <p:nvPr/>
        </p:nvSpPr>
        <p:spPr bwMode="auto">
          <a:xfrm flipH="1" flipV="1">
            <a:off x="4029075" y="4003675"/>
            <a:ext cx="1023938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77" name="Line 120"/>
          <p:cNvSpPr>
            <a:spLocks noChangeShapeType="1"/>
          </p:cNvSpPr>
          <p:nvPr/>
        </p:nvSpPr>
        <p:spPr bwMode="auto">
          <a:xfrm flipH="1" flipV="1">
            <a:off x="7589838" y="2436813"/>
            <a:ext cx="0" cy="31972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78" name="Line 121"/>
          <p:cNvSpPr>
            <a:spLocks noChangeShapeType="1"/>
          </p:cNvSpPr>
          <p:nvPr/>
        </p:nvSpPr>
        <p:spPr bwMode="auto">
          <a:xfrm flipH="1">
            <a:off x="4029075" y="2436813"/>
            <a:ext cx="35591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420" name="Rectangle 124"/>
          <p:cNvSpPr>
            <a:spLocks noChangeArrowheads="1"/>
          </p:cNvSpPr>
          <p:nvPr/>
        </p:nvSpPr>
        <p:spPr bwMode="auto">
          <a:xfrm>
            <a:off x="4425950" y="3379788"/>
            <a:ext cx="271463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defRPr/>
            </a:pPr>
            <a:r>
              <a:rPr lang="de-DE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w2</a:t>
            </a:r>
            <a:endParaRPr lang="de-DE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83421" name="Rectangle 125"/>
          <p:cNvSpPr>
            <a:spLocks noChangeArrowheads="1"/>
          </p:cNvSpPr>
          <p:nvPr/>
        </p:nvSpPr>
        <p:spPr bwMode="auto">
          <a:xfrm>
            <a:off x="5575300" y="4235450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defRPr/>
            </a:pPr>
            <a:r>
              <a:rPr lang="de-DE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x2</a:t>
            </a:r>
          </a:p>
        </p:txBody>
      </p:sp>
      <p:sp>
        <p:nvSpPr>
          <p:cNvPr id="65581" name="Line 126"/>
          <p:cNvSpPr>
            <a:spLocks noChangeShapeType="1"/>
          </p:cNvSpPr>
          <p:nvPr/>
        </p:nvSpPr>
        <p:spPr bwMode="auto">
          <a:xfrm flipV="1">
            <a:off x="5530850" y="3711575"/>
            <a:ext cx="0" cy="1225550"/>
          </a:xfrm>
          <a:prstGeom prst="line">
            <a:avLst/>
          </a:prstGeom>
          <a:noFill/>
          <a:ln w="19050">
            <a:solidFill>
              <a:schemeClr val="hlink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82" name="Line 127"/>
          <p:cNvSpPr>
            <a:spLocks noChangeShapeType="1"/>
          </p:cNvSpPr>
          <p:nvPr/>
        </p:nvSpPr>
        <p:spPr bwMode="auto">
          <a:xfrm flipH="1">
            <a:off x="4027488" y="3727450"/>
            <a:ext cx="1492250" cy="0"/>
          </a:xfrm>
          <a:prstGeom prst="line">
            <a:avLst/>
          </a:prstGeom>
          <a:noFill/>
          <a:ln w="19050">
            <a:solidFill>
              <a:schemeClr val="hlink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83" name="Line 128"/>
          <p:cNvSpPr>
            <a:spLocks noChangeShapeType="1"/>
          </p:cNvSpPr>
          <p:nvPr/>
        </p:nvSpPr>
        <p:spPr bwMode="auto">
          <a:xfrm>
            <a:off x="5529263" y="4849813"/>
            <a:ext cx="0" cy="147955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3427" name="Rectangle 131"/>
          <p:cNvSpPr>
            <a:spLocks noChangeArrowheads="1"/>
          </p:cNvSpPr>
          <p:nvPr/>
        </p:nvSpPr>
        <p:spPr bwMode="auto">
          <a:xfrm>
            <a:off x="4437063" y="2649538"/>
            <a:ext cx="2714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defRPr/>
            </a:pPr>
            <a:r>
              <a:rPr lang="de-DE" b="1">
                <a:effectLst>
                  <a:outerShdw blurRad="38100" dist="38100" dir="2700000" algn="tl">
                    <a:srgbClr val="C0C0C0"/>
                  </a:outerShdw>
                </a:effectLst>
                <a:latin typeface="Symbol" pitchFamily="18" charset="2"/>
              </a:rPr>
              <a:t>w1</a:t>
            </a:r>
            <a:endParaRPr lang="de-DE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83428" name="Rectangle 132"/>
          <p:cNvSpPr>
            <a:spLocks noChangeArrowheads="1"/>
          </p:cNvSpPr>
          <p:nvPr/>
        </p:nvSpPr>
        <p:spPr bwMode="auto">
          <a:xfrm>
            <a:off x="6750050" y="4235450"/>
            <a:ext cx="228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defRPr/>
            </a:pPr>
            <a:r>
              <a:rPr lang="de-DE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x1</a:t>
            </a:r>
          </a:p>
        </p:txBody>
      </p:sp>
      <p:sp>
        <p:nvSpPr>
          <p:cNvPr id="65586" name="Line 133"/>
          <p:cNvSpPr>
            <a:spLocks noChangeShapeType="1"/>
          </p:cNvSpPr>
          <p:nvPr/>
        </p:nvSpPr>
        <p:spPr bwMode="auto">
          <a:xfrm flipV="1">
            <a:off x="6696075" y="2989263"/>
            <a:ext cx="0" cy="1733550"/>
          </a:xfrm>
          <a:prstGeom prst="line">
            <a:avLst/>
          </a:prstGeom>
          <a:noFill/>
          <a:ln w="19050">
            <a:solidFill>
              <a:srgbClr val="00CC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87" name="Line 134"/>
          <p:cNvSpPr>
            <a:spLocks noChangeShapeType="1"/>
          </p:cNvSpPr>
          <p:nvPr/>
        </p:nvSpPr>
        <p:spPr bwMode="auto">
          <a:xfrm flipH="1" flipV="1">
            <a:off x="4029075" y="2989263"/>
            <a:ext cx="2667000" cy="0"/>
          </a:xfrm>
          <a:prstGeom prst="line">
            <a:avLst/>
          </a:prstGeom>
          <a:noFill/>
          <a:ln w="19050">
            <a:solidFill>
              <a:srgbClr val="00CC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5588" name="Line 135"/>
          <p:cNvSpPr>
            <a:spLocks noChangeShapeType="1"/>
          </p:cNvSpPr>
          <p:nvPr/>
        </p:nvSpPr>
        <p:spPr bwMode="auto">
          <a:xfrm>
            <a:off x="6699250" y="4770438"/>
            <a:ext cx="0" cy="1635125"/>
          </a:xfrm>
          <a:prstGeom prst="line">
            <a:avLst/>
          </a:prstGeom>
          <a:noFill/>
          <a:ln w="28575">
            <a:solidFill>
              <a:srgbClr val="00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65589" name="Object 140"/>
          <p:cNvGraphicFramePr>
            <a:graphicFrameLocks noChangeAspect="1"/>
          </p:cNvGraphicFramePr>
          <p:nvPr/>
        </p:nvGraphicFramePr>
        <p:xfrm>
          <a:off x="1185863" y="2578100"/>
          <a:ext cx="2665412" cy="149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04" name="PHOTO-PAINT" r:id="rId4" imgW="3523810" imgH="1980952" progId="CorelPHOTOPAINT.Image.14">
                  <p:embed/>
                </p:oleObj>
              </mc:Choice>
              <mc:Fallback>
                <p:oleObj name="PHOTO-PAINT" r:id="rId4" imgW="3523810" imgH="1980952" progId="CorelPHOTOPAINT.Image.14">
                  <p:embed/>
                  <p:pic>
                    <p:nvPicPr>
                      <p:cNvPr id="0" name="Object 1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5863" y="2578100"/>
                        <a:ext cx="2665412" cy="1498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90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65591" name="Picture 2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592" name="Picture 2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D36AC0-AB62-4FEA-A325-9E2480FD8EC7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6565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66566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66567" name="Picture 64" descr="ft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3765550"/>
            <a:ext cx="8470900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8" name="Picture 65" descr="f1f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789363"/>
            <a:ext cx="1047750" cy="96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9" name="Rectangle 66"/>
          <p:cNvSpPr>
            <a:spLocks noChangeArrowheads="1"/>
          </p:cNvSpPr>
          <p:nvPr/>
        </p:nvSpPr>
        <p:spPr bwMode="auto">
          <a:xfrm>
            <a:off x="2124075" y="2590800"/>
            <a:ext cx="4210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/>
              <a:t>Spatial encoding: the Fourier Transform</a:t>
            </a:r>
          </a:p>
        </p:txBody>
      </p:sp>
      <p:sp>
        <p:nvSpPr>
          <p:cNvPr id="66570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66571" name="Picture 2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572" name="Picture 2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D36AC0-AB62-4FEA-A325-9E2480FD8EC7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7BFA171-5B05-4462-9C23-8C3006F8DD4A}" type="slidenum">
              <a:rPr lang="en-US" altLang="en-US" smtClean="0"/>
              <a:pPr eaLnBrk="1" hangingPunct="1"/>
              <a:t>3</a:t>
            </a:fld>
            <a:endParaRPr lang="en-US" altLang="en-US" smtClean="0"/>
          </a:p>
        </p:txBody>
      </p:sp>
      <p:sp>
        <p:nvSpPr>
          <p:cNvPr id="67587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67589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67590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sp>
        <p:nvSpPr>
          <p:cNvPr id="67591" name="Line 17"/>
          <p:cNvSpPr>
            <a:spLocks noChangeShapeType="1"/>
          </p:cNvSpPr>
          <p:nvPr/>
        </p:nvSpPr>
        <p:spPr bwMode="auto">
          <a:xfrm>
            <a:off x="1403350" y="2420938"/>
            <a:ext cx="6913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592" name="Rectangle 18"/>
          <p:cNvSpPr>
            <a:spLocks noChangeArrowheads="1"/>
          </p:cNvSpPr>
          <p:nvPr/>
        </p:nvSpPr>
        <p:spPr bwMode="auto">
          <a:xfrm>
            <a:off x="1692275" y="1700213"/>
            <a:ext cx="215900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7593" name="Line 19"/>
          <p:cNvSpPr>
            <a:spLocks noChangeShapeType="1"/>
          </p:cNvSpPr>
          <p:nvPr/>
        </p:nvSpPr>
        <p:spPr bwMode="auto">
          <a:xfrm>
            <a:off x="1403350" y="3068638"/>
            <a:ext cx="6913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594" name="Freeform 20"/>
          <p:cNvSpPr>
            <a:spLocks/>
          </p:cNvSpPr>
          <p:nvPr/>
        </p:nvSpPr>
        <p:spPr bwMode="auto">
          <a:xfrm>
            <a:off x="1474788" y="2781300"/>
            <a:ext cx="504825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595" name="Line 21"/>
          <p:cNvSpPr>
            <a:spLocks noChangeShapeType="1"/>
          </p:cNvSpPr>
          <p:nvPr/>
        </p:nvSpPr>
        <p:spPr bwMode="auto">
          <a:xfrm>
            <a:off x="1403350" y="3716338"/>
            <a:ext cx="6913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596" name="Freeform 22"/>
          <p:cNvSpPr>
            <a:spLocks/>
          </p:cNvSpPr>
          <p:nvPr/>
        </p:nvSpPr>
        <p:spPr bwMode="auto">
          <a:xfrm>
            <a:off x="2122488" y="3429000"/>
            <a:ext cx="1296987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597" name="Text Box 23"/>
          <p:cNvSpPr txBox="1">
            <a:spLocks noChangeArrowheads="1"/>
          </p:cNvSpPr>
          <p:nvPr/>
        </p:nvSpPr>
        <p:spPr bwMode="auto">
          <a:xfrm>
            <a:off x="107950" y="1844675"/>
            <a:ext cx="1517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RF excitation</a:t>
            </a:r>
            <a:endParaRPr lang="en-US" altLang="en-US"/>
          </a:p>
        </p:txBody>
      </p:sp>
      <p:sp>
        <p:nvSpPr>
          <p:cNvPr id="67598" name="Text Box 24"/>
          <p:cNvSpPr txBox="1">
            <a:spLocks noChangeArrowheads="1"/>
          </p:cNvSpPr>
          <p:nvPr/>
        </p:nvSpPr>
        <p:spPr bwMode="auto">
          <a:xfrm>
            <a:off x="107950" y="2701925"/>
            <a:ext cx="1187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z gradient</a:t>
            </a:r>
            <a:endParaRPr lang="en-US" altLang="en-US"/>
          </a:p>
        </p:txBody>
      </p:sp>
      <p:sp>
        <p:nvSpPr>
          <p:cNvPr id="67599" name="Text Box 25"/>
          <p:cNvSpPr txBox="1">
            <a:spLocks noChangeArrowheads="1"/>
          </p:cNvSpPr>
          <p:nvPr/>
        </p:nvSpPr>
        <p:spPr bwMode="auto">
          <a:xfrm>
            <a:off x="107950" y="33512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x gradient</a:t>
            </a:r>
            <a:endParaRPr lang="en-US" altLang="en-US"/>
          </a:p>
        </p:txBody>
      </p:sp>
      <p:sp>
        <p:nvSpPr>
          <p:cNvPr id="67600" name="Line 74"/>
          <p:cNvSpPr>
            <a:spLocks noChangeShapeType="1"/>
          </p:cNvSpPr>
          <p:nvPr/>
        </p:nvSpPr>
        <p:spPr bwMode="auto">
          <a:xfrm>
            <a:off x="1403350" y="4365625"/>
            <a:ext cx="2952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7601" name="Group 75"/>
          <p:cNvGrpSpPr>
            <a:grpSpLocks/>
          </p:cNvGrpSpPr>
          <p:nvPr/>
        </p:nvGrpSpPr>
        <p:grpSpPr bwMode="auto">
          <a:xfrm>
            <a:off x="5651500" y="4005263"/>
            <a:ext cx="3398838" cy="2376487"/>
            <a:chOff x="1734" y="1895"/>
            <a:chExt cx="3411" cy="2306"/>
          </a:xfrm>
        </p:grpSpPr>
        <p:sp>
          <p:nvSpPr>
            <p:cNvPr id="67609" name="Freeform 76"/>
            <p:cNvSpPr>
              <a:spLocks/>
            </p:cNvSpPr>
            <p:nvPr/>
          </p:nvSpPr>
          <p:spPr bwMode="auto">
            <a:xfrm>
              <a:off x="2672" y="3324"/>
              <a:ext cx="1350" cy="877"/>
            </a:xfrm>
            <a:custGeom>
              <a:avLst/>
              <a:gdLst>
                <a:gd name="T0" fmla="*/ 258 w 1350"/>
                <a:gd name="T1" fmla="*/ 68 h 877"/>
                <a:gd name="T2" fmla="*/ 198 w 1350"/>
                <a:gd name="T3" fmla="*/ 101 h 877"/>
                <a:gd name="T4" fmla="*/ 140 w 1350"/>
                <a:gd name="T5" fmla="*/ 143 h 877"/>
                <a:gd name="T6" fmla="*/ 45 w 1350"/>
                <a:gd name="T7" fmla="*/ 227 h 877"/>
                <a:gd name="T8" fmla="*/ 23 w 1350"/>
                <a:gd name="T9" fmla="*/ 299 h 877"/>
                <a:gd name="T10" fmla="*/ 10 w 1350"/>
                <a:gd name="T11" fmla="*/ 393 h 877"/>
                <a:gd name="T12" fmla="*/ 0 w 1350"/>
                <a:gd name="T13" fmla="*/ 489 h 877"/>
                <a:gd name="T14" fmla="*/ 8 w 1350"/>
                <a:gd name="T15" fmla="*/ 560 h 877"/>
                <a:gd name="T16" fmla="*/ 37 w 1350"/>
                <a:gd name="T17" fmla="*/ 635 h 877"/>
                <a:gd name="T18" fmla="*/ 75 w 1350"/>
                <a:gd name="T19" fmla="*/ 688 h 877"/>
                <a:gd name="T20" fmla="*/ 121 w 1350"/>
                <a:gd name="T21" fmla="*/ 741 h 877"/>
                <a:gd name="T22" fmla="*/ 168 w 1350"/>
                <a:gd name="T23" fmla="*/ 786 h 877"/>
                <a:gd name="T24" fmla="*/ 237 w 1350"/>
                <a:gd name="T25" fmla="*/ 811 h 877"/>
                <a:gd name="T26" fmla="*/ 349 w 1350"/>
                <a:gd name="T27" fmla="*/ 852 h 877"/>
                <a:gd name="T28" fmla="*/ 419 w 1350"/>
                <a:gd name="T29" fmla="*/ 865 h 877"/>
                <a:gd name="T30" fmla="*/ 479 w 1350"/>
                <a:gd name="T31" fmla="*/ 861 h 877"/>
                <a:gd name="T32" fmla="*/ 516 w 1350"/>
                <a:gd name="T33" fmla="*/ 849 h 877"/>
                <a:gd name="T34" fmla="*/ 620 w 1350"/>
                <a:gd name="T35" fmla="*/ 826 h 877"/>
                <a:gd name="T36" fmla="*/ 702 w 1350"/>
                <a:gd name="T37" fmla="*/ 818 h 877"/>
                <a:gd name="T38" fmla="*/ 816 w 1350"/>
                <a:gd name="T39" fmla="*/ 831 h 877"/>
                <a:gd name="T40" fmla="*/ 859 w 1350"/>
                <a:gd name="T41" fmla="*/ 845 h 877"/>
                <a:gd name="T42" fmla="*/ 896 w 1350"/>
                <a:gd name="T43" fmla="*/ 861 h 877"/>
                <a:gd name="T44" fmla="*/ 971 w 1350"/>
                <a:gd name="T45" fmla="*/ 872 h 877"/>
                <a:gd name="T46" fmla="*/ 1041 w 1350"/>
                <a:gd name="T47" fmla="*/ 877 h 877"/>
                <a:gd name="T48" fmla="*/ 1108 w 1350"/>
                <a:gd name="T49" fmla="*/ 868 h 877"/>
                <a:gd name="T50" fmla="*/ 1172 w 1350"/>
                <a:gd name="T51" fmla="*/ 848 h 877"/>
                <a:gd name="T52" fmla="*/ 1235 w 1350"/>
                <a:gd name="T53" fmla="*/ 812 h 877"/>
                <a:gd name="T54" fmla="*/ 1272 w 1350"/>
                <a:gd name="T55" fmla="*/ 772 h 877"/>
                <a:gd name="T56" fmla="*/ 1302 w 1350"/>
                <a:gd name="T57" fmla="*/ 713 h 877"/>
                <a:gd name="T58" fmla="*/ 1331 w 1350"/>
                <a:gd name="T59" fmla="*/ 626 h 877"/>
                <a:gd name="T60" fmla="*/ 1350 w 1350"/>
                <a:gd name="T61" fmla="*/ 519 h 877"/>
                <a:gd name="T62" fmla="*/ 1347 w 1350"/>
                <a:gd name="T63" fmla="*/ 383 h 877"/>
                <a:gd name="T64" fmla="*/ 1335 w 1350"/>
                <a:gd name="T65" fmla="*/ 316 h 877"/>
                <a:gd name="T66" fmla="*/ 1314 w 1350"/>
                <a:gd name="T67" fmla="*/ 256 h 877"/>
                <a:gd name="T68" fmla="*/ 1278 w 1350"/>
                <a:gd name="T69" fmla="*/ 201 h 877"/>
                <a:gd name="T70" fmla="*/ 1228 w 1350"/>
                <a:gd name="T71" fmla="*/ 153 h 877"/>
                <a:gd name="T72" fmla="*/ 1165 w 1350"/>
                <a:gd name="T73" fmla="*/ 110 h 877"/>
                <a:gd name="T74" fmla="*/ 1091 w 1350"/>
                <a:gd name="T75" fmla="*/ 75 h 877"/>
                <a:gd name="T76" fmla="*/ 1012 w 1350"/>
                <a:gd name="T77" fmla="*/ 48 h 877"/>
                <a:gd name="T78" fmla="*/ 935 w 1350"/>
                <a:gd name="T79" fmla="*/ 31 h 877"/>
                <a:gd name="T80" fmla="*/ 865 w 1350"/>
                <a:gd name="T81" fmla="*/ 25 h 877"/>
                <a:gd name="T82" fmla="*/ 758 w 1350"/>
                <a:gd name="T83" fmla="*/ 15 h 877"/>
                <a:gd name="T84" fmla="*/ 612 w 1350"/>
                <a:gd name="T85" fmla="*/ 0 h 877"/>
                <a:gd name="T86" fmla="*/ 517 w 1350"/>
                <a:gd name="T87" fmla="*/ 2 h 877"/>
                <a:gd name="T88" fmla="*/ 399 w 1350"/>
                <a:gd name="T89" fmla="*/ 24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10" name="Freeform 77"/>
            <p:cNvSpPr>
              <a:spLocks/>
            </p:cNvSpPr>
            <p:nvPr/>
          </p:nvSpPr>
          <p:spPr bwMode="auto">
            <a:xfrm>
              <a:off x="2672" y="3324"/>
              <a:ext cx="1350" cy="877"/>
            </a:xfrm>
            <a:custGeom>
              <a:avLst/>
              <a:gdLst>
                <a:gd name="T0" fmla="*/ 258 w 1350"/>
                <a:gd name="T1" fmla="*/ 68 h 877"/>
                <a:gd name="T2" fmla="*/ 198 w 1350"/>
                <a:gd name="T3" fmla="*/ 101 h 877"/>
                <a:gd name="T4" fmla="*/ 140 w 1350"/>
                <a:gd name="T5" fmla="*/ 143 h 877"/>
                <a:gd name="T6" fmla="*/ 45 w 1350"/>
                <a:gd name="T7" fmla="*/ 227 h 877"/>
                <a:gd name="T8" fmla="*/ 23 w 1350"/>
                <a:gd name="T9" fmla="*/ 299 h 877"/>
                <a:gd name="T10" fmla="*/ 10 w 1350"/>
                <a:gd name="T11" fmla="*/ 393 h 877"/>
                <a:gd name="T12" fmla="*/ 0 w 1350"/>
                <a:gd name="T13" fmla="*/ 489 h 877"/>
                <a:gd name="T14" fmla="*/ 8 w 1350"/>
                <a:gd name="T15" fmla="*/ 560 h 877"/>
                <a:gd name="T16" fmla="*/ 37 w 1350"/>
                <a:gd name="T17" fmla="*/ 635 h 877"/>
                <a:gd name="T18" fmla="*/ 75 w 1350"/>
                <a:gd name="T19" fmla="*/ 688 h 877"/>
                <a:gd name="T20" fmla="*/ 121 w 1350"/>
                <a:gd name="T21" fmla="*/ 741 h 877"/>
                <a:gd name="T22" fmla="*/ 168 w 1350"/>
                <a:gd name="T23" fmla="*/ 786 h 877"/>
                <a:gd name="T24" fmla="*/ 237 w 1350"/>
                <a:gd name="T25" fmla="*/ 811 h 877"/>
                <a:gd name="T26" fmla="*/ 349 w 1350"/>
                <a:gd name="T27" fmla="*/ 852 h 877"/>
                <a:gd name="T28" fmla="*/ 419 w 1350"/>
                <a:gd name="T29" fmla="*/ 865 h 877"/>
                <a:gd name="T30" fmla="*/ 479 w 1350"/>
                <a:gd name="T31" fmla="*/ 861 h 877"/>
                <a:gd name="T32" fmla="*/ 516 w 1350"/>
                <a:gd name="T33" fmla="*/ 849 h 877"/>
                <a:gd name="T34" fmla="*/ 620 w 1350"/>
                <a:gd name="T35" fmla="*/ 826 h 877"/>
                <a:gd name="T36" fmla="*/ 702 w 1350"/>
                <a:gd name="T37" fmla="*/ 818 h 877"/>
                <a:gd name="T38" fmla="*/ 816 w 1350"/>
                <a:gd name="T39" fmla="*/ 831 h 877"/>
                <a:gd name="T40" fmla="*/ 859 w 1350"/>
                <a:gd name="T41" fmla="*/ 845 h 877"/>
                <a:gd name="T42" fmla="*/ 896 w 1350"/>
                <a:gd name="T43" fmla="*/ 861 h 877"/>
                <a:gd name="T44" fmla="*/ 971 w 1350"/>
                <a:gd name="T45" fmla="*/ 872 h 877"/>
                <a:gd name="T46" fmla="*/ 1041 w 1350"/>
                <a:gd name="T47" fmla="*/ 877 h 877"/>
                <a:gd name="T48" fmla="*/ 1108 w 1350"/>
                <a:gd name="T49" fmla="*/ 868 h 877"/>
                <a:gd name="T50" fmla="*/ 1172 w 1350"/>
                <a:gd name="T51" fmla="*/ 848 h 877"/>
                <a:gd name="T52" fmla="*/ 1235 w 1350"/>
                <a:gd name="T53" fmla="*/ 812 h 877"/>
                <a:gd name="T54" fmla="*/ 1272 w 1350"/>
                <a:gd name="T55" fmla="*/ 772 h 877"/>
                <a:gd name="T56" fmla="*/ 1302 w 1350"/>
                <a:gd name="T57" fmla="*/ 713 h 877"/>
                <a:gd name="T58" fmla="*/ 1331 w 1350"/>
                <a:gd name="T59" fmla="*/ 626 h 877"/>
                <a:gd name="T60" fmla="*/ 1350 w 1350"/>
                <a:gd name="T61" fmla="*/ 519 h 877"/>
                <a:gd name="T62" fmla="*/ 1347 w 1350"/>
                <a:gd name="T63" fmla="*/ 383 h 877"/>
                <a:gd name="T64" fmla="*/ 1335 w 1350"/>
                <a:gd name="T65" fmla="*/ 316 h 877"/>
                <a:gd name="T66" fmla="*/ 1314 w 1350"/>
                <a:gd name="T67" fmla="*/ 256 h 877"/>
                <a:gd name="T68" fmla="*/ 1278 w 1350"/>
                <a:gd name="T69" fmla="*/ 201 h 877"/>
                <a:gd name="T70" fmla="*/ 1228 w 1350"/>
                <a:gd name="T71" fmla="*/ 153 h 877"/>
                <a:gd name="T72" fmla="*/ 1165 w 1350"/>
                <a:gd name="T73" fmla="*/ 110 h 877"/>
                <a:gd name="T74" fmla="*/ 1091 w 1350"/>
                <a:gd name="T75" fmla="*/ 75 h 877"/>
                <a:gd name="T76" fmla="*/ 1012 w 1350"/>
                <a:gd name="T77" fmla="*/ 48 h 877"/>
                <a:gd name="T78" fmla="*/ 935 w 1350"/>
                <a:gd name="T79" fmla="*/ 31 h 877"/>
                <a:gd name="T80" fmla="*/ 865 w 1350"/>
                <a:gd name="T81" fmla="*/ 25 h 877"/>
                <a:gd name="T82" fmla="*/ 758 w 1350"/>
                <a:gd name="T83" fmla="*/ 15 h 877"/>
                <a:gd name="T84" fmla="*/ 612 w 1350"/>
                <a:gd name="T85" fmla="*/ 0 h 877"/>
                <a:gd name="T86" fmla="*/ 517 w 1350"/>
                <a:gd name="T87" fmla="*/ 2 h 877"/>
                <a:gd name="T88" fmla="*/ 399 w 1350"/>
                <a:gd name="T89" fmla="*/ 24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11" name="Freeform 78"/>
            <p:cNvSpPr>
              <a:spLocks/>
            </p:cNvSpPr>
            <p:nvPr/>
          </p:nvSpPr>
          <p:spPr bwMode="auto">
            <a:xfrm>
              <a:off x="2699" y="3428"/>
              <a:ext cx="1285" cy="747"/>
            </a:xfrm>
            <a:custGeom>
              <a:avLst/>
              <a:gdLst>
                <a:gd name="T0" fmla="*/ 246 w 1285"/>
                <a:gd name="T1" fmla="*/ 59 h 747"/>
                <a:gd name="T2" fmla="*/ 169 w 1285"/>
                <a:gd name="T3" fmla="*/ 99 h 747"/>
                <a:gd name="T4" fmla="*/ 67 w 1285"/>
                <a:gd name="T5" fmla="*/ 172 h 747"/>
                <a:gd name="T6" fmla="*/ 23 w 1285"/>
                <a:gd name="T7" fmla="*/ 235 h 747"/>
                <a:gd name="T8" fmla="*/ 16 w 1285"/>
                <a:gd name="T9" fmla="*/ 295 h 747"/>
                <a:gd name="T10" fmla="*/ 0 w 1285"/>
                <a:gd name="T11" fmla="*/ 396 h 747"/>
                <a:gd name="T12" fmla="*/ 3 w 1285"/>
                <a:gd name="T13" fmla="*/ 458 h 747"/>
                <a:gd name="T14" fmla="*/ 21 w 1285"/>
                <a:gd name="T15" fmla="*/ 519 h 747"/>
                <a:gd name="T16" fmla="*/ 57 w 1285"/>
                <a:gd name="T17" fmla="*/ 572 h 747"/>
                <a:gd name="T18" fmla="*/ 100 w 1285"/>
                <a:gd name="T19" fmla="*/ 617 h 747"/>
                <a:gd name="T20" fmla="*/ 137 w 1285"/>
                <a:gd name="T21" fmla="*/ 665 h 747"/>
                <a:gd name="T22" fmla="*/ 203 w 1285"/>
                <a:gd name="T23" fmla="*/ 684 h 747"/>
                <a:gd name="T24" fmla="*/ 310 w 1285"/>
                <a:gd name="T25" fmla="*/ 721 h 747"/>
                <a:gd name="T26" fmla="*/ 374 w 1285"/>
                <a:gd name="T27" fmla="*/ 735 h 747"/>
                <a:gd name="T28" fmla="*/ 443 w 1285"/>
                <a:gd name="T29" fmla="*/ 735 h 747"/>
                <a:gd name="T30" fmla="*/ 516 w 1285"/>
                <a:gd name="T31" fmla="*/ 718 h 747"/>
                <a:gd name="T32" fmla="*/ 618 w 1285"/>
                <a:gd name="T33" fmla="*/ 701 h 747"/>
                <a:gd name="T34" fmla="*/ 700 w 1285"/>
                <a:gd name="T35" fmla="*/ 698 h 747"/>
                <a:gd name="T36" fmla="*/ 799 w 1285"/>
                <a:gd name="T37" fmla="*/ 714 h 747"/>
                <a:gd name="T38" fmla="*/ 823 w 1285"/>
                <a:gd name="T39" fmla="*/ 724 h 747"/>
                <a:gd name="T40" fmla="*/ 924 w 1285"/>
                <a:gd name="T41" fmla="*/ 744 h 747"/>
                <a:gd name="T42" fmla="*/ 991 w 1285"/>
                <a:gd name="T43" fmla="*/ 747 h 747"/>
                <a:gd name="T44" fmla="*/ 1055 w 1285"/>
                <a:gd name="T45" fmla="*/ 740 h 747"/>
                <a:gd name="T46" fmla="*/ 1115 w 1285"/>
                <a:gd name="T47" fmla="*/ 722 h 747"/>
                <a:gd name="T48" fmla="*/ 1175 w 1285"/>
                <a:gd name="T49" fmla="*/ 692 h 747"/>
                <a:gd name="T50" fmla="*/ 1211 w 1285"/>
                <a:gd name="T51" fmla="*/ 658 h 747"/>
                <a:gd name="T52" fmla="*/ 1240 w 1285"/>
                <a:gd name="T53" fmla="*/ 608 h 747"/>
                <a:gd name="T54" fmla="*/ 1267 w 1285"/>
                <a:gd name="T55" fmla="*/ 534 h 747"/>
                <a:gd name="T56" fmla="*/ 1284 w 1285"/>
                <a:gd name="T57" fmla="*/ 442 h 747"/>
                <a:gd name="T58" fmla="*/ 1281 w 1285"/>
                <a:gd name="T59" fmla="*/ 328 h 747"/>
                <a:gd name="T60" fmla="*/ 1271 w 1285"/>
                <a:gd name="T61" fmla="*/ 270 h 747"/>
                <a:gd name="T62" fmla="*/ 1250 w 1285"/>
                <a:gd name="T63" fmla="*/ 219 h 747"/>
                <a:gd name="T64" fmla="*/ 1217 w 1285"/>
                <a:gd name="T65" fmla="*/ 173 h 747"/>
                <a:gd name="T66" fmla="*/ 1170 w 1285"/>
                <a:gd name="T67" fmla="*/ 130 h 747"/>
                <a:gd name="T68" fmla="*/ 1108 w 1285"/>
                <a:gd name="T69" fmla="*/ 94 h 747"/>
                <a:gd name="T70" fmla="*/ 1038 w 1285"/>
                <a:gd name="T71" fmla="*/ 64 h 747"/>
                <a:gd name="T72" fmla="*/ 962 w 1285"/>
                <a:gd name="T73" fmla="*/ 43 h 747"/>
                <a:gd name="T74" fmla="*/ 889 w 1285"/>
                <a:gd name="T75" fmla="*/ 27 h 747"/>
                <a:gd name="T76" fmla="*/ 822 w 1285"/>
                <a:gd name="T77" fmla="*/ 23 h 747"/>
                <a:gd name="T78" fmla="*/ 636 w 1285"/>
                <a:gd name="T79" fmla="*/ 6 h 747"/>
                <a:gd name="T80" fmla="*/ 523 w 1285"/>
                <a:gd name="T81" fmla="*/ 1 h 747"/>
                <a:gd name="T82" fmla="*/ 420 w 1285"/>
                <a:gd name="T83" fmla="*/ 13 h 747"/>
                <a:gd name="T84" fmla="*/ 283 w 1285"/>
                <a:gd name="T85" fmla="*/ 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solidFill>
              <a:srgbClr val="C3C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12" name="Freeform 79"/>
            <p:cNvSpPr>
              <a:spLocks/>
            </p:cNvSpPr>
            <p:nvPr/>
          </p:nvSpPr>
          <p:spPr bwMode="auto">
            <a:xfrm>
              <a:off x="2699" y="3428"/>
              <a:ext cx="1285" cy="747"/>
            </a:xfrm>
            <a:custGeom>
              <a:avLst/>
              <a:gdLst>
                <a:gd name="T0" fmla="*/ 246 w 1285"/>
                <a:gd name="T1" fmla="*/ 59 h 747"/>
                <a:gd name="T2" fmla="*/ 169 w 1285"/>
                <a:gd name="T3" fmla="*/ 99 h 747"/>
                <a:gd name="T4" fmla="*/ 67 w 1285"/>
                <a:gd name="T5" fmla="*/ 172 h 747"/>
                <a:gd name="T6" fmla="*/ 23 w 1285"/>
                <a:gd name="T7" fmla="*/ 235 h 747"/>
                <a:gd name="T8" fmla="*/ 16 w 1285"/>
                <a:gd name="T9" fmla="*/ 295 h 747"/>
                <a:gd name="T10" fmla="*/ 0 w 1285"/>
                <a:gd name="T11" fmla="*/ 396 h 747"/>
                <a:gd name="T12" fmla="*/ 3 w 1285"/>
                <a:gd name="T13" fmla="*/ 458 h 747"/>
                <a:gd name="T14" fmla="*/ 21 w 1285"/>
                <a:gd name="T15" fmla="*/ 519 h 747"/>
                <a:gd name="T16" fmla="*/ 57 w 1285"/>
                <a:gd name="T17" fmla="*/ 572 h 747"/>
                <a:gd name="T18" fmla="*/ 100 w 1285"/>
                <a:gd name="T19" fmla="*/ 617 h 747"/>
                <a:gd name="T20" fmla="*/ 137 w 1285"/>
                <a:gd name="T21" fmla="*/ 665 h 747"/>
                <a:gd name="T22" fmla="*/ 203 w 1285"/>
                <a:gd name="T23" fmla="*/ 684 h 747"/>
                <a:gd name="T24" fmla="*/ 310 w 1285"/>
                <a:gd name="T25" fmla="*/ 721 h 747"/>
                <a:gd name="T26" fmla="*/ 374 w 1285"/>
                <a:gd name="T27" fmla="*/ 735 h 747"/>
                <a:gd name="T28" fmla="*/ 443 w 1285"/>
                <a:gd name="T29" fmla="*/ 735 h 747"/>
                <a:gd name="T30" fmla="*/ 516 w 1285"/>
                <a:gd name="T31" fmla="*/ 718 h 747"/>
                <a:gd name="T32" fmla="*/ 618 w 1285"/>
                <a:gd name="T33" fmla="*/ 701 h 747"/>
                <a:gd name="T34" fmla="*/ 700 w 1285"/>
                <a:gd name="T35" fmla="*/ 698 h 747"/>
                <a:gd name="T36" fmla="*/ 799 w 1285"/>
                <a:gd name="T37" fmla="*/ 714 h 747"/>
                <a:gd name="T38" fmla="*/ 823 w 1285"/>
                <a:gd name="T39" fmla="*/ 724 h 747"/>
                <a:gd name="T40" fmla="*/ 924 w 1285"/>
                <a:gd name="T41" fmla="*/ 744 h 747"/>
                <a:gd name="T42" fmla="*/ 991 w 1285"/>
                <a:gd name="T43" fmla="*/ 747 h 747"/>
                <a:gd name="T44" fmla="*/ 1055 w 1285"/>
                <a:gd name="T45" fmla="*/ 740 h 747"/>
                <a:gd name="T46" fmla="*/ 1115 w 1285"/>
                <a:gd name="T47" fmla="*/ 722 h 747"/>
                <a:gd name="T48" fmla="*/ 1175 w 1285"/>
                <a:gd name="T49" fmla="*/ 692 h 747"/>
                <a:gd name="T50" fmla="*/ 1211 w 1285"/>
                <a:gd name="T51" fmla="*/ 658 h 747"/>
                <a:gd name="T52" fmla="*/ 1240 w 1285"/>
                <a:gd name="T53" fmla="*/ 608 h 747"/>
                <a:gd name="T54" fmla="*/ 1267 w 1285"/>
                <a:gd name="T55" fmla="*/ 534 h 747"/>
                <a:gd name="T56" fmla="*/ 1284 w 1285"/>
                <a:gd name="T57" fmla="*/ 442 h 747"/>
                <a:gd name="T58" fmla="*/ 1281 w 1285"/>
                <a:gd name="T59" fmla="*/ 328 h 747"/>
                <a:gd name="T60" fmla="*/ 1271 w 1285"/>
                <a:gd name="T61" fmla="*/ 270 h 747"/>
                <a:gd name="T62" fmla="*/ 1250 w 1285"/>
                <a:gd name="T63" fmla="*/ 219 h 747"/>
                <a:gd name="T64" fmla="*/ 1217 w 1285"/>
                <a:gd name="T65" fmla="*/ 173 h 747"/>
                <a:gd name="T66" fmla="*/ 1170 w 1285"/>
                <a:gd name="T67" fmla="*/ 130 h 747"/>
                <a:gd name="T68" fmla="*/ 1108 w 1285"/>
                <a:gd name="T69" fmla="*/ 94 h 747"/>
                <a:gd name="T70" fmla="*/ 1038 w 1285"/>
                <a:gd name="T71" fmla="*/ 64 h 747"/>
                <a:gd name="T72" fmla="*/ 962 w 1285"/>
                <a:gd name="T73" fmla="*/ 43 h 747"/>
                <a:gd name="T74" fmla="*/ 889 w 1285"/>
                <a:gd name="T75" fmla="*/ 27 h 747"/>
                <a:gd name="T76" fmla="*/ 822 w 1285"/>
                <a:gd name="T77" fmla="*/ 23 h 747"/>
                <a:gd name="T78" fmla="*/ 636 w 1285"/>
                <a:gd name="T79" fmla="*/ 6 h 747"/>
                <a:gd name="T80" fmla="*/ 523 w 1285"/>
                <a:gd name="T81" fmla="*/ 1 h 747"/>
                <a:gd name="T82" fmla="*/ 420 w 1285"/>
                <a:gd name="T83" fmla="*/ 13 h 747"/>
                <a:gd name="T84" fmla="*/ 283 w 1285"/>
                <a:gd name="T85" fmla="*/ 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13" name="Freeform 80"/>
            <p:cNvSpPr>
              <a:spLocks/>
            </p:cNvSpPr>
            <p:nvPr/>
          </p:nvSpPr>
          <p:spPr bwMode="auto">
            <a:xfrm>
              <a:off x="3605" y="3721"/>
              <a:ext cx="322" cy="282"/>
            </a:xfrm>
            <a:custGeom>
              <a:avLst/>
              <a:gdLst>
                <a:gd name="T0" fmla="*/ 141 w 322"/>
                <a:gd name="T1" fmla="*/ 0 h 282"/>
                <a:gd name="T2" fmla="*/ 123 w 322"/>
                <a:gd name="T3" fmla="*/ 2 h 282"/>
                <a:gd name="T4" fmla="*/ 109 w 322"/>
                <a:gd name="T5" fmla="*/ 5 h 282"/>
                <a:gd name="T6" fmla="*/ 95 w 322"/>
                <a:gd name="T7" fmla="*/ 7 h 282"/>
                <a:gd name="T8" fmla="*/ 82 w 322"/>
                <a:gd name="T9" fmla="*/ 12 h 282"/>
                <a:gd name="T10" fmla="*/ 70 w 322"/>
                <a:gd name="T11" fmla="*/ 17 h 282"/>
                <a:gd name="T12" fmla="*/ 60 w 322"/>
                <a:gd name="T13" fmla="*/ 23 h 282"/>
                <a:gd name="T14" fmla="*/ 50 w 322"/>
                <a:gd name="T15" fmla="*/ 30 h 282"/>
                <a:gd name="T16" fmla="*/ 42 w 322"/>
                <a:gd name="T17" fmla="*/ 36 h 282"/>
                <a:gd name="T18" fmla="*/ 35 w 322"/>
                <a:gd name="T19" fmla="*/ 45 h 282"/>
                <a:gd name="T20" fmla="*/ 28 w 322"/>
                <a:gd name="T21" fmla="*/ 52 h 282"/>
                <a:gd name="T22" fmla="*/ 22 w 322"/>
                <a:gd name="T23" fmla="*/ 60 h 282"/>
                <a:gd name="T24" fmla="*/ 16 w 322"/>
                <a:gd name="T25" fmla="*/ 70 h 282"/>
                <a:gd name="T26" fmla="*/ 12 w 322"/>
                <a:gd name="T27" fmla="*/ 79 h 282"/>
                <a:gd name="T28" fmla="*/ 8 w 322"/>
                <a:gd name="T29" fmla="*/ 88 h 282"/>
                <a:gd name="T30" fmla="*/ 5 w 322"/>
                <a:gd name="T31" fmla="*/ 98 h 282"/>
                <a:gd name="T32" fmla="*/ 3 w 322"/>
                <a:gd name="T33" fmla="*/ 108 h 282"/>
                <a:gd name="T34" fmla="*/ 0 w 322"/>
                <a:gd name="T35" fmla="*/ 128 h 282"/>
                <a:gd name="T36" fmla="*/ 0 w 322"/>
                <a:gd name="T37" fmla="*/ 146 h 282"/>
                <a:gd name="T38" fmla="*/ 2 w 322"/>
                <a:gd name="T39" fmla="*/ 165 h 282"/>
                <a:gd name="T40" fmla="*/ 5 w 322"/>
                <a:gd name="T41" fmla="*/ 183 h 282"/>
                <a:gd name="T42" fmla="*/ 10 w 322"/>
                <a:gd name="T43" fmla="*/ 199 h 282"/>
                <a:gd name="T44" fmla="*/ 16 w 322"/>
                <a:gd name="T45" fmla="*/ 213 h 282"/>
                <a:gd name="T46" fmla="*/ 23 w 322"/>
                <a:gd name="T47" fmla="*/ 225 h 282"/>
                <a:gd name="T48" fmla="*/ 30 w 322"/>
                <a:gd name="T49" fmla="*/ 235 h 282"/>
                <a:gd name="T50" fmla="*/ 43 w 322"/>
                <a:gd name="T51" fmla="*/ 245 h 282"/>
                <a:gd name="T52" fmla="*/ 58 w 322"/>
                <a:gd name="T53" fmla="*/ 255 h 282"/>
                <a:gd name="T54" fmla="*/ 72 w 322"/>
                <a:gd name="T55" fmla="*/ 262 h 282"/>
                <a:gd name="T56" fmla="*/ 86 w 322"/>
                <a:gd name="T57" fmla="*/ 268 h 282"/>
                <a:gd name="T58" fmla="*/ 102 w 322"/>
                <a:gd name="T59" fmla="*/ 272 h 282"/>
                <a:gd name="T60" fmla="*/ 118 w 322"/>
                <a:gd name="T61" fmla="*/ 276 h 282"/>
                <a:gd name="T62" fmla="*/ 135 w 322"/>
                <a:gd name="T63" fmla="*/ 279 h 282"/>
                <a:gd name="T64" fmla="*/ 151 w 322"/>
                <a:gd name="T65" fmla="*/ 281 h 282"/>
                <a:gd name="T66" fmla="*/ 185 w 322"/>
                <a:gd name="T67" fmla="*/ 282 h 282"/>
                <a:gd name="T68" fmla="*/ 218 w 322"/>
                <a:gd name="T69" fmla="*/ 281 h 282"/>
                <a:gd name="T70" fmla="*/ 249 w 322"/>
                <a:gd name="T71" fmla="*/ 279 h 282"/>
                <a:gd name="T72" fmla="*/ 279 w 322"/>
                <a:gd name="T73" fmla="*/ 279 h 282"/>
                <a:gd name="T74" fmla="*/ 289 w 322"/>
                <a:gd name="T75" fmla="*/ 268 h 282"/>
                <a:gd name="T76" fmla="*/ 302 w 322"/>
                <a:gd name="T77" fmla="*/ 256 h 282"/>
                <a:gd name="T78" fmla="*/ 308 w 322"/>
                <a:gd name="T79" fmla="*/ 249 h 282"/>
                <a:gd name="T80" fmla="*/ 314 w 322"/>
                <a:gd name="T81" fmla="*/ 244 h 282"/>
                <a:gd name="T82" fmla="*/ 318 w 322"/>
                <a:gd name="T83" fmla="*/ 236 h 282"/>
                <a:gd name="T84" fmla="*/ 321 w 322"/>
                <a:gd name="T85" fmla="*/ 231 h 282"/>
                <a:gd name="T86" fmla="*/ 322 w 322"/>
                <a:gd name="T87" fmla="*/ 216 h 282"/>
                <a:gd name="T88" fmla="*/ 319 w 322"/>
                <a:gd name="T89" fmla="*/ 191 h 282"/>
                <a:gd name="T90" fmla="*/ 316 w 322"/>
                <a:gd name="T91" fmla="*/ 173 h 282"/>
                <a:gd name="T92" fmla="*/ 311 w 322"/>
                <a:gd name="T93" fmla="*/ 155 h 282"/>
                <a:gd name="T94" fmla="*/ 305 w 322"/>
                <a:gd name="T95" fmla="*/ 135 h 282"/>
                <a:gd name="T96" fmla="*/ 296 w 322"/>
                <a:gd name="T97" fmla="*/ 115 h 282"/>
                <a:gd name="T98" fmla="*/ 286 w 322"/>
                <a:gd name="T99" fmla="*/ 95 h 282"/>
                <a:gd name="T100" fmla="*/ 275 w 322"/>
                <a:gd name="T101" fmla="*/ 75 h 282"/>
                <a:gd name="T102" fmla="*/ 268 w 322"/>
                <a:gd name="T103" fmla="*/ 65 h 282"/>
                <a:gd name="T104" fmla="*/ 259 w 322"/>
                <a:gd name="T105" fmla="*/ 56 h 282"/>
                <a:gd name="T106" fmla="*/ 251 w 322"/>
                <a:gd name="T107" fmla="*/ 48 h 282"/>
                <a:gd name="T108" fmla="*/ 242 w 322"/>
                <a:gd name="T109" fmla="*/ 39 h 282"/>
                <a:gd name="T110" fmla="*/ 232 w 322"/>
                <a:gd name="T111" fmla="*/ 32 h 282"/>
                <a:gd name="T112" fmla="*/ 221 w 322"/>
                <a:gd name="T113" fmla="*/ 25 h 282"/>
                <a:gd name="T114" fmla="*/ 209 w 322"/>
                <a:gd name="T115" fmla="*/ 19 h 282"/>
                <a:gd name="T116" fmla="*/ 198 w 322"/>
                <a:gd name="T117" fmla="*/ 13 h 282"/>
                <a:gd name="T118" fmla="*/ 185 w 322"/>
                <a:gd name="T119" fmla="*/ 7 h 282"/>
                <a:gd name="T120" fmla="*/ 171 w 322"/>
                <a:gd name="T121" fmla="*/ 5 h 282"/>
                <a:gd name="T122" fmla="*/ 156 w 322"/>
                <a:gd name="T123" fmla="*/ 2 h 282"/>
                <a:gd name="T124" fmla="*/ 14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14" name="Freeform 81"/>
            <p:cNvSpPr>
              <a:spLocks/>
            </p:cNvSpPr>
            <p:nvPr/>
          </p:nvSpPr>
          <p:spPr bwMode="auto">
            <a:xfrm>
              <a:off x="3605" y="3721"/>
              <a:ext cx="322" cy="282"/>
            </a:xfrm>
            <a:custGeom>
              <a:avLst/>
              <a:gdLst>
                <a:gd name="T0" fmla="*/ 141 w 322"/>
                <a:gd name="T1" fmla="*/ 0 h 282"/>
                <a:gd name="T2" fmla="*/ 123 w 322"/>
                <a:gd name="T3" fmla="*/ 2 h 282"/>
                <a:gd name="T4" fmla="*/ 109 w 322"/>
                <a:gd name="T5" fmla="*/ 5 h 282"/>
                <a:gd name="T6" fmla="*/ 95 w 322"/>
                <a:gd name="T7" fmla="*/ 7 h 282"/>
                <a:gd name="T8" fmla="*/ 82 w 322"/>
                <a:gd name="T9" fmla="*/ 12 h 282"/>
                <a:gd name="T10" fmla="*/ 70 w 322"/>
                <a:gd name="T11" fmla="*/ 17 h 282"/>
                <a:gd name="T12" fmla="*/ 60 w 322"/>
                <a:gd name="T13" fmla="*/ 23 h 282"/>
                <a:gd name="T14" fmla="*/ 50 w 322"/>
                <a:gd name="T15" fmla="*/ 30 h 282"/>
                <a:gd name="T16" fmla="*/ 42 w 322"/>
                <a:gd name="T17" fmla="*/ 36 h 282"/>
                <a:gd name="T18" fmla="*/ 35 w 322"/>
                <a:gd name="T19" fmla="*/ 45 h 282"/>
                <a:gd name="T20" fmla="*/ 28 w 322"/>
                <a:gd name="T21" fmla="*/ 52 h 282"/>
                <a:gd name="T22" fmla="*/ 22 w 322"/>
                <a:gd name="T23" fmla="*/ 60 h 282"/>
                <a:gd name="T24" fmla="*/ 16 w 322"/>
                <a:gd name="T25" fmla="*/ 70 h 282"/>
                <a:gd name="T26" fmla="*/ 12 w 322"/>
                <a:gd name="T27" fmla="*/ 79 h 282"/>
                <a:gd name="T28" fmla="*/ 8 w 322"/>
                <a:gd name="T29" fmla="*/ 88 h 282"/>
                <a:gd name="T30" fmla="*/ 5 w 322"/>
                <a:gd name="T31" fmla="*/ 98 h 282"/>
                <a:gd name="T32" fmla="*/ 3 w 322"/>
                <a:gd name="T33" fmla="*/ 108 h 282"/>
                <a:gd name="T34" fmla="*/ 0 w 322"/>
                <a:gd name="T35" fmla="*/ 128 h 282"/>
                <a:gd name="T36" fmla="*/ 0 w 322"/>
                <a:gd name="T37" fmla="*/ 146 h 282"/>
                <a:gd name="T38" fmla="*/ 2 w 322"/>
                <a:gd name="T39" fmla="*/ 165 h 282"/>
                <a:gd name="T40" fmla="*/ 5 w 322"/>
                <a:gd name="T41" fmla="*/ 183 h 282"/>
                <a:gd name="T42" fmla="*/ 10 w 322"/>
                <a:gd name="T43" fmla="*/ 199 h 282"/>
                <a:gd name="T44" fmla="*/ 16 w 322"/>
                <a:gd name="T45" fmla="*/ 213 h 282"/>
                <a:gd name="T46" fmla="*/ 23 w 322"/>
                <a:gd name="T47" fmla="*/ 225 h 282"/>
                <a:gd name="T48" fmla="*/ 30 w 322"/>
                <a:gd name="T49" fmla="*/ 235 h 282"/>
                <a:gd name="T50" fmla="*/ 43 w 322"/>
                <a:gd name="T51" fmla="*/ 245 h 282"/>
                <a:gd name="T52" fmla="*/ 58 w 322"/>
                <a:gd name="T53" fmla="*/ 255 h 282"/>
                <a:gd name="T54" fmla="*/ 72 w 322"/>
                <a:gd name="T55" fmla="*/ 262 h 282"/>
                <a:gd name="T56" fmla="*/ 86 w 322"/>
                <a:gd name="T57" fmla="*/ 268 h 282"/>
                <a:gd name="T58" fmla="*/ 102 w 322"/>
                <a:gd name="T59" fmla="*/ 272 h 282"/>
                <a:gd name="T60" fmla="*/ 118 w 322"/>
                <a:gd name="T61" fmla="*/ 276 h 282"/>
                <a:gd name="T62" fmla="*/ 135 w 322"/>
                <a:gd name="T63" fmla="*/ 279 h 282"/>
                <a:gd name="T64" fmla="*/ 151 w 322"/>
                <a:gd name="T65" fmla="*/ 281 h 282"/>
                <a:gd name="T66" fmla="*/ 185 w 322"/>
                <a:gd name="T67" fmla="*/ 282 h 282"/>
                <a:gd name="T68" fmla="*/ 218 w 322"/>
                <a:gd name="T69" fmla="*/ 281 h 282"/>
                <a:gd name="T70" fmla="*/ 249 w 322"/>
                <a:gd name="T71" fmla="*/ 279 h 282"/>
                <a:gd name="T72" fmla="*/ 279 w 322"/>
                <a:gd name="T73" fmla="*/ 279 h 282"/>
                <a:gd name="T74" fmla="*/ 289 w 322"/>
                <a:gd name="T75" fmla="*/ 268 h 282"/>
                <a:gd name="T76" fmla="*/ 302 w 322"/>
                <a:gd name="T77" fmla="*/ 256 h 282"/>
                <a:gd name="T78" fmla="*/ 308 w 322"/>
                <a:gd name="T79" fmla="*/ 249 h 282"/>
                <a:gd name="T80" fmla="*/ 314 w 322"/>
                <a:gd name="T81" fmla="*/ 244 h 282"/>
                <a:gd name="T82" fmla="*/ 318 w 322"/>
                <a:gd name="T83" fmla="*/ 236 h 282"/>
                <a:gd name="T84" fmla="*/ 321 w 322"/>
                <a:gd name="T85" fmla="*/ 231 h 282"/>
                <a:gd name="T86" fmla="*/ 322 w 322"/>
                <a:gd name="T87" fmla="*/ 216 h 282"/>
                <a:gd name="T88" fmla="*/ 319 w 322"/>
                <a:gd name="T89" fmla="*/ 191 h 282"/>
                <a:gd name="T90" fmla="*/ 316 w 322"/>
                <a:gd name="T91" fmla="*/ 173 h 282"/>
                <a:gd name="T92" fmla="*/ 311 w 322"/>
                <a:gd name="T93" fmla="*/ 155 h 282"/>
                <a:gd name="T94" fmla="*/ 305 w 322"/>
                <a:gd name="T95" fmla="*/ 135 h 282"/>
                <a:gd name="T96" fmla="*/ 296 w 322"/>
                <a:gd name="T97" fmla="*/ 115 h 282"/>
                <a:gd name="T98" fmla="*/ 286 w 322"/>
                <a:gd name="T99" fmla="*/ 95 h 282"/>
                <a:gd name="T100" fmla="*/ 275 w 322"/>
                <a:gd name="T101" fmla="*/ 75 h 282"/>
                <a:gd name="T102" fmla="*/ 268 w 322"/>
                <a:gd name="T103" fmla="*/ 65 h 282"/>
                <a:gd name="T104" fmla="*/ 259 w 322"/>
                <a:gd name="T105" fmla="*/ 56 h 282"/>
                <a:gd name="T106" fmla="*/ 251 w 322"/>
                <a:gd name="T107" fmla="*/ 48 h 282"/>
                <a:gd name="T108" fmla="*/ 242 w 322"/>
                <a:gd name="T109" fmla="*/ 39 h 282"/>
                <a:gd name="T110" fmla="*/ 232 w 322"/>
                <a:gd name="T111" fmla="*/ 32 h 282"/>
                <a:gd name="T112" fmla="*/ 221 w 322"/>
                <a:gd name="T113" fmla="*/ 25 h 282"/>
                <a:gd name="T114" fmla="*/ 209 w 322"/>
                <a:gd name="T115" fmla="*/ 19 h 282"/>
                <a:gd name="T116" fmla="*/ 198 w 322"/>
                <a:gd name="T117" fmla="*/ 13 h 282"/>
                <a:gd name="T118" fmla="*/ 185 w 322"/>
                <a:gd name="T119" fmla="*/ 7 h 282"/>
                <a:gd name="T120" fmla="*/ 171 w 322"/>
                <a:gd name="T121" fmla="*/ 5 h 282"/>
                <a:gd name="T122" fmla="*/ 156 w 322"/>
                <a:gd name="T123" fmla="*/ 2 h 282"/>
                <a:gd name="T124" fmla="*/ 14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15" name="Freeform 82"/>
            <p:cNvSpPr>
              <a:spLocks/>
            </p:cNvSpPr>
            <p:nvPr/>
          </p:nvSpPr>
          <p:spPr bwMode="auto">
            <a:xfrm>
              <a:off x="3337" y="3975"/>
              <a:ext cx="78" cy="47"/>
            </a:xfrm>
            <a:custGeom>
              <a:avLst/>
              <a:gdLst>
                <a:gd name="T0" fmla="*/ 40 w 78"/>
                <a:gd name="T1" fmla="*/ 0 h 47"/>
                <a:gd name="T2" fmla="*/ 47 w 78"/>
                <a:gd name="T3" fmla="*/ 0 h 47"/>
                <a:gd name="T4" fmla="*/ 54 w 78"/>
                <a:gd name="T5" fmla="*/ 1 h 47"/>
                <a:gd name="T6" fmla="*/ 61 w 78"/>
                <a:gd name="T7" fmla="*/ 4 h 47"/>
                <a:gd name="T8" fmla="*/ 67 w 78"/>
                <a:gd name="T9" fmla="*/ 7 h 47"/>
                <a:gd name="T10" fmla="*/ 71 w 78"/>
                <a:gd name="T11" fmla="*/ 10 h 47"/>
                <a:gd name="T12" fmla="*/ 75 w 78"/>
                <a:gd name="T13" fmla="*/ 14 h 47"/>
                <a:gd name="T14" fmla="*/ 77 w 78"/>
                <a:gd name="T15" fmla="*/ 18 h 47"/>
                <a:gd name="T16" fmla="*/ 78 w 78"/>
                <a:gd name="T17" fmla="*/ 22 h 47"/>
                <a:gd name="T18" fmla="*/ 77 w 78"/>
                <a:gd name="T19" fmla="*/ 28 h 47"/>
                <a:gd name="T20" fmla="*/ 75 w 78"/>
                <a:gd name="T21" fmla="*/ 32 h 47"/>
                <a:gd name="T22" fmla="*/ 71 w 78"/>
                <a:gd name="T23" fmla="*/ 35 h 47"/>
                <a:gd name="T24" fmla="*/ 67 w 78"/>
                <a:gd name="T25" fmla="*/ 40 h 47"/>
                <a:gd name="T26" fmla="*/ 61 w 78"/>
                <a:gd name="T27" fmla="*/ 42 h 47"/>
                <a:gd name="T28" fmla="*/ 54 w 78"/>
                <a:gd name="T29" fmla="*/ 44 h 47"/>
                <a:gd name="T30" fmla="*/ 47 w 78"/>
                <a:gd name="T31" fmla="*/ 45 h 47"/>
                <a:gd name="T32" fmla="*/ 40 w 78"/>
                <a:gd name="T33" fmla="*/ 47 h 47"/>
                <a:gd name="T34" fmla="*/ 31 w 78"/>
                <a:gd name="T35" fmla="*/ 45 h 47"/>
                <a:gd name="T36" fmla="*/ 24 w 78"/>
                <a:gd name="T37" fmla="*/ 44 h 47"/>
                <a:gd name="T38" fmla="*/ 17 w 78"/>
                <a:gd name="T39" fmla="*/ 42 h 47"/>
                <a:gd name="T40" fmla="*/ 11 w 78"/>
                <a:gd name="T41" fmla="*/ 40 h 47"/>
                <a:gd name="T42" fmla="*/ 7 w 78"/>
                <a:gd name="T43" fmla="*/ 35 h 47"/>
                <a:gd name="T44" fmla="*/ 2 w 78"/>
                <a:gd name="T45" fmla="*/ 32 h 47"/>
                <a:gd name="T46" fmla="*/ 1 w 78"/>
                <a:gd name="T47" fmla="*/ 28 h 47"/>
                <a:gd name="T48" fmla="*/ 0 w 78"/>
                <a:gd name="T49" fmla="*/ 22 h 47"/>
                <a:gd name="T50" fmla="*/ 1 w 78"/>
                <a:gd name="T51" fmla="*/ 18 h 47"/>
                <a:gd name="T52" fmla="*/ 2 w 78"/>
                <a:gd name="T53" fmla="*/ 14 h 47"/>
                <a:gd name="T54" fmla="*/ 7 w 78"/>
                <a:gd name="T55" fmla="*/ 10 h 47"/>
                <a:gd name="T56" fmla="*/ 11 w 78"/>
                <a:gd name="T57" fmla="*/ 7 h 47"/>
                <a:gd name="T58" fmla="*/ 17 w 78"/>
                <a:gd name="T59" fmla="*/ 4 h 47"/>
                <a:gd name="T60" fmla="*/ 24 w 78"/>
                <a:gd name="T61" fmla="*/ 1 h 47"/>
                <a:gd name="T62" fmla="*/ 31 w 78"/>
                <a:gd name="T63" fmla="*/ 0 h 47"/>
                <a:gd name="T64" fmla="*/ 40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16" name="Freeform 83"/>
            <p:cNvSpPr>
              <a:spLocks/>
            </p:cNvSpPr>
            <p:nvPr/>
          </p:nvSpPr>
          <p:spPr bwMode="auto">
            <a:xfrm>
              <a:off x="3337" y="3975"/>
              <a:ext cx="78" cy="47"/>
            </a:xfrm>
            <a:custGeom>
              <a:avLst/>
              <a:gdLst>
                <a:gd name="T0" fmla="*/ 40 w 78"/>
                <a:gd name="T1" fmla="*/ 0 h 47"/>
                <a:gd name="T2" fmla="*/ 47 w 78"/>
                <a:gd name="T3" fmla="*/ 0 h 47"/>
                <a:gd name="T4" fmla="*/ 54 w 78"/>
                <a:gd name="T5" fmla="*/ 1 h 47"/>
                <a:gd name="T6" fmla="*/ 61 w 78"/>
                <a:gd name="T7" fmla="*/ 4 h 47"/>
                <a:gd name="T8" fmla="*/ 67 w 78"/>
                <a:gd name="T9" fmla="*/ 7 h 47"/>
                <a:gd name="T10" fmla="*/ 71 w 78"/>
                <a:gd name="T11" fmla="*/ 10 h 47"/>
                <a:gd name="T12" fmla="*/ 75 w 78"/>
                <a:gd name="T13" fmla="*/ 14 h 47"/>
                <a:gd name="T14" fmla="*/ 77 w 78"/>
                <a:gd name="T15" fmla="*/ 18 h 47"/>
                <a:gd name="T16" fmla="*/ 78 w 78"/>
                <a:gd name="T17" fmla="*/ 22 h 47"/>
                <a:gd name="T18" fmla="*/ 77 w 78"/>
                <a:gd name="T19" fmla="*/ 28 h 47"/>
                <a:gd name="T20" fmla="*/ 75 w 78"/>
                <a:gd name="T21" fmla="*/ 32 h 47"/>
                <a:gd name="T22" fmla="*/ 71 w 78"/>
                <a:gd name="T23" fmla="*/ 35 h 47"/>
                <a:gd name="T24" fmla="*/ 67 w 78"/>
                <a:gd name="T25" fmla="*/ 40 h 47"/>
                <a:gd name="T26" fmla="*/ 61 w 78"/>
                <a:gd name="T27" fmla="*/ 42 h 47"/>
                <a:gd name="T28" fmla="*/ 54 w 78"/>
                <a:gd name="T29" fmla="*/ 44 h 47"/>
                <a:gd name="T30" fmla="*/ 47 w 78"/>
                <a:gd name="T31" fmla="*/ 45 h 47"/>
                <a:gd name="T32" fmla="*/ 40 w 78"/>
                <a:gd name="T33" fmla="*/ 47 h 47"/>
                <a:gd name="T34" fmla="*/ 31 w 78"/>
                <a:gd name="T35" fmla="*/ 45 h 47"/>
                <a:gd name="T36" fmla="*/ 24 w 78"/>
                <a:gd name="T37" fmla="*/ 44 h 47"/>
                <a:gd name="T38" fmla="*/ 17 w 78"/>
                <a:gd name="T39" fmla="*/ 42 h 47"/>
                <a:gd name="T40" fmla="*/ 11 w 78"/>
                <a:gd name="T41" fmla="*/ 40 h 47"/>
                <a:gd name="T42" fmla="*/ 7 w 78"/>
                <a:gd name="T43" fmla="*/ 35 h 47"/>
                <a:gd name="T44" fmla="*/ 2 w 78"/>
                <a:gd name="T45" fmla="*/ 32 h 47"/>
                <a:gd name="T46" fmla="*/ 1 w 78"/>
                <a:gd name="T47" fmla="*/ 28 h 47"/>
                <a:gd name="T48" fmla="*/ 0 w 78"/>
                <a:gd name="T49" fmla="*/ 22 h 47"/>
                <a:gd name="T50" fmla="*/ 1 w 78"/>
                <a:gd name="T51" fmla="*/ 18 h 47"/>
                <a:gd name="T52" fmla="*/ 2 w 78"/>
                <a:gd name="T53" fmla="*/ 14 h 47"/>
                <a:gd name="T54" fmla="*/ 7 w 78"/>
                <a:gd name="T55" fmla="*/ 10 h 47"/>
                <a:gd name="T56" fmla="*/ 11 w 78"/>
                <a:gd name="T57" fmla="*/ 7 h 47"/>
                <a:gd name="T58" fmla="*/ 17 w 78"/>
                <a:gd name="T59" fmla="*/ 4 h 47"/>
                <a:gd name="T60" fmla="*/ 24 w 78"/>
                <a:gd name="T61" fmla="*/ 1 h 47"/>
                <a:gd name="T62" fmla="*/ 31 w 78"/>
                <a:gd name="T63" fmla="*/ 0 h 47"/>
                <a:gd name="T64" fmla="*/ 40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17" name="Freeform 84"/>
            <p:cNvSpPr>
              <a:spLocks/>
            </p:cNvSpPr>
            <p:nvPr/>
          </p:nvSpPr>
          <p:spPr bwMode="auto">
            <a:xfrm>
              <a:off x="3349" y="3982"/>
              <a:ext cx="53" cy="31"/>
            </a:xfrm>
            <a:custGeom>
              <a:avLst/>
              <a:gdLst>
                <a:gd name="T0" fmla="*/ 28 w 53"/>
                <a:gd name="T1" fmla="*/ 0 h 31"/>
                <a:gd name="T2" fmla="*/ 38 w 53"/>
                <a:gd name="T3" fmla="*/ 1 h 31"/>
                <a:gd name="T4" fmla="*/ 46 w 53"/>
                <a:gd name="T5" fmla="*/ 5 h 31"/>
                <a:gd name="T6" fmla="*/ 49 w 53"/>
                <a:gd name="T7" fmla="*/ 7 h 31"/>
                <a:gd name="T8" fmla="*/ 50 w 53"/>
                <a:gd name="T9" fmla="*/ 10 h 31"/>
                <a:gd name="T10" fmla="*/ 53 w 53"/>
                <a:gd name="T11" fmla="*/ 13 h 31"/>
                <a:gd name="T12" fmla="*/ 53 w 53"/>
                <a:gd name="T13" fmla="*/ 15 h 31"/>
                <a:gd name="T14" fmla="*/ 53 w 53"/>
                <a:gd name="T15" fmla="*/ 18 h 31"/>
                <a:gd name="T16" fmla="*/ 50 w 53"/>
                <a:gd name="T17" fmla="*/ 23 h 31"/>
                <a:gd name="T18" fmla="*/ 49 w 53"/>
                <a:gd name="T19" fmla="*/ 24 h 31"/>
                <a:gd name="T20" fmla="*/ 46 w 53"/>
                <a:gd name="T21" fmla="*/ 27 h 31"/>
                <a:gd name="T22" fmla="*/ 38 w 53"/>
                <a:gd name="T23" fmla="*/ 30 h 31"/>
                <a:gd name="T24" fmla="*/ 28 w 53"/>
                <a:gd name="T25" fmla="*/ 31 h 31"/>
                <a:gd name="T26" fmla="*/ 18 w 53"/>
                <a:gd name="T27" fmla="*/ 30 h 31"/>
                <a:gd name="T28" fmla="*/ 9 w 53"/>
                <a:gd name="T29" fmla="*/ 27 h 31"/>
                <a:gd name="T30" fmla="*/ 6 w 53"/>
                <a:gd name="T31" fmla="*/ 24 h 31"/>
                <a:gd name="T32" fmla="*/ 3 w 53"/>
                <a:gd name="T33" fmla="*/ 23 h 31"/>
                <a:gd name="T34" fmla="*/ 2 w 53"/>
                <a:gd name="T35" fmla="*/ 18 h 31"/>
                <a:gd name="T36" fmla="*/ 0 w 53"/>
                <a:gd name="T37" fmla="*/ 15 h 31"/>
                <a:gd name="T38" fmla="*/ 2 w 53"/>
                <a:gd name="T39" fmla="*/ 13 h 31"/>
                <a:gd name="T40" fmla="*/ 3 w 53"/>
                <a:gd name="T41" fmla="*/ 10 h 31"/>
                <a:gd name="T42" fmla="*/ 6 w 53"/>
                <a:gd name="T43" fmla="*/ 7 h 31"/>
                <a:gd name="T44" fmla="*/ 9 w 53"/>
                <a:gd name="T45" fmla="*/ 5 h 31"/>
                <a:gd name="T46" fmla="*/ 18 w 53"/>
                <a:gd name="T47" fmla="*/ 1 h 31"/>
                <a:gd name="T48" fmla="*/ 28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18" name="Freeform 85"/>
            <p:cNvSpPr>
              <a:spLocks/>
            </p:cNvSpPr>
            <p:nvPr/>
          </p:nvSpPr>
          <p:spPr bwMode="auto">
            <a:xfrm>
              <a:off x="3349" y="3982"/>
              <a:ext cx="53" cy="31"/>
            </a:xfrm>
            <a:custGeom>
              <a:avLst/>
              <a:gdLst>
                <a:gd name="T0" fmla="*/ 28 w 53"/>
                <a:gd name="T1" fmla="*/ 0 h 31"/>
                <a:gd name="T2" fmla="*/ 38 w 53"/>
                <a:gd name="T3" fmla="*/ 1 h 31"/>
                <a:gd name="T4" fmla="*/ 46 w 53"/>
                <a:gd name="T5" fmla="*/ 5 h 31"/>
                <a:gd name="T6" fmla="*/ 49 w 53"/>
                <a:gd name="T7" fmla="*/ 7 h 31"/>
                <a:gd name="T8" fmla="*/ 50 w 53"/>
                <a:gd name="T9" fmla="*/ 10 h 31"/>
                <a:gd name="T10" fmla="*/ 53 w 53"/>
                <a:gd name="T11" fmla="*/ 13 h 31"/>
                <a:gd name="T12" fmla="*/ 53 w 53"/>
                <a:gd name="T13" fmla="*/ 15 h 31"/>
                <a:gd name="T14" fmla="*/ 53 w 53"/>
                <a:gd name="T15" fmla="*/ 18 h 31"/>
                <a:gd name="T16" fmla="*/ 50 w 53"/>
                <a:gd name="T17" fmla="*/ 23 h 31"/>
                <a:gd name="T18" fmla="*/ 49 w 53"/>
                <a:gd name="T19" fmla="*/ 24 h 31"/>
                <a:gd name="T20" fmla="*/ 46 w 53"/>
                <a:gd name="T21" fmla="*/ 27 h 31"/>
                <a:gd name="T22" fmla="*/ 38 w 53"/>
                <a:gd name="T23" fmla="*/ 30 h 31"/>
                <a:gd name="T24" fmla="*/ 28 w 53"/>
                <a:gd name="T25" fmla="*/ 31 h 31"/>
                <a:gd name="T26" fmla="*/ 18 w 53"/>
                <a:gd name="T27" fmla="*/ 30 h 31"/>
                <a:gd name="T28" fmla="*/ 9 w 53"/>
                <a:gd name="T29" fmla="*/ 27 h 31"/>
                <a:gd name="T30" fmla="*/ 6 w 53"/>
                <a:gd name="T31" fmla="*/ 24 h 31"/>
                <a:gd name="T32" fmla="*/ 3 w 53"/>
                <a:gd name="T33" fmla="*/ 23 h 31"/>
                <a:gd name="T34" fmla="*/ 2 w 53"/>
                <a:gd name="T35" fmla="*/ 18 h 31"/>
                <a:gd name="T36" fmla="*/ 0 w 53"/>
                <a:gd name="T37" fmla="*/ 15 h 31"/>
                <a:gd name="T38" fmla="*/ 2 w 53"/>
                <a:gd name="T39" fmla="*/ 13 h 31"/>
                <a:gd name="T40" fmla="*/ 3 w 53"/>
                <a:gd name="T41" fmla="*/ 10 h 31"/>
                <a:gd name="T42" fmla="*/ 6 w 53"/>
                <a:gd name="T43" fmla="*/ 7 h 31"/>
                <a:gd name="T44" fmla="*/ 9 w 53"/>
                <a:gd name="T45" fmla="*/ 5 h 31"/>
                <a:gd name="T46" fmla="*/ 18 w 53"/>
                <a:gd name="T47" fmla="*/ 1 h 31"/>
                <a:gd name="T48" fmla="*/ 28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19" name="Freeform 86"/>
            <p:cNvSpPr>
              <a:spLocks/>
            </p:cNvSpPr>
            <p:nvPr/>
          </p:nvSpPr>
          <p:spPr bwMode="auto">
            <a:xfrm>
              <a:off x="3275" y="3841"/>
              <a:ext cx="200" cy="168"/>
            </a:xfrm>
            <a:custGeom>
              <a:avLst/>
              <a:gdLst>
                <a:gd name="T0" fmla="*/ 93 w 200"/>
                <a:gd name="T1" fmla="*/ 3 h 168"/>
                <a:gd name="T2" fmla="*/ 66 w 200"/>
                <a:gd name="T3" fmla="*/ 5 h 168"/>
                <a:gd name="T4" fmla="*/ 46 w 200"/>
                <a:gd name="T5" fmla="*/ 12 h 168"/>
                <a:gd name="T6" fmla="*/ 24 w 200"/>
                <a:gd name="T7" fmla="*/ 25 h 168"/>
                <a:gd name="T8" fmla="*/ 6 w 200"/>
                <a:gd name="T9" fmla="*/ 52 h 168"/>
                <a:gd name="T10" fmla="*/ 2 w 200"/>
                <a:gd name="T11" fmla="*/ 79 h 168"/>
                <a:gd name="T12" fmla="*/ 2 w 200"/>
                <a:gd name="T13" fmla="*/ 102 h 168"/>
                <a:gd name="T14" fmla="*/ 6 w 200"/>
                <a:gd name="T15" fmla="*/ 121 h 168"/>
                <a:gd name="T16" fmla="*/ 14 w 200"/>
                <a:gd name="T17" fmla="*/ 139 h 168"/>
                <a:gd name="T18" fmla="*/ 23 w 200"/>
                <a:gd name="T19" fmla="*/ 144 h 168"/>
                <a:gd name="T20" fmla="*/ 33 w 200"/>
                <a:gd name="T21" fmla="*/ 146 h 168"/>
                <a:gd name="T22" fmla="*/ 43 w 200"/>
                <a:gd name="T23" fmla="*/ 155 h 168"/>
                <a:gd name="T24" fmla="*/ 49 w 200"/>
                <a:gd name="T25" fmla="*/ 165 h 168"/>
                <a:gd name="T26" fmla="*/ 50 w 200"/>
                <a:gd name="T27" fmla="*/ 166 h 168"/>
                <a:gd name="T28" fmla="*/ 54 w 200"/>
                <a:gd name="T29" fmla="*/ 146 h 168"/>
                <a:gd name="T30" fmla="*/ 50 w 200"/>
                <a:gd name="T31" fmla="*/ 146 h 168"/>
                <a:gd name="T32" fmla="*/ 50 w 200"/>
                <a:gd name="T33" fmla="*/ 144 h 168"/>
                <a:gd name="T34" fmla="*/ 59 w 200"/>
                <a:gd name="T35" fmla="*/ 135 h 168"/>
                <a:gd name="T36" fmla="*/ 74 w 200"/>
                <a:gd name="T37" fmla="*/ 128 h 168"/>
                <a:gd name="T38" fmla="*/ 96 w 200"/>
                <a:gd name="T39" fmla="*/ 124 h 168"/>
                <a:gd name="T40" fmla="*/ 119 w 200"/>
                <a:gd name="T41" fmla="*/ 126 h 168"/>
                <a:gd name="T42" fmla="*/ 136 w 200"/>
                <a:gd name="T43" fmla="*/ 129 h 168"/>
                <a:gd name="T44" fmla="*/ 146 w 200"/>
                <a:gd name="T45" fmla="*/ 136 h 168"/>
                <a:gd name="T46" fmla="*/ 150 w 200"/>
                <a:gd name="T47" fmla="*/ 148 h 168"/>
                <a:gd name="T48" fmla="*/ 157 w 200"/>
                <a:gd name="T49" fmla="*/ 151 h 168"/>
                <a:gd name="T50" fmla="*/ 172 w 200"/>
                <a:gd name="T51" fmla="*/ 136 h 168"/>
                <a:gd name="T52" fmla="*/ 185 w 200"/>
                <a:gd name="T53" fmla="*/ 126 h 168"/>
                <a:gd name="T54" fmla="*/ 195 w 200"/>
                <a:gd name="T55" fmla="*/ 111 h 168"/>
                <a:gd name="T56" fmla="*/ 200 w 200"/>
                <a:gd name="T57" fmla="*/ 82 h 168"/>
                <a:gd name="T58" fmla="*/ 200 w 200"/>
                <a:gd name="T59" fmla="*/ 56 h 168"/>
                <a:gd name="T60" fmla="*/ 195 w 200"/>
                <a:gd name="T61" fmla="*/ 36 h 168"/>
                <a:gd name="T62" fmla="*/ 185 w 200"/>
                <a:gd name="T63" fmla="*/ 22 h 168"/>
                <a:gd name="T64" fmla="*/ 162 w 200"/>
                <a:gd name="T65" fmla="*/ 12 h 168"/>
                <a:gd name="T66" fmla="*/ 135 w 200"/>
                <a:gd name="T67" fmla="*/ 5 h 168"/>
                <a:gd name="T68" fmla="*/ 11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  <a:close/>
                </a:path>
              </a:pathLst>
            </a:custGeom>
            <a:solidFill>
              <a:srgbClr val="CDCD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20" name="Freeform 87"/>
            <p:cNvSpPr>
              <a:spLocks/>
            </p:cNvSpPr>
            <p:nvPr/>
          </p:nvSpPr>
          <p:spPr bwMode="auto">
            <a:xfrm>
              <a:off x="3275" y="3841"/>
              <a:ext cx="200" cy="168"/>
            </a:xfrm>
            <a:custGeom>
              <a:avLst/>
              <a:gdLst>
                <a:gd name="T0" fmla="*/ 93 w 200"/>
                <a:gd name="T1" fmla="*/ 3 h 168"/>
                <a:gd name="T2" fmla="*/ 66 w 200"/>
                <a:gd name="T3" fmla="*/ 5 h 168"/>
                <a:gd name="T4" fmla="*/ 46 w 200"/>
                <a:gd name="T5" fmla="*/ 12 h 168"/>
                <a:gd name="T6" fmla="*/ 24 w 200"/>
                <a:gd name="T7" fmla="*/ 25 h 168"/>
                <a:gd name="T8" fmla="*/ 6 w 200"/>
                <a:gd name="T9" fmla="*/ 52 h 168"/>
                <a:gd name="T10" fmla="*/ 2 w 200"/>
                <a:gd name="T11" fmla="*/ 79 h 168"/>
                <a:gd name="T12" fmla="*/ 2 w 200"/>
                <a:gd name="T13" fmla="*/ 102 h 168"/>
                <a:gd name="T14" fmla="*/ 6 w 200"/>
                <a:gd name="T15" fmla="*/ 121 h 168"/>
                <a:gd name="T16" fmla="*/ 14 w 200"/>
                <a:gd name="T17" fmla="*/ 139 h 168"/>
                <a:gd name="T18" fmla="*/ 23 w 200"/>
                <a:gd name="T19" fmla="*/ 144 h 168"/>
                <a:gd name="T20" fmla="*/ 33 w 200"/>
                <a:gd name="T21" fmla="*/ 146 h 168"/>
                <a:gd name="T22" fmla="*/ 43 w 200"/>
                <a:gd name="T23" fmla="*/ 155 h 168"/>
                <a:gd name="T24" fmla="*/ 49 w 200"/>
                <a:gd name="T25" fmla="*/ 165 h 168"/>
                <a:gd name="T26" fmla="*/ 50 w 200"/>
                <a:gd name="T27" fmla="*/ 166 h 168"/>
                <a:gd name="T28" fmla="*/ 54 w 200"/>
                <a:gd name="T29" fmla="*/ 146 h 168"/>
                <a:gd name="T30" fmla="*/ 50 w 200"/>
                <a:gd name="T31" fmla="*/ 146 h 168"/>
                <a:gd name="T32" fmla="*/ 50 w 200"/>
                <a:gd name="T33" fmla="*/ 144 h 168"/>
                <a:gd name="T34" fmla="*/ 59 w 200"/>
                <a:gd name="T35" fmla="*/ 135 h 168"/>
                <a:gd name="T36" fmla="*/ 74 w 200"/>
                <a:gd name="T37" fmla="*/ 128 h 168"/>
                <a:gd name="T38" fmla="*/ 96 w 200"/>
                <a:gd name="T39" fmla="*/ 124 h 168"/>
                <a:gd name="T40" fmla="*/ 119 w 200"/>
                <a:gd name="T41" fmla="*/ 126 h 168"/>
                <a:gd name="T42" fmla="*/ 136 w 200"/>
                <a:gd name="T43" fmla="*/ 129 h 168"/>
                <a:gd name="T44" fmla="*/ 146 w 200"/>
                <a:gd name="T45" fmla="*/ 136 h 168"/>
                <a:gd name="T46" fmla="*/ 150 w 200"/>
                <a:gd name="T47" fmla="*/ 148 h 168"/>
                <a:gd name="T48" fmla="*/ 157 w 200"/>
                <a:gd name="T49" fmla="*/ 151 h 168"/>
                <a:gd name="T50" fmla="*/ 172 w 200"/>
                <a:gd name="T51" fmla="*/ 136 h 168"/>
                <a:gd name="T52" fmla="*/ 185 w 200"/>
                <a:gd name="T53" fmla="*/ 126 h 168"/>
                <a:gd name="T54" fmla="*/ 195 w 200"/>
                <a:gd name="T55" fmla="*/ 111 h 168"/>
                <a:gd name="T56" fmla="*/ 200 w 200"/>
                <a:gd name="T57" fmla="*/ 82 h 168"/>
                <a:gd name="T58" fmla="*/ 200 w 200"/>
                <a:gd name="T59" fmla="*/ 56 h 168"/>
                <a:gd name="T60" fmla="*/ 195 w 200"/>
                <a:gd name="T61" fmla="*/ 36 h 168"/>
                <a:gd name="T62" fmla="*/ 185 w 200"/>
                <a:gd name="T63" fmla="*/ 22 h 168"/>
                <a:gd name="T64" fmla="*/ 162 w 200"/>
                <a:gd name="T65" fmla="*/ 12 h 168"/>
                <a:gd name="T66" fmla="*/ 135 w 200"/>
                <a:gd name="T67" fmla="*/ 5 h 168"/>
                <a:gd name="T68" fmla="*/ 11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21" name="Freeform 88"/>
            <p:cNvSpPr>
              <a:spLocks/>
            </p:cNvSpPr>
            <p:nvPr/>
          </p:nvSpPr>
          <p:spPr bwMode="auto">
            <a:xfrm>
              <a:off x="3314" y="3876"/>
              <a:ext cx="114" cy="80"/>
            </a:xfrm>
            <a:custGeom>
              <a:avLst/>
              <a:gdLst>
                <a:gd name="T0" fmla="*/ 57 w 114"/>
                <a:gd name="T1" fmla="*/ 0 h 80"/>
                <a:gd name="T2" fmla="*/ 68 w 114"/>
                <a:gd name="T3" fmla="*/ 0 h 80"/>
                <a:gd name="T4" fmla="*/ 80 w 114"/>
                <a:gd name="T5" fmla="*/ 3 h 80"/>
                <a:gd name="T6" fmla="*/ 88 w 114"/>
                <a:gd name="T7" fmla="*/ 6 h 80"/>
                <a:gd name="T8" fmla="*/ 97 w 114"/>
                <a:gd name="T9" fmla="*/ 11 h 80"/>
                <a:gd name="T10" fmla="*/ 104 w 114"/>
                <a:gd name="T11" fmla="*/ 17 h 80"/>
                <a:gd name="T12" fmla="*/ 110 w 114"/>
                <a:gd name="T13" fmla="*/ 24 h 80"/>
                <a:gd name="T14" fmla="*/ 113 w 114"/>
                <a:gd name="T15" fmla="*/ 31 h 80"/>
                <a:gd name="T16" fmla="*/ 114 w 114"/>
                <a:gd name="T17" fmla="*/ 40 h 80"/>
                <a:gd name="T18" fmla="*/ 113 w 114"/>
                <a:gd name="T19" fmla="*/ 47 h 80"/>
                <a:gd name="T20" fmla="*/ 110 w 114"/>
                <a:gd name="T21" fmla="*/ 54 h 80"/>
                <a:gd name="T22" fmla="*/ 104 w 114"/>
                <a:gd name="T23" fmla="*/ 61 h 80"/>
                <a:gd name="T24" fmla="*/ 97 w 114"/>
                <a:gd name="T25" fmla="*/ 67 h 80"/>
                <a:gd name="T26" fmla="*/ 88 w 114"/>
                <a:gd name="T27" fmla="*/ 73 h 80"/>
                <a:gd name="T28" fmla="*/ 80 w 114"/>
                <a:gd name="T29" fmla="*/ 76 h 80"/>
                <a:gd name="T30" fmla="*/ 68 w 114"/>
                <a:gd name="T31" fmla="*/ 78 h 80"/>
                <a:gd name="T32" fmla="*/ 57 w 114"/>
                <a:gd name="T33" fmla="*/ 80 h 80"/>
                <a:gd name="T34" fmla="*/ 45 w 114"/>
                <a:gd name="T35" fmla="*/ 78 h 80"/>
                <a:gd name="T36" fmla="*/ 35 w 114"/>
                <a:gd name="T37" fmla="*/ 76 h 80"/>
                <a:gd name="T38" fmla="*/ 25 w 114"/>
                <a:gd name="T39" fmla="*/ 73 h 80"/>
                <a:gd name="T40" fmla="*/ 17 w 114"/>
                <a:gd name="T41" fmla="*/ 67 h 80"/>
                <a:gd name="T42" fmla="*/ 10 w 114"/>
                <a:gd name="T43" fmla="*/ 61 h 80"/>
                <a:gd name="T44" fmla="*/ 4 w 114"/>
                <a:gd name="T45" fmla="*/ 54 h 80"/>
                <a:gd name="T46" fmla="*/ 1 w 114"/>
                <a:gd name="T47" fmla="*/ 47 h 80"/>
                <a:gd name="T48" fmla="*/ 0 w 114"/>
                <a:gd name="T49" fmla="*/ 40 h 80"/>
                <a:gd name="T50" fmla="*/ 1 w 114"/>
                <a:gd name="T51" fmla="*/ 31 h 80"/>
                <a:gd name="T52" fmla="*/ 4 w 114"/>
                <a:gd name="T53" fmla="*/ 24 h 80"/>
                <a:gd name="T54" fmla="*/ 10 w 114"/>
                <a:gd name="T55" fmla="*/ 17 h 80"/>
                <a:gd name="T56" fmla="*/ 17 w 114"/>
                <a:gd name="T57" fmla="*/ 11 h 80"/>
                <a:gd name="T58" fmla="*/ 25 w 114"/>
                <a:gd name="T59" fmla="*/ 6 h 80"/>
                <a:gd name="T60" fmla="*/ 35 w 114"/>
                <a:gd name="T61" fmla="*/ 3 h 80"/>
                <a:gd name="T62" fmla="*/ 45 w 114"/>
                <a:gd name="T63" fmla="*/ 0 h 80"/>
                <a:gd name="T64" fmla="*/ 57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98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22" name="Freeform 89"/>
            <p:cNvSpPr>
              <a:spLocks/>
            </p:cNvSpPr>
            <p:nvPr/>
          </p:nvSpPr>
          <p:spPr bwMode="auto">
            <a:xfrm>
              <a:off x="3314" y="3876"/>
              <a:ext cx="114" cy="80"/>
            </a:xfrm>
            <a:custGeom>
              <a:avLst/>
              <a:gdLst>
                <a:gd name="T0" fmla="*/ 57 w 114"/>
                <a:gd name="T1" fmla="*/ 0 h 80"/>
                <a:gd name="T2" fmla="*/ 68 w 114"/>
                <a:gd name="T3" fmla="*/ 0 h 80"/>
                <a:gd name="T4" fmla="*/ 80 w 114"/>
                <a:gd name="T5" fmla="*/ 3 h 80"/>
                <a:gd name="T6" fmla="*/ 88 w 114"/>
                <a:gd name="T7" fmla="*/ 6 h 80"/>
                <a:gd name="T8" fmla="*/ 97 w 114"/>
                <a:gd name="T9" fmla="*/ 11 h 80"/>
                <a:gd name="T10" fmla="*/ 104 w 114"/>
                <a:gd name="T11" fmla="*/ 17 h 80"/>
                <a:gd name="T12" fmla="*/ 110 w 114"/>
                <a:gd name="T13" fmla="*/ 24 h 80"/>
                <a:gd name="T14" fmla="*/ 113 w 114"/>
                <a:gd name="T15" fmla="*/ 31 h 80"/>
                <a:gd name="T16" fmla="*/ 114 w 114"/>
                <a:gd name="T17" fmla="*/ 40 h 80"/>
                <a:gd name="T18" fmla="*/ 113 w 114"/>
                <a:gd name="T19" fmla="*/ 47 h 80"/>
                <a:gd name="T20" fmla="*/ 110 w 114"/>
                <a:gd name="T21" fmla="*/ 54 h 80"/>
                <a:gd name="T22" fmla="*/ 104 w 114"/>
                <a:gd name="T23" fmla="*/ 61 h 80"/>
                <a:gd name="T24" fmla="*/ 97 w 114"/>
                <a:gd name="T25" fmla="*/ 67 h 80"/>
                <a:gd name="T26" fmla="*/ 88 w 114"/>
                <a:gd name="T27" fmla="*/ 73 h 80"/>
                <a:gd name="T28" fmla="*/ 80 w 114"/>
                <a:gd name="T29" fmla="*/ 76 h 80"/>
                <a:gd name="T30" fmla="*/ 68 w 114"/>
                <a:gd name="T31" fmla="*/ 78 h 80"/>
                <a:gd name="T32" fmla="*/ 57 w 114"/>
                <a:gd name="T33" fmla="*/ 80 h 80"/>
                <a:gd name="T34" fmla="*/ 45 w 114"/>
                <a:gd name="T35" fmla="*/ 78 h 80"/>
                <a:gd name="T36" fmla="*/ 35 w 114"/>
                <a:gd name="T37" fmla="*/ 76 h 80"/>
                <a:gd name="T38" fmla="*/ 25 w 114"/>
                <a:gd name="T39" fmla="*/ 73 h 80"/>
                <a:gd name="T40" fmla="*/ 17 w 114"/>
                <a:gd name="T41" fmla="*/ 67 h 80"/>
                <a:gd name="T42" fmla="*/ 10 w 114"/>
                <a:gd name="T43" fmla="*/ 61 h 80"/>
                <a:gd name="T44" fmla="*/ 4 w 114"/>
                <a:gd name="T45" fmla="*/ 54 h 80"/>
                <a:gd name="T46" fmla="*/ 1 w 114"/>
                <a:gd name="T47" fmla="*/ 47 h 80"/>
                <a:gd name="T48" fmla="*/ 0 w 114"/>
                <a:gd name="T49" fmla="*/ 40 h 80"/>
                <a:gd name="T50" fmla="*/ 1 w 114"/>
                <a:gd name="T51" fmla="*/ 31 h 80"/>
                <a:gd name="T52" fmla="*/ 4 w 114"/>
                <a:gd name="T53" fmla="*/ 24 h 80"/>
                <a:gd name="T54" fmla="*/ 10 w 114"/>
                <a:gd name="T55" fmla="*/ 17 h 80"/>
                <a:gd name="T56" fmla="*/ 17 w 114"/>
                <a:gd name="T57" fmla="*/ 11 h 80"/>
                <a:gd name="T58" fmla="*/ 25 w 114"/>
                <a:gd name="T59" fmla="*/ 6 h 80"/>
                <a:gd name="T60" fmla="*/ 35 w 114"/>
                <a:gd name="T61" fmla="*/ 3 h 80"/>
                <a:gd name="T62" fmla="*/ 45 w 114"/>
                <a:gd name="T63" fmla="*/ 0 h 80"/>
                <a:gd name="T64" fmla="*/ 57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23" name="Freeform 90"/>
            <p:cNvSpPr>
              <a:spLocks/>
            </p:cNvSpPr>
            <p:nvPr/>
          </p:nvSpPr>
          <p:spPr bwMode="auto">
            <a:xfrm>
              <a:off x="2773" y="3929"/>
              <a:ext cx="551" cy="229"/>
            </a:xfrm>
            <a:custGeom>
              <a:avLst/>
              <a:gdLst>
                <a:gd name="T0" fmla="*/ 538 w 551"/>
                <a:gd name="T1" fmla="*/ 153 h 229"/>
                <a:gd name="T2" fmla="*/ 549 w 551"/>
                <a:gd name="T3" fmla="*/ 136 h 229"/>
                <a:gd name="T4" fmla="*/ 551 w 551"/>
                <a:gd name="T5" fmla="*/ 123 h 229"/>
                <a:gd name="T6" fmla="*/ 546 w 551"/>
                <a:gd name="T7" fmla="*/ 113 h 229"/>
                <a:gd name="T8" fmla="*/ 542 w 551"/>
                <a:gd name="T9" fmla="*/ 113 h 229"/>
                <a:gd name="T10" fmla="*/ 544 w 551"/>
                <a:gd name="T11" fmla="*/ 113 h 229"/>
                <a:gd name="T12" fmla="*/ 545 w 551"/>
                <a:gd name="T13" fmla="*/ 110 h 229"/>
                <a:gd name="T14" fmla="*/ 544 w 551"/>
                <a:gd name="T15" fmla="*/ 106 h 229"/>
                <a:gd name="T16" fmla="*/ 538 w 551"/>
                <a:gd name="T17" fmla="*/ 101 h 229"/>
                <a:gd name="T18" fmla="*/ 531 w 551"/>
                <a:gd name="T19" fmla="*/ 97 h 229"/>
                <a:gd name="T20" fmla="*/ 518 w 551"/>
                <a:gd name="T21" fmla="*/ 91 h 229"/>
                <a:gd name="T22" fmla="*/ 505 w 551"/>
                <a:gd name="T23" fmla="*/ 84 h 229"/>
                <a:gd name="T24" fmla="*/ 468 w 551"/>
                <a:gd name="T25" fmla="*/ 83 h 229"/>
                <a:gd name="T26" fmla="*/ 432 w 551"/>
                <a:gd name="T27" fmla="*/ 84 h 229"/>
                <a:gd name="T28" fmla="*/ 411 w 551"/>
                <a:gd name="T29" fmla="*/ 97 h 229"/>
                <a:gd name="T30" fmla="*/ 382 w 551"/>
                <a:gd name="T31" fmla="*/ 106 h 229"/>
                <a:gd name="T32" fmla="*/ 349 w 551"/>
                <a:gd name="T33" fmla="*/ 111 h 229"/>
                <a:gd name="T34" fmla="*/ 313 w 551"/>
                <a:gd name="T35" fmla="*/ 113 h 229"/>
                <a:gd name="T36" fmla="*/ 245 w 551"/>
                <a:gd name="T37" fmla="*/ 110 h 229"/>
                <a:gd name="T38" fmla="*/ 187 w 551"/>
                <a:gd name="T39" fmla="*/ 103 h 229"/>
                <a:gd name="T40" fmla="*/ 155 w 551"/>
                <a:gd name="T41" fmla="*/ 91 h 229"/>
                <a:gd name="T42" fmla="*/ 120 w 551"/>
                <a:gd name="T43" fmla="*/ 76 h 229"/>
                <a:gd name="T44" fmla="*/ 90 w 551"/>
                <a:gd name="T45" fmla="*/ 60 h 229"/>
                <a:gd name="T46" fmla="*/ 69 w 551"/>
                <a:gd name="T47" fmla="*/ 53 h 229"/>
                <a:gd name="T48" fmla="*/ 59 w 551"/>
                <a:gd name="T49" fmla="*/ 46 h 229"/>
                <a:gd name="T50" fmla="*/ 43 w 551"/>
                <a:gd name="T51" fmla="*/ 40 h 229"/>
                <a:gd name="T52" fmla="*/ 34 w 551"/>
                <a:gd name="T53" fmla="*/ 30 h 229"/>
                <a:gd name="T54" fmla="*/ 22 w 551"/>
                <a:gd name="T55" fmla="*/ 23 h 229"/>
                <a:gd name="T56" fmla="*/ 22 w 551"/>
                <a:gd name="T57" fmla="*/ 18 h 229"/>
                <a:gd name="T58" fmla="*/ 12 w 551"/>
                <a:gd name="T59" fmla="*/ 8 h 229"/>
                <a:gd name="T60" fmla="*/ 2 w 551"/>
                <a:gd name="T61" fmla="*/ 0 h 229"/>
                <a:gd name="T62" fmla="*/ 2 w 551"/>
                <a:gd name="T63" fmla="*/ 18 h 229"/>
                <a:gd name="T64" fmla="*/ 7 w 551"/>
                <a:gd name="T65" fmla="*/ 38 h 229"/>
                <a:gd name="T66" fmla="*/ 17 w 551"/>
                <a:gd name="T67" fmla="*/ 58 h 229"/>
                <a:gd name="T68" fmla="*/ 27 w 551"/>
                <a:gd name="T69" fmla="*/ 71 h 229"/>
                <a:gd name="T70" fmla="*/ 57 w 551"/>
                <a:gd name="T71" fmla="*/ 114 h 229"/>
                <a:gd name="T72" fmla="*/ 79 w 551"/>
                <a:gd name="T73" fmla="*/ 140 h 229"/>
                <a:gd name="T74" fmla="*/ 90 w 551"/>
                <a:gd name="T75" fmla="*/ 150 h 229"/>
                <a:gd name="T76" fmla="*/ 89 w 551"/>
                <a:gd name="T77" fmla="*/ 147 h 229"/>
                <a:gd name="T78" fmla="*/ 119 w 551"/>
                <a:gd name="T79" fmla="*/ 164 h 229"/>
                <a:gd name="T80" fmla="*/ 137 w 551"/>
                <a:gd name="T81" fmla="*/ 171 h 229"/>
                <a:gd name="T82" fmla="*/ 152 w 551"/>
                <a:gd name="T83" fmla="*/ 174 h 229"/>
                <a:gd name="T84" fmla="*/ 157 w 551"/>
                <a:gd name="T85" fmla="*/ 179 h 229"/>
                <a:gd name="T86" fmla="*/ 170 w 551"/>
                <a:gd name="T87" fmla="*/ 186 h 229"/>
                <a:gd name="T88" fmla="*/ 208 w 551"/>
                <a:gd name="T89" fmla="*/ 199 h 229"/>
                <a:gd name="T90" fmla="*/ 248 w 551"/>
                <a:gd name="T91" fmla="*/ 209 h 229"/>
                <a:gd name="T92" fmla="*/ 275 w 551"/>
                <a:gd name="T93" fmla="*/ 213 h 229"/>
                <a:gd name="T94" fmla="*/ 288 w 551"/>
                <a:gd name="T95" fmla="*/ 220 h 229"/>
                <a:gd name="T96" fmla="*/ 300 w 551"/>
                <a:gd name="T97" fmla="*/ 226 h 229"/>
                <a:gd name="T98" fmla="*/ 328 w 551"/>
                <a:gd name="T99" fmla="*/ 229 h 229"/>
                <a:gd name="T100" fmla="*/ 358 w 551"/>
                <a:gd name="T101" fmla="*/ 224 h 229"/>
                <a:gd name="T102" fmla="*/ 391 w 551"/>
                <a:gd name="T103" fmla="*/ 214 h 229"/>
                <a:gd name="T104" fmla="*/ 452 w 551"/>
                <a:gd name="T105" fmla="*/ 190 h 229"/>
                <a:gd name="T106" fmla="*/ 481 w 551"/>
                <a:gd name="T107" fmla="*/ 181 h 229"/>
                <a:gd name="T108" fmla="*/ 505 w 551"/>
                <a:gd name="T109" fmla="*/ 179 h 229"/>
                <a:gd name="T110" fmla="*/ 499 w 551"/>
                <a:gd name="T111" fmla="*/ 181 h 229"/>
                <a:gd name="T112" fmla="*/ 496 w 551"/>
                <a:gd name="T113" fmla="*/ 180 h 229"/>
                <a:gd name="T114" fmla="*/ 505 w 551"/>
                <a:gd name="T115" fmla="*/ 169 h 229"/>
                <a:gd name="T116" fmla="*/ 525 w 551"/>
                <a:gd name="T117" fmla="*/ 164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24" name="Freeform 91"/>
            <p:cNvSpPr>
              <a:spLocks/>
            </p:cNvSpPr>
            <p:nvPr/>
          </p:nvSpPr>
          <p:spPr bwMode="auto">
            <a:xfrm>
              <a:off x="2773" y="3929"/>
              <a:ext cx="551" cy="229"/>
            </a:xfrm>
            <a:custGeom>
              <a:avLst/>
              <a:gdLst>
                <a:gd name="T0" fmla="*/ 538 w 551"/>
                <a:gd name="T1" fmla="*/ 153 h 229"/>
                <a:gd name="T2" fmla="*/ 549 w 551"/>
                <a:gd name="T3" fmla="*/ 136 h 229"/>
                <a:gd name="T4" fmla="*/ 551 w 551"/>
                <a:gd name="T5" fmla="*/ 123 h 229"/>
                <a:gd name="T6" fmla="*/ 546 w 551"/>
                <a:gd name="T7" fmla="*/ 113 h 229"/>
                <a:gd name="T8" fmla="*/ 542 w 551"/>
                <a:gd name="T9" fmla="*/ 113 h 229"/>
                <a:gd name="T10" fmla="*/ 544 w 551"/>
                <a:gd name="T11" fmla="*/ 113 h 229"/>
                <a:gd name="T12" fmla="*/ 545 w 551"/>
                <a:gd name="T13" fmla="*/ 110 h 229"/>
                <a:gd name="T14" fmla="*/ 544 w 551"/>
                <a:gd name="T15" fmla="*/ 106 h 229"/>
                <a:gd name="T16" fmla="*/ 538 w 551"/>
                <a:gd name="T17" fmla="*/ 101 h 229"/>
                <a:gd name="T18" fmla="*/ 531 w 551"/>
                <a:gd name="T19" fmla="*/ 97 h 229"/>
                <a:gd name="T20" fmla="*/ 518 w 551"/>
                <a:gd name="T21" fmla="*/ 91 h 229"/>
                <a:gd name="T22" fmla="*/ 505 w 551"/>
                <a:gd name="T23" fmla="*/ 84 h 229"/>
                <a:gd name="T24" fmla="*/ 468 w 551"/>
                <a:gd name="T25" fmla="*/ 83 h 229"/>
                <a:gd name="T26" fmla="*/ 432 w 551"/>
                <a:gd name="T27" fmla="*/ 84 h 229"/>
                <a:gd name="T28" fmla="*/ 411 w 551"/>
                <a:gd name="T29" fmla="*/ 97 h 229"/>
                <a:gd name="T30" fmla="*/ 382 w 551"/>
                <a:gd name="T31" fmla="*/ 106 h 229"/>
                <a:gd name="T32" fmla="*/ 349 w 551"/>
                <a:gd name="T33" fmla="*/ 111 h 229"/>
                <a:gd name="T34" fmla="*/ 313 w 551"/>
                <a:gd name="T35" fmla="*/ 113 h 229"/>
                <a:gd name="T36" fmla="*/ 245 w 551"/>
                <a:gd name="T37" fmla="*/ 110 h 229"/>
                <a:gd name="T38" fmla="*/ 187 w 551"/>
                <a:gd name="T39" fmla="*/ 103 h 229"/>
                <a:gd name="T40" fmla="*/ 155 w 551"/>
                <a:gd name="T41" fmla="*/ 91 h 229"/>
                <a:gd name="T42" fmla="*/ 120 w 551"/>
                <a:gd name="T43" fmla="*/ 76 h 229"/>
                <a:gd name="T44" fmla="*/ 90 w 551"/>
                <a:gd name="T45" fmla="*/ 60 h 229"/>
                <a:gd name="T46" fmla="*/ 69 w 551"/>
                <a:gd name="T47" fmla="*/ 53 h 229"/>
                <a:gd name="T48" fmla="*/ 59 w 551"/>
                <a:gd name="T49" fmla="*/ 46 h 229"/>
                <a:gd name="T50" fmla="*/ 43 w 551"/>
                <a:gd name="T51" fmla="*/ 40 h 229"/>
                <a:gd name="T52" fmla="*/ 34 w 551"/>
                <a:gd name="T53" fmla="*/ 30 h 229"/>
                <a:gd name="T54" fmla="*/ 22 w 551"/>
                <a:gd name="T55" fmla="*/ 23 h 229"/>
                <a:gd name="T56" fmla="*/ 22 w 551"/>
                <a:gd name="T57" fmla="*/ 18 h 229"/>
                <a:gd name="T58" fmla="*/ 12 w 551"/>
                <a:gd name="T59" fmla="*/ 8 h 229"/>
                <a:gd name="T60" fmla="*/ 2 w 551"/>
                <a:gd name="T61" fmla="*/ 0 h 229"/>
                <a:gd name="T62" fmla="*/ 2 w 551"/>
                <a:gd name="T63" fmla="*/ 18 h 229"/>
                <a:gd name="T64" fmla="*/ 7 w 551"/>
                <a:gd name="T65" fmla="*/ 38 h 229"/>
                <a:gd name="T66" fmla="*/ 17 w 551"/>
                <a:gd name="T67" fmla="*/ 58 h 229"/>
                <a:gd name="T68" fmla="*/ 27 w 551"/>
                <a:gd name="T69" fmla="*/ 71 h 229"/>
                <a:gd name="T70" fmla="*/ 57 w 551"/>
                <a:gd name="T71" fmla="*/ 114 h 229"/>
                <a:gd name="T72" fmla="*/ 79 w 551"/>
                <a:gd name="T73" fmla="*/ 140 h 229"/>
                <a:gd name="T74" fmla="*/ 90 w 551"/>
                <a:gd name="T75" fmla="*/ 150 h 229"/>
                <a:gd name="T76" fmla="*/ 89 w 551"/>
                <a:gd name="T77" fmla="*/ 147 h 229"/>
                <a:gd name="T78" fmla="*/ 119 w 551"/>
                <a:gd name="T79" fmla="*/ 164 h 229"/>
                <a:gd name="T80" fmla="*/ 137 w 551"/>
                <a:gd name="T81" fmla="*/ 171 h 229"/>
                <a:gd name="T82" fmla="*/ 152 w 551"/>
                <a:gd name="T83" fmla="*/ 174 h 229"/>
                <a:gd name="T84" fmla="*/ 157 w 551"/>
                <a:gd name="T85" fmla="*/ 179 h 229"/>
                <a:gd name="T86" fmla="*/ 170 w 551"/>
                <a:gd name="T87" fmla="*/ 186 h 229"/>
                <a:gd name="T88" fmla="*/ 208 w 551"/>
                <a:gd name="T89" fmla="*/ 199 h 229"/>
                <a:gd name="T90" fmla="*/ 248 w 551"/>
                <a:gd name="T91" fmla="*/ 209 h 229"/>
                <a:gd name="T92" fmla="*/ 275 w 551"/>
                <a:gd name="T93" fmla="*/ 213 h 229"/>
                <a:gd name="T94" fmla="*/ 288 w 551"/>
                <a:gd name="T95" fmla="*/ 220 h 229"/>
                <a:gd name="T96" fmla="*/ 300 w 551"/>
                <a:gd name="T97" fmla="*/ 226 h 229"/>
                <a:gd name="T98" fmla="*/ 328 w 551"/>
                <a:gd name="T99" fmla="*/ 229 h 229"/>
                <a:gd name="T100" fmla="*/ 358 w 551"/>
                <a:gd name="T101" fmla="*/ 224 h 229"/>
                <a:gd name="T102" fmla="*/ 391 w 551"/>
                <a:gd name="T103" fmla="*/ 214 h 229"/>
                <a:gd name="T104" fmla="*/ 452 w 551"/>
                <a:gd name="T105" fmla="*/ 190 h 229"/>
                <a:gd name="T106" fmla="*/ 481 w 551"/>
                <a:gd name="T107" fmla="*/ 181 h 229"/>
                <a:gd name="T108" fmla="*/ 505 w 551"/>
                <a:gd name="T109" fmla="*/ 179 h 229"/>
                <a:gd name="T110" fmla="*/ 499 w 551"/>
                <a:gd name="T111" fmla="*/ 181 h 229"/>
                <a:gd name="T112" fmla="*/ 496 w 551"/>
                <a:gd name="T113" fmla="*/ 180 h 229"/>
                <a:gd name="T114" fmla="*/ 505 w 551"/>
                <a:gd name="T115" fmla="*/ 169 h 229"/>
                <a:gd name="T116" fmla="*/ 525 w 551"/>
                <a:gd name="T117" fmla="*/ 164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25" name="Freeform 92"/>
            <p:cNvSpPr>
              <a:spLocks/>
            </p:cNvSpPr>
            <p:nvPr/>
          </p:nvSpPr>
          <p:spPr bwMode="auto">
            <a:xfrm>
              <a:off x="3435" y="4007"/>
              <a:ext cx="466" cy="149"/>
            </a:xfrm>
            <a:custGeom>
              <a:avLst/>
              <a:gdLst>
                <a:gd name="T0" fmla="*/ 405 w 466"/>
                <a:gd name="T1" fmla="*/ 109 h 149"/>
                <a:gd name="T2" fmla="*/ 371 w 466"/>
                <a:gd name="T3" fmla="*/ 129 h 149"/>
                <a:gd name="T4" fmla="*/ 331 w 466"/>
                <a:gd name="T5" fmla="*/ 143 h 149"/>
                <a:gd name="T6" fmla="*/ 279 w 466"/>
                <a:gd name="T7" fmla="*/ 149 h 149"/>
                <a:gd name="T8" fmla="*/ 182 w 466"/>
                <a:gd name="T9" fmla="*/ 139 h 149"/>
                <a:gd name="T10" fmla="*/ 106 w 466"/>
                <a:gd name="T11" fmla="*/ 126 h 149"/>
                <a:gd name="T12" fmla="*/ 65 w 466"/>
                <a:gd name="T13" fmla="*/ 116 h 149"/>
                <a:gd name="T14" fmla="*/ 15 w 466"/>
                <a:gd name="T15" fmla="*/ 86 h 149"/>
                <a:gd name="T16" fmla="*/ 9 w 466"/>
                <a:gd name="T17" fmla="*/ 78 h 149"/>
                <a:gd name="T18" fmla="*/ 3 w 466"/>
                <a:gd name="T19" fmla="*/ 68 h 149"/>
                <a:gd name="T20" fmla="*/ 0 w 466"/>
                <a:gd name="T21" fmla="*/ 59 h 149"/>
                <a:gd name="T22" fmla="*/ 3 w 466"/>
                <a:gd name="T23" fmla="*/ 43 h 149"/>
                <a:gd name="T24" fmla="*/ 15 w 466"/>
                <a:gd name="T25" fmla="*/ 15 h 149"/>
                <a:gd name="T26" fmla="*/ 50 w 466"/>
                <a:gd name="T27" fmla="*/ 10 h 149"/>
                <a:gd name="T28" fmla="*/ 67 w 466"/>
                <a:gd name="T29" fmla="*/ 3 h 149"/>
                <a:gd name="T30" fmla="*/ 97 w 466"/>
                <a:gd name="T31" fmla="*/ 0 h 149"/>
                <a:gd name="T32" fmla="*/ 120 w 466"/>
                <a:gd name="T33" fmla="*/ 2 h 149"/>
                <a:gd name="T34" fmla="*/ 138 w 466"/>
                <a:gd name="T35" fmla="*/ 5 h 149"/>
                <a:gd name="T36" fmla="*/ 175 w 466"/>
                <a:gd name="T37" fmla="*/ 22 h 149"/>
                <a:gd name="T38" fmla="*/ 218 w 466"/>
                <a:gd name="T39" fmla="*/ 43 h 149"/>
                <a:gd name="T40" fmla="*/ 235 w 466"/>
                <a:gd name="T41" fmla="*/ 55 h 149"/>
                <a:gd name="T42" fmla="*/ 268 w 466"/>
                <a:gd name="T43" fmla="*/ 71 h 149"/>
                <a:gd name="T44" fmla="*/ 268 w 466"/>
                <a:gd name="T45" fmla="*/ 69 h 149"/>
                <a:gd name="T46" fmla="*/ 285 w 466"/>
                <a:gd name="T47" fmla="*/ 75 h 149"/>
                <a:gd name="T48" fmla="*/ 303 w 466"/>
                <a:gd name="T49" fmla="*/ 78 h 149"/>
                <a:gd name="T50" fmla="*/ 346 w 466"/>
                <a:gd name="T51" fmla="*/ 75 h 149"/>
                <a:gd name="T52" fmla="*/ 426 w 466"/>
                <a:gd name="T53" fmla="*/ 53 h 149"/>
                <a:gd name="T54" fmla="*/ 455 w 466"/>
                <a:gd name="T55" fmla="*/ 45 h 149"/>
                <a:gd name="T56" fmla="*/ 464 w 466"/>
                <a:gd name="T57" fmla="*/ 45 h 149"/>
                <a:gd name="T58" fmla="*/ 466 w 466"/>
                <a:gd name="T59" fmla="*/ 46 h 149"/>
                <a:gd name="T60" fmla="*/ 465 w 466"/>
                <a:gd name="T61" fmla="*/ 52 h 149"/>
                <a:gd name="T62" fmla="*/ 458 w 466"/>
                <a:gd name="T63" fmla="*/ 62 h 149"/>
                <a:gd name="T64" fmla="*/ 421 w 466"/>
                <a:gd name="T65" fmla="*/ 98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26" name="Freeform 93"/>
            <p:cNvSpPr>
              <a:spLocks/>
            </p:cNvSpPr>
            <p:nvPr/>
          </p:nvSpPr>
          <p:spPr bwMode="auto">
            <a:xfrm>
              <a:off x="3435" y="4007"/>
              <a:ext cx="466" cy="149"/>
            </a:xfrm>
            <a:custGeom>
              <a:avLst/>
              <a:gdLst>
                <a:gd name="T0" fmla="*/ 405 w 466"/>
                <a:gd name="T1" fmla="*/ 109 h 149"/>
                <a:gd name="T2" fmla="*/ 371 w 466"/>
                <a:gd name="T3" fmla="*/ 129 h 149"/>
                <a:gd name="T4" fmla="*/ 331 w 466"/>
                <a:gd name="T5" fmla="*/ 143 h 149"/>
                <a:gd name="T6" fmla="*/ 279 w 466"/>
                <a:gd name="T7" fmla="*/ 149 h 149"/>
                <a:gd name="T8" fmla="*/ 182 w 466"/>
                <a:gd name="T9" fmla="*/ 139 h 149"/>
                <a:gd name="T10" fmla="*/ 106 w 466"/>
                <a:gd name="T11" fmla="*/ 126 h 149"/>
                <a:gd name="T12" fmla="*/ 65 w 466"/>
                <a:gd name="T13" fmla="*/ 116 h 149"/>
                <a:gd name="T14" fmla="*/ 15 w 466"/>
                <a:gd name="T15" fmla="*/ 86 h 149"/>
                <a:gd name="T16" fmla="*/ 9 w 466"/>
                <a:gd name="T17" fmla="*/ 78 h 149"/>
                <a:gd name="T18" fmla="*/ 3 w 466"/>
                <a:gd name="T19" fmla="*/ 68 h 149"/>
                <a:gd name="T20" fmla="*/ 0 w 466"/>
                <a:gd name="T21" fmla="*/ 59 h 149"/>
                <a:gd name="T22" fmla="*/ 3 w 466"/>
                <a:gd name="T23" fmla="*/ 43 h 149"/>
                <a:gd name="T24" fmla="*/ 15 w 466"/>
                <a:gd name="T25" fmla="*/ 15 h 149"/>
                <a:gd name="T26" fmla="*/ 50 w 466"/>
                <a:gd name="T27" fmla="*/ 10 h 149"/>
                <a:gd name="T28" fmla="*/ 67 w 466"/>
                <a:gd name="T29" fmla="*/ 3 h 149"/>
                <a:gd name="T30" fmla="*/ 97 w 466"/>
                <a:gd name="T31" fmla="*/ 0 h 149"/>
                <a:gd name="T32" fmla="*/ 120 w 466"/>
                <a:gd name="T33" fmla="*/ 2 h 149"/>
                <a:gd name="T34" fmla="*/ 138 w 466"/>
                <a:gd name="T35" fmla="*/ 5 h 149"/>
                <a:gd name="T36" fmla="*/ 175 w 466"/>
                <a:gd name="T37" fmla="*/ 22 h 149"/>
                <a:gd name="T38" fmla="*/ 218 w 466"/>
                <a:gd name="T39" fmla="*/ 43 h 149"/>
                <a:gd name="T40" fmla="*/ 235 w 466"/>
                <a:gd name="T41" fmla="*/ 55 h 149"/>
                <a:gd name="T42" fmla="*/ 268 w 466"/>
                <a:gd name="T43" fmla="*/ 71 h 149"/>
                <a:gd name="T44" fmla="*/ 268 w 466"/>
                <a:gd name="T45" fmla="*/ 69 h 149"/>
                <a:gd name="T46" fmla="*/ 285 w 466"/>
                <a:gd name="T47" fmla="*/ 75 h 149"/>
                <a:gd name="T48" fmla="*/ 303 w 466"/>
                <a:gd name="T49" fmla="*/ 78 h 149"/>
                <a:gd name="T50" fmla="*/ 346 w 466"/>
                <a:gd name="T51" fmla="*/ 75 h 149"/>
                <a:gd name="T52" fmla="*/ 426 w 466"/>
                <a:gd name="T53" fmla="*/ 53 h 149"/>
                <a:gd name="T54" fmla="*/ 455 w 466"/>
                <a:gd name="T55" fmla="*/ 45 h 149"/>
                <a:gd name="T56" fmla="*/ 464 w 466"/>
                <a:gd name="T57" fmla="*/ 45 h 149"/>
                <a:gd name="T58" fmla="*/ 466 w 466"/>
                <a:gd name="T59" fmla="*/ 46 h 149"/>
                <a:gd name="T60" fmla="*/ 465 w 466"/>
                <a:gd name="T61" fmla="*/ 52 h 149"/>
                <a:gd name="T62" fmla="*/ 458 w 466"/>
                <a:gd name="T63" fmla="*/ 62 h 149"/>
                <a:gd name="T64" fmla="*/ 421 w 466"/>
                <a:gd name="T65" fmla="*/ 98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27" name="Freeform 94"/>
            <p:cNvSpPr>
              <a:spLocks/>
            </p:cNvSpPr>
            <p:nvPr/>
          </p:nvSpPr>
          <p:spPr bwMode="auto">
            <a:xfrm>
              <a:off x="3495" y="3501"/>
              <a:ext cx="454" cy="342"/>
            </a:xfrm>
            <a:custGeom>
              <a:avLst/>
              <a:gdLst>
                <a:gd name="T0" fmla="*/ 49 w 454"/>
                <a:gd name="T1" fmla="*/ 11 h 342"/>
                <a:gd name="T2" fmla="*/ 27 w 454"/>
                <a:gd name="T3" fmla="*/ 23 h 342"/>
                <a:gd name="T4" fmla="*/ 13 w 454"/>
                <a:gd name="T5" fmla="*/ 37 h 342"/>
                <a:gd name="T6" fmla="*/ 6 w 454"/>
                <a:gd name="T7" fmla="*/ 56 h 342"/>
                <a:gd name="T8" fmla="*/ 2 w 454"/>
                <a:gd name="T9" fmla="*/ 83 h 342"/>
                <a:gd name="T10" fmla="*/ 0 w 454"/>
                <a:gd name="T11" fmla="*/ 119 h 342"/>
                <a:gd name="T12" fmla="*/ 0 w 454"/>
                <a:gd name="T13" fmla="*/ 157 h 342"/>
                <a:gd name="T14" fmla="*/ 5 w 454"/>
                <a:gd name="T15" fmla="*/ 190 h 342"/>
                <a:gd name="T16" fmla="*/ 13 w 454"/>
                <a:gd name="T17" fmla="*/ 212 h 342"/>
                <a:gd name="T18" fmla="*/ 22 w 454"/>
                <a:gd name="T19" fmla="*/ 225 h 342"/>
                <a:gd name="T20" fmla="*/ 35 w 454"/>
                <a:gd name="T21" fmla="*/ 236 h 342"/>
                <a:gd name="T22" fmla="*/ 52 w 454"/>
                <a:gd name="T23" fmla="*/ 247 h 342"/>
                <a:gd name="T24" fmla="*/ 96 w 454"/>
                <a:gd name="T25" fmla="*/ 268 h 342"/>
                <a:gd name="T26" fmla="*/ 172 w 454"/>
                <a:gd name="T27" fmla="*/ 298 h 342"/>
                <a:gd name="T28" fmla="*/ 233 w 454"/>
                <a:gd name="T29" fmla="*/ 318 h 342"/>
                <a:gd name="T30" fmla="*/ 296 w 454"/>
                <a:gd name="T31" fmla="*/ 335 h 342"/>
                <a:gd name="T32" fmla="*/ 355 w 454"/>
                <a:gd name="T33" fmla="*/ 342 h 342"/>
                <a:gd name="T34" fmla="*/ 392 w 454"/>
                <a:gd name="T35" fmla="*/ 340 h 342"/>
                <a:gd name="T36" fmla="*/ 414 w 454"/>
                <a:gd name="T37" fmla="*/ 335 h 342"/>
                <a:gd name="T38" fmla="*/ 431 w 454"/>
                <a:gd name="T39" fmla="*/ 326 h 342"/>
                <a:gd name="T40" fmla="*/ 442 w 454"/>
                <a:gd name="T41" fmla="*/ 312 h 342"/>
                <a:gd name="T42" fmla="*/ 449 w 454"/>
                <a:gd name="T43" fmla="*/ 293 h 342"/>
                <a:gd name="T44" fmla="*/ 452 w 454"/>
                <a:gd name="T45" fmla="*/ 273 h 342"/>
                <a:gd name="T46" fmla="*/ 452 w 454"/>
                <a:gd name="T47" fmla="*/ 250 h 342"/>
                <a:gd name="T48" fmla="*/ 449 w 454"/>
                <a:gd name="T49" fmla="*/ 226 h 342"/>
                <a:gd name="T50" fmla="*/ 441 w 454"/>
                <a:gd name="T51" fmla="*/ 199 h 342"/>
                <a:gd name="T52" fmla="*/ 426 w 454"/>
                <a:gd name="T53" fmla="*/ 170 h 342"/>
                <a:gd name="T54" fmla="*/ 406 w 454"/>
                <a:gd name="T55" fmla="*/ 137 h 342"/>
                <a:gd name="T56" fmla="*/ 381 w 454"/>
                <a:gd name="T57" fmla="*/ 103 h 342"/>
                <a:gd name="T58" fmla="*/ 358 w 454"/>
                <a:gd name="T59" fmla="*/ 76 h 342"/>
                <a:gd name="T60" fmla="*/ 339 w 454"/>
                <a:gd name="T61" fmla="*/ 56 h 342"/>
                <a:gd name="T62" fmla="*/ 313 w 454"/>
                <a:gd name="T63" fmla="*/ 40 h 342"/>
                <a:gd name="T64" fmla="*/ 286 w 454"/>
                <a:gd name="T65" fmla="*/ 24 h 342"/>
                <a:gd name="T66" fmla="*/ 256 w 454"/>
                <a:gd name="T67" fmla="*/ 13 h 342"/>
                <a:gd name="T68" fmla="*/ 229 w 454"/>
                <a:gd name="T69" fmla="*/ 6 h 342"/>
                <a:gd name="T70" fmla="*/ 206 w 454"/>
                <a:gd name="T71" fmla="*/ 1 h 342"/>
                <a:gd name="T72" fmla="*/ 189 w 454"/>
                <a:gd name="T73" fmla="*/ 3 h 342"/>
                <a:gd name="T74" fmla="*/ 169 w 454"/>
                <a:gd name="T75" fmla="*/ 6 h 342"/>
                <a:gd name="T76" fmla="*/ 116 w 454"/>
                <a:gd name="T77" fmla="*/ 1 h 342"/>
                <a:gd name="T78" fmla="*/ 79 w 454"/>
                <a:gd name="T79" fmla="*/ 3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  <a:close/>
                </a:path>
              </a:pathLst>
            </a:custGeom>
            <a:solidFill>
              <a:srgbClr val="4E4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28" name="Freeform 95"/>
            <p:cNvSpPr>
              <a:spLocks/>
            </p:cNvSpPr>
            <p:nvPr/>
          </p:nvSpPr>
          <p:spPr bwMode="auto">
            <a:xfrm>
              <a:off x="3495" y="3501"/>
              <a:ext cx="454" cy="342"/>
            </a:xfrm>
            <a:custGeom>
              <a:avLst/>
              <a:gdLst>
                <a:gd name="T0" fmla="*/ 49 w 454"/>
                <a:gd name="T1" fmla="*/ 11 h 342"/>
                <a:gd name="T2" fmla="*/ 27 w 454"/>
                <a:gd name="T3" fmla="*/ 23 h 342"/>
                <a:gd name="T4" fmla="*/ 13 w 454"/>
                <a:gd name="T5" fmla="*/ 37 h 342"/>
                <a:gd name="T6" fmla="*/ 6 w 454"/>
                <a:gd name="T7" fmla="*/ 56 h 342"/>
                <a:gd name="T8" fmla="*/ 2 w 454"/>
                <a:gd name="T9" fmla="*/ 83 h 342"/>
                <a:gd name="T10" fmla="*/ 0 w 454"/>
                <a:gd name="T11" fmla="*/ 119 h 342"/>
                <a:gd name="T12" fmla="*/ 0 w 454"/>
                <a:gd name="T13" fmla="*/ 157 h 342"/>
                <a:gd name="T14" fmla="*/ 5 w 454"/>
                <a:gd name="T15" fmla="*/ 190 h 342"/>
                <a:gd name="T16" fmla="*/ 13 w 454"/>
                <a:gd name="T17" fmla="*/ 212 h 342"/>
                <a:gd name="T18" fmla="*/ 22 w 454"/>
                <a:gd name="T19" fmla="*/ 225 h 342"/>
                <a:gd name="T20" fmla="*/ 35 w 454"/>
                <a:gd name="T21" fmla="*/ 236 h 342"/>
                <a:gd name="T22" fmla="*/ 52 w 454"/>
                <a:gd name="T23" fmla="*/ 247 h 342"/>
                <a:gd name="T24" fmla="*/ 96 w 454"/>
                <a:gd name="T25" fmla="*/ 268 h 342"/>
                <a:gd name="T26" fmla="*/ 172 w 454"/>
                <a:gd name="T27" fmla="*/ 298 h 342"/>
                <a:gd name="T28" fmla="*/ 233 w 454"/>
                <a:gd name="T29" fmla="*/ 318 h 342"/>
                <a:gd name="T30" fmla="*/ 296 w 454"/>
                <a:gd name="T31" fmla="*/ 335 h 342"/>
                <a:gd name="T32" fmla="*/ 355 w 454"/>
                <a:gd name="T33" fmla="*/ 342 h 342"/>
                <a:gd name="T34" fmla="*/ 392 w 454"/>
                <a:gd name="T35" fmla="*/ 340 h 342"/>
                <a:gd name="T36" fmla="*/ 414 w 454"/>
                <a:gd name="T37" fmla="*/ 335 h 342"/>
                <a:gd name="T38" fmla="*/ 431 w 454"/>
                <a:gd name="T39" fmla="*/ 326 h 342"/>
                <a:gd name="T40" fmla="*/ 442 w 454"/>
                <a:gd name="T41" fmla="*/ 312 h 342"/>
                <a:gd name="T42" fmla="*/ 449 w 454"/>
                <a:gd name="T43" fmla="*/ 293 h 342"/>
                <a:gd name="T44" fmla="*/ 452 w 454"/>
                <a:gd name="T45" fmla="*/ 273 h 342"/>
                <a:gd name="T46" fmla="*/ 452 w 454"/>
                <a:gd name="T47" fmla="*/ 250 h 342"/>
                <a:gd name="T48" fmla="*/ 449 w 454"/>
                <a:gd name="T49" fmla="*/ 226 h 342"/>
                <a:gd name="T50" fmla="*/ 441 w 454"/>
                <a:gd name="T51" fmla="*/ 199 h 342"/>
                <a:gd name="T52" fmla="*/ 426 w 454"/>
                <a:gd name="T53" fmla="*/ 170 h 342"/>
                <a:gd name="T54" fmla="*/ 406 w 454"/>
                <a:gd name="T55" fmla="*/ 137 h 342"/>
                <a:gd name="T56" fmla="*/ 381 w 454"/>
                <a:gd name="T57" fmla="*/ 103 h 342"/>
                <a:gd name="T58" fmla="*/ 358 w 454"/>
                <a:gd name="T59" fmla="*/ 76 h 342"/>
                <a:gd name="T60" fmla="*/ 339 w 454"/>
                <a:gd name="T61" fmla="*/ 56 h 342"/>
                <a:gd name="T62" fmla="*/ 313 w 454"/>
                <a:gd name="T63" fmla="*/ 40 h 342"/>
                <a:gd name="T64" fmla="*/ 286 w 454"/>
                <a:gd name="T65" fmla="*/ 24 h 342"/>
                <a:gd name="T66" fmla="*/ 256 w 454"/>
                <a:gd name="T67" fmla="*/ 13 h 342"/>
                <a:gd name="T68" fmla="*/ 229 w 454"/>
                <a:gd name="T69" fmla="*/ 6 h 342"/>
                <a:gd name="T70" fmla="*/ 206 w 454"/>
                <a:gd name="T71" fmla="*/ 1 h 342"/>
                <a:gd name="T72" fmla="*/ 189 w 454"/>
                <a:gd name="T73" fmla="*/ 3 h 342"/>
                <a:gd name="T74" fmla="*/ 169 w 454"/>
                <a:gd name="T75" fmla="*/ 6 h 342"/>
                <a:gd name="T76" fmla="*/ 116 w 454"/>
                <a:gd name="T77" fmla="*/ 1 h 342"/>
                <a:gd name="T78" fmla="*/ 79 w 454"/>
                <a:gd name="T79" fmla="*/ 3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29" name="Freeform 96"/>
            <p:cNvSpPr>
              <a:spLocks/>
            </p:cNvSpPr>
            <p:nvPr/>
          </p:nvSpPr>
          <p:spPr bwMode="auto">
            <a:xfrm>
              <a:off x="2729" y="3451"/>
              <a:ext cx="753" cy="565"/>
            </a:xfrm>
            <a:custGeom>
              <a:avLst/>
              <a:gdLst>
                <a:gd name="T0" fmla="*/ 703 w 753"/>
                <a:gd name="T1" fmla="*/ 87 h 565"/>
                <a:gd name="T2" fmla="*/ 695 w 753"/>
                <a:gd name="T3" fmla="*/ 74 h 565"/>
                <a:gd name="T4" fmla="*/ 669 w 753"/>
                <a:gd name="T5" fmla="*/ 54 h 565"/>
                <a:gd name="T6" fmla="*/ 625 w 753"/>
                <a:gd name="T7" fmla="*/ 30 h 565"/>
                <a:gd name="T8" fmla="*/ 583 w 753"/>
                <a:gd name="T9" fmla="*/ 13 h 565"/>
                <a:gd name="T10" fmla="*/ 549 w 753"/>
                <a:gd name="T11" fmla="*/ 6 h 565"/>
                <a:gd name="T12" fmla="*/ 506 w 753"/>
                <a:gd name="T13" fmla="*/ 1 h 565"/>
                <a:gd name="T14" fmla="*/ 460 w 753"/>
                <a:gd name="T15" fmla="*/ 0 h 565"/>
                <a:gd name="T16" fmla="*/ 415 w 753"/>
                <a:gd name="T17" fmla="*/ 1 h 565"/>
                <a:gd name="T18" fmla="*/ 367 w 753"/>
                <a:gd name="T19" fmla="*/ 7 h 565"/>
                <a:gd name="T20" fmla="*/ 320 w 753"/>
                <a:gd name="T21" fmla="*/ 17 h 565"/>
                <a:gd name="T22" fmla="*/ 273 w 753"/>
                <a:gd name="T23" fmla="*/ 31 h 565"/>
                <a:gd name="T24" fmla="*/ 226 w 753"/>
                <a:gd name="T25" fmla="*/ 50 h 565"/>
                <a:gd name="T26" fmla="*/ 194 w 753"/>
                <a:gd name="T27" fmla="*/ 63 h 565"/>
                <a:gd name="T28" fmla="*/ 173 w 753"/>
                <a:gd name="T29" fmla="*/ 73 h 565"/>
                <a:gd name="T30" fmla="*/ 150 w 753"/>
                <a:gd name="T31" fmla="*/ 90 h 565"/>
                <a:gd name="T32" fmla="*/ 137 w 753"/>
                <a:gd name="T33" fmla="*/ 103 h 565"/>
                <a:gd name="T34" fmla="*/ 133 w 753"/>
                <a:gd name="T35" fmla="*/ 110 h 565"/>
                <a:gd name="T36" fmla="*/ 120 w 753"/>
                <a:gd name="T37" fmla="*/ 122 h 565"/>
                <a:gd name="T38" fmla="*/ 94 w 753"/>
                <a:gd name="T39" fmla="*/ 144 h 565"/>
                <a:gd name="T40" fmla="*/ 70 w 753"/>
                <a:gd name="T41" fmla="*/ 173 h 565"/>
                <a:gd name="T42" fmla="*/ 46 w 753"/>
                <a:gd name="T43" fmla="*/ 205 h 565"/>
                <a:gd name="T44" fmla="*/ 26 w 753"/>
                <a:gd name="T45" fmla="*/ 240 h 565"/>
                <a:gd name="T46" fmla="*/ 10 w 753"/>
                <a:gd name="T47" fmla="*/ 275 h 565"/>
                <a:gd name="T48" fmla="*/ 1 w 753"/>
                <a:gd name="T49" fmla="*/ 306 h 565"/>
                <a:gd name="T50" fmla="*/ 0 w 753"/>
                <a:gd name="T51" fmla="*/ 332 h 565"/>
                <a:gd name="T52" fmla="*/ 17 w 753"/>
                <a:gd name="T53" fmla="*/ 372 h 565"/>
                <a:gd name="T54" fmla="*/ 51 w 753"/>
                <a:gd name="T55" fmla="*/ 433 h 565"/>
                <a:gd name="T56" fmla="*/ 81 w 753"/>
                <a:gd name="T57" fmla="*/ 476 h 565"/>
                <a:gd name="T58" fmla="*/ 107 w 753"/>
                <a:gd name="T59" fmla="*/ 503 h 565"/>
                <a:gd name="T60" fmla="*/ 134 w 753"/>
                <a:gd name="T61" fmla="*/ 525 h 565"/>
                <a:gd name="T62" fmla="*/ 167 w 753"/>
                <a:gd name="T63" fmla="*/ 542 h 565"/>
                <a:gd name="T64" fmla="*/ 199 w 753"/>
                <a:gd name="T65" fmla="*/ 552 h 565"/>
                <a:gd name="T66" fmla="*/ 231 w 753"/>
                <a:gd name="T67" fmla="*/ 559 h 565"/>
                <a:gd name="T68" fmla="*/ 289 w 753"/>
                <a:gd name="T69" fmla="*/ 564 h 565"/>
                <a:gd name="T70" fmla="*/ 369 w 753"/>
                <a:gd name="T71" fmla="*/ 564 h 565"/>
                <a:gd name="T72" fmla="*/ 440 w 753"/>
                <a:gd name="T73" fmla="*/ 558 h 565"/>
                <a:gd name="T74" fmla="*/ 473 w 753"/>
                <a:gd name="T75" fmla="*/ 529 h 565"/>
                <a:gd name="T76" fmla="*/ 486 w 753"/>
                <a:gd name="T77" fmla="*/ 479 h 565"/>
                <a:gd name="T78" fmla="*/ 493 w 753"/>
                <a:gd name="T79" fmla="*/ 459 h 565"/>
                <a:gd name="T80" fmla="*/ 499 w 753"/>
                <a:gd name="T81" fmla="*/ 452 h 565"/>
                <a:gd name="T82" fmla="*/ 507 w 753"/>
                <a:gd name="T83" fmla="*/ 443 h 565"/>
                <a:gd name="T84" fmla="*/ 529 w 753"/>
                <a:gd name="T85" fmla="*/ 428 h 565"/>
                <a:gd name="T86" fmla="*/ 555 w 753"/>
                <a:gd name="T87" fmla="*/ 412 h 565"/>
                <a:gd name="T88" fmla="*/ 572 w 753"/>
                <a:gd name="T89" fmla="*/ 398 h 565"/>
                <a:gd name="T90" fmla="*/ 642 w 753"/>
                <a:gd name="T91" fmla="*/ 373 h 565"/>
                <a:gd name="T92" fmla="*/ 685 w 753"/>
                <a:gd name="T93" fmla="*/ 348 h 565"/>
                <a:gd name="T94" fmla="*/ 746 w 753"/>
                <a:gd name="T95" fmla="*/ 312 h 565"/>
                <a:gd name="T96" fmla="*/ 749 w 753"/>
                <a:gd name="T97" fmla="*/ 259 h 565"/>
                <a:gd name="T98" fmla="*/ 753 w 753"/>
                <a:gd name="T99" fmla="*/ 196 h 565"/>
                <a:gd name="T100" fmla="*/ 751 w 753"/>
                <a:gd name="T101" fmla="*/ 164 h 565"/>
                <a:gd name="T102" fmla="*/ 742 w 753"/>
                <a:gd name="T103" fmla="*/ 137 h 565"/>
                <a:gd name="T104" fmla="*/ 728 w 753"/>
                <a:gd name="T105" fmla="*/ 113 h 565"/>
                <a:gd name="T106" fmla="*/ 705 w 753"/>
                <a:gd name="T107" fmla="*/ 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  <a:close/>
                </a:path>
              </a:pathLst>
            </a:custGeom>
            <a:solidFill>
              <a:srgbClr val="393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30" name="Freeform 97"/>
            <p:cNvSpPr>
              <a:spLocks/>
            </p:cNvSpPr>
            <p:nvPr/>
          </p:nvSpPr>
          <p:spPr bwMode="auto">
            <a:xfrm>
              <a:off x="2729" y="3451"/>
              <a:ext cx="753" cy="565"/>
            </a:xfrm>
            <a:custGeom>
              <a:avLst/>
              <a:gdLst>
                <a:gd name="T0" fmla="*/ 703 w 753"/>
                <a:gd name="T1" fmla="*/ 87 h 565"/>
                <a:gd name="T2" fmla="*/ 695 w 753"/>
                <a:gd name="T3" fmla="*/ 74 h 565"/>
                <a:gd name="T4" fmla="*/ 669 w 753"/>
                <a:gd name="T5" fmla="*/ 54 h 565"/>
                <a:gd name="T6" fmla="*/ 625 w 753"/>
                <a:gd name="T7" fmla="*/ 30 h 565"/>
                <a:gd name="T8" fmla="*/ 583 w 753"/>
                <a:gd name="T9" fmla="*/ 13 h 565"/>
                <a:gd name="T10" fmla="*/ 549 w 753"/>
                <a:gd name="T11" fmla="*/ 6 h 565"/>
                <a:gd name="T12" fmla="*/ 506 w 753"/>
                <a:gd name="T13" fmla="*/ 1 h 565"/>
                <a:gd name="T14" fmla="*/ 460 w 753"/>
                <a:gd name="T15" fmla="*/ 0 h 565"/>
                <a:gd name="T16" fmla="*/ 415 w 753"/>
                <a:gd name="T17" fmla="*/ 1 h 565"/>
                <a:gd name="T18" fmla="*/ 367 w 753"/>
                <a:gd name="T19" fmla="*/ 7 h 565"/>
                <a:gd name="T20" fmla="*/ 320 w 753"/>
                <a:gd name="T21" fmla="*/ 17 h 565"/>
                <a:gd name="T22" fmla="*/ 273 w 753"/>
                <a:gd name="T23" fmla="*/ 31 h 565"/>
                <a:gd name="T24" fmla="*/ 226 w 753"/>
                <a:gd name="T25" fmla="*/ 50 h 565"/>
                <a:gd name="T26" fmla="*/ 194 w 753"/>
                <a:gd name="T27" fmla="*/ 63 h 565"/>
                <a:gd name="T28" fmla="*/ 173 w 753"/>
                <a:gd name="T29" fmla="*/ 73 h 565"/>
                <a:gd name="T30" fmla="*/ 150 w 753"/>
                <a:gd name="T31" fmla="*/ 90 h 565"/>
                <a:gd name="T32" fmla="*/ 137 w 753"/>
                <a:gd name="T33" fmla="*/ 103 h 565"/>
                <a:gd name="T34" fmla="*/ 133 w 753"/>
                <a:gd name="T35" fmla="*/ 110 h 565"/>
                <a:gd name="T36" fmla="*/ 120 w 753"/>
                <a:gd name="T37" fmla="*/ 122 h 565"/>
                <a:gd name="T38" fmla="*/ 94 w 753"/>
                <a:gd name="T39" fmla="*/ 144 h 565"/>
                <a:gd name="T40" fmla="*/ 70 w 753"/>
                <a:gd name="T41" fmla="*/ 173 h 565"/>
                <a:gd name="T42" fmla="*/ 46 w 753"/>
                <a:gd name="T43" fmla="*/ 205 h 565"/>
                <a:gd name="T44" fmla="*/ 26 w 753"/>
                <a:gd name="T45" fmla="*/ 240 h 565"/>
                <a:gd name="T46" fmla="*/ 10 w 753"/>
                <a:gd name="T47" fmla="*/ 275 h 565"/>
                <a:gd name="T48" fmla="*/ 1 w 753"/>
                <a:gd name="T49" fmla="*/ 306 h 565"/>
                <a:gd name="T50" fmla="*/ 0 w 753"/>
                <a:gd name="T51" fmla="*/ 332 h 565"/>
                <a:gd name="T52" fmla="*/ 17 w 753"/>
                <a:gd name="T53" fmla="*/ 372 h 565"/>
                <a:gd name="T54" fmla="*/ 51 w 753"/>
                <a:gd name="T55" fmla="*/ 433 h 565"/>
                <a:gd name="T56" fmla="*/ 81 w 753"/>
                <a:gd name="T57" fmla="*/ 476 h 565"/>
                <a:gd name="T58" fmla="*/ 107 w 753"/>
                <a:gd name="T59" fmla="*/ 503 h 565"/>
                <a:gd name="T60" fmla="*/ 134 w 753"/>
                <a:gd name="T61" fmla="*/ 525 h 565"/>
                <a:gd name="T62" fmla="*/ 167 w 753"/>
                <a:gd name="T63" fmla="*/ 542 h 565"/>
                <a:gd name="T64" fmla="*/ 199 w 753"/>
                <a:gd name="T65" fmla="*/ 552 h 565"/>
                <a:gd name="T66" fmla="*/ 231 w 753"/>
                <a:gd name="T67" fmla="*/ 559 h 565"/>
                <a:gd name="T68" fmla="*/ 289 w 753"/>
                <a:gd name="T69" fmla="*/ 564 h 565"/>
                <a:gd name="T70" fmla="*/ 369 w 753"/>
                <a:gd name="T71" fmla="*/ 564 h 565"/>
                <a:gd name="T72" fmla="*/ 440 w 753"/>
                <a:gd name="T73" fmla="*/ 558 h 565"/>
                <a:gd name="T74" fmla="*/ 473 w 753"/>
                <a:gd name="T75" fmla="*/ 529 h 565"/>
                <a:gd name="T76" fmla="*/ 486 w 753"/>
                <a:gd name="T77" fmla="*/ 479 h 565"/>
                <a:gd name="T78" fmla="*/ 493 w 753"/>
                <a:gd name="T79" fmla="*/ 459 h 565"/>
                <a:gd name="T80" fmla="*/ 499 w 753"/>
                <a:gd name="T81" fmla="*/ 452 h 565"/>
                <a:gd name="T82" fmla="*/ 507 w 753"/>
                <a:gd name="T83" fmla="*/ 443 h 565"/>
                <a:gd name="T84" fmla="*/ 529 w 753"/>
                <a:gd name="T85" fmla="*/ 428 h 565"/>
                <a:gd name="T86" fmla="*/ 555 w 753"/>
                <a:gd name="T87" fmla="*/ 412 h 565"/>
                <a:gd name="T88" fmla="*/ 572 w 753"/>
                <a:gd name="T89" fmla="*/ 398 h 565"/>
                <a:gd name="T90" fmla="*/ 642 w 753"/>
                <a:gd name="T91" fmla="*/ 373 h 565"/>
                <a:gd name="T92" fmla="*/ 685 w 753"/>
                <a:gd name="T93" fmla="*/ 348 h 565"/>
                <a:gd name="T94" fmla="*/ 746 w 753"/>
                <a:gd name="T95" fmla="*/ 312 h 565"/>
                <a:gd name="T96" fmla="*/ 749 w 753"/>
                <a:gd name="T97" fmla="*/ 259 h 565"/>
                <a:gd name="T98" fmla="*/ 753 w 753"/>
                <a:gd name="T99" fmla="*/ 196 h 565"/>
                <a:gd name="T100" fmla="*/ 751 w 753"/>
                <a:gd name="T101" fmla="*/ 164 h 565"/>
                <a:gd name="T102" fmla="*/ 742 w 753"/>
                <a:gd name="T103" fmla="*/ 137 h 565"/>
                <a:gd name="T104" fmla="*/ 728 w 753"/>
                <a:gd name="T105" fmla="*/ 113 h 565"/>
                <a:gd name="T106" fmla="*/ 705 w 753"/>
                <a:gd name="T107" fmla="*/ 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31" name="Freeform 98"/>
            <p:cNvSpPr>
              <a:spLocks/>
            </p:cNvSpPr>
            <p:nvPr/>
          </p:nvSpPr>
          <p:spPr bwMode="auto">
            <a:xfrm>
              <a:off x="3418" y="3804"/>
              <a:ext cx="57" cy="40"/>
            </a:xfrm>
            <a:custGeom>
              <a:avLst/>
              <a:gdLst>
                <a:gd name="T0" fmla="*/ 29 w 57"/>
                <a:gd name="T1" fmla="*/ 0 h 40"/>
                <a:gd name="T2" fmla="*/ 34 w 57"/>
                <a:gd name="T3" fmla="*/ 0 h 40"/>
                <a:gd name="T4" fmla="*/ 39 w 57"/>
                <a:gd name="T5" fmla="*/ 2 h 40"/>
                <a:gd name="T6" fmla="*/ 44 w 57"/>
                <a:gd name="T7" fmla="*/ 3 h 40"/>
                <a:gd name="T8" fmla="*/ 49 w 57"/>
                <a:gd name="T9" fmla="*/ 6 h 40"/>
                <a:gd name="T10" fmla="*/ 52 w 57"/>
                <a:gd name="T11" fmla="*/ 9 h 40"/>
                <a:gd name="T12" fmla="*/ 54 w 57"/>
                <a:gd name="T13" fmla="*/ 12 h 40"/>
                <a:gd name="T14" fmla="*/ 56 w 57"/>
                <a:gd name="T15" fmla="*/ 16 h 40"/>
                <a:gd name="T16" fmla="*/ 57 w 57"/>
                <a:gd name="T17" fmla="*/ 20 h 40"/>
                <a:gd name="T18" fmla="*/ 56 w 57"/>
                <a:gd name="T19" fmla="*/ 23 h 40"/>
                <a:gd name="T20" fmla="*/ 54 w 57"/>
                <a:gd name="T21" fmla="*/ 27 h 40"/>
                <a:gd name="T22" fmla="*/ 52 w 57"/>
                <a:gd name="T23" fmla="*/ 30 h 40"/>
                <a:gd name="T24" fmla="*/ 49 w 57"/>
                <a:gd name="T25" fmla="*/ 35 h 40"/>
                <a:gd name="T26" fmla="*/ 44 w 57"/>
                <a:gd name="T27" fmla="*/ 36 h 40"/>
                <a:gd name="T28" fmla="*/ 39 w 57"/>
                <a:gd name="T29" fmla="*/ 39 h 40"/>
                <a:gd name="T30" fmla="*/ 34 w 57"/>
                <a:gd name="T31" fmla="*/ 39 h 40"/>
                <a:gd name="T32" fmla="*/ 29 w 57"/>
                <a:gd name="T33" fmla="*/ 40 h 40"/>
                <a:gd name="T34" fmla="*/ 23 w 57"/>
                <a:gd name="T35" fmla="*/ 39 h 40"/>
                <a:gd name="T36" fmla="*/ 17 w 57"/>
                <a:gd name="T37" fmla="*/ 39 h 40"/>
                <a:gd name="T38" fmla="*/ 13 w 57"/>
                <a:gd name="T39" fmla="*/ 36 h 40"/>
                <a:gd name="T40" fmla="*/ 9 w 57"/>
                <a:gd name="T41" fmla="*/ 35 h 40"/>
                <a:gd name="T42" fmla="*/ 4 w 57"/>
                <a:gd name="T43" fmla="*/ 30 h 40"/>
                <a:gd name="T44" fmla="*/ 2 w 57"/>
                <a:gd name="T45" fmla="*/ 27 h 40"/>
                <a:gd name="T46" fmla="*/ 0 w 57"/>
                <a:gd name="T47" fmla="*/ 23 h 40"/>
                <a:gd name="T48" fmla="*/ 0 w 57"/>
                <a:gd name="T49" fmla="*/ 20 h 40"/>
                <a:gd name="T50" fmla="*/ 0 w 57"/>
                <a:gd name="T51" fmla="*/ 16 h 40"/>
                <a:gd name="T52" fmla="*/ 2 w 57"/>
                <a:gd name="T53" fmla="*/ 12 h 40"/>
                <a:gd name="T54" fmla="*/ 4 w 57"/>
                <a:gd name="T55" fmla="*/ 9 h 40"/>
                <a:gd name="T56" fmla="*/ 9 w 57"/>
                <a:gd name="T57" fmla="*/ 6 h 40"/>
                <a:gd name="T58" fmla="*/ 13 w 57"/>
                <a:gd name="T59" fmla="*/ 3 h 40"/>
                <a:gd name="T60" fmla="*/ 17 w 57"/>
                <a:gd name="T61" fmla="*/ 2 h 40"/>
                <a:gd name="T62" fmla="*/ 23 w 57"/>
                <a:gd name="T63" fmla="*/ 0 h 40"/>
                <a:gd name="T64" fmla="*/ 29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32" name="Freeform 99"/>
            <p:cNvSpPr>
              <a:spLocks/>
            </p:cNvSpPr>
            <p:nvPr/>
          </p:nvSpPr>
          <p:spPr bwMode="auto">
            <a:xfrm>
              <a:off x="3418" y="3804"/>
              <a:ext cx="57" cy="40"/>
            </a:xfrm>
            <a:custGeom>
              <a:avLst/>
              <a:gdLst>
                <a:gd name="T0" fmla="*/ 29 w 57"/>
                <a:gd name="T1" fmla="*/ 0 h 40"/>
                <a:gd name="T2" fmla="*/ 34 w 57"/>
                <a:gd name="T3" fmla="*/ 0 h 40"/>
                <a:gd name="T4" fmla="*/ 39 w 57"/>
                <a:gd name="T5" fmla="*/ 2 h 40"/>
                <a:gd name="T6" fmla="*/ 44 w 57"/>
                <a:gd name="T7" fmla="*/ 3 h 40"/>
                <a:gd name="T8" fmla="*/ 49 w 57"/>
                <a:gd name="T9" fmla="*/ 6 h 40"/>
                <a:gd name="T10" fmla="*/ 52 w 57"/>
                <a:gd name="T11" fmla="*/ 9 h 40"/>
                <a:gd name="T12" fmla="*/ 54 w 57"/>
                <a:gd name="T13" fmla="*/ 12 h 40"/>
                <a:gd name="T14" fmla="*/ 56 w 57"/>
                <a:gd name="T15" fmla="*/ 16 h 40"/>
                <a:gd name="T16" fmla="*/ 57 w 57"/>
                <a:gd name="T17" fmla="*/ 20 h 40"/>
                <a:gd name="T18" fmla="*/ 56 w 57"/>
                <a:gd name="T19" fmla="*/ 23 h 40"/>
                <a:gd name="T20" fmla="*/ 54 w 57"/>
                <a:gd name="T21" fmla="*/ 27 h 40"/>
                <a:gd name="T22" fmla="*/ 52 w 57"/>
                <a:gd name="T23" fmla="*/ 30 h 40"/>
                <a:gd name="T24" fmla="*/ 49 w 57"/>
                <a:gd name="T25" fmla="*/ 35 h 40"/>
                <a:gd name="T26" fmla="*/ 44 w 57"/>
                <a:gd name="T27" fmla="*/ 36 h 40"/>
                <a:gd name="T28" fmla="*/ 39 w 57"/>
                <a:gd name="T29" fmla="*/ 39 h 40"/>
                <a:gd name="T30" fmla="*/ 34 w 57"/>
                <a:gd name="T31" fmla="*/ 39 h 40"/>
                <a:gd name="T32" fmla="*/ 29 w 57"/>
                <a:gd name="T33" fmla="*/ 40 h 40"/>
                <a:gd name="T34" fmla="*/ 23 w 57"/>
                <a:gd name="T35" fmla="*/ 39 h 40"/>
                <a:gd name="T36" fmla="*/ 17 w 57"/>
                <a:gd name="T37" fmla="*/ 39 h 40"/>
                <a:gd name="T38" fmla="*/ 13 w 57"/>
                <a:gd name="T39" fmla="*/ 36 h 40"/>
                <a:gd name="T40" fmla="*/ 9 w 57"/>
                <a:gd name="T41" fmla="*/ 35 h 40"/>
                <a:gd name="T42" fmla="*/ 4 w 57"/>
                <a:gd name="T43" fmla="*/ 30 h 40"/>
                <a:gd name="T44" fmla="*/ 2 w 57"/>
                <a:gd name="T45" fmla="*/ 27 h 40"/>
                <a:gd name="T46" fmla="*/ 0 w 57"/>
                <a:gd name="T47" fmla="*/ 23 h 40"/>
                <a:gd name="T48" fmla="*/ 0 w 57"/>
                <a:gd name="T49" fmla="*/ 20 h 40"/>
                <a:gd name="T50" fmla="*/ 0 w 57"/>
                <a:gd name="T51" fmla="*/ 16 h 40"/>
                <a:gd name="T52" fmla="*/ 2 w 57"/>
                <a:gd name="T53" fmla="*/ 12 h 40"/>
                <a:gd name="T54" fmla="*/ 4 w 57"/>
                <a:gd name="T55" fmla="*/ 9 h 40"/>
                <a:gd name="T56" fmla="*/ 9 w 57"/>
                <a:gd name="T57" fmla="*/ 6 h 40"/>
                <a:gd name="T58" fmla="*/ 13 w 57"/>
                <a:gd name="T59" fmla="*/ 3 h 40"/>
                <a:gd name="T60" fmla="*/ 17 w 57"/>
                <a:gd name="T61" fmla="*/ 2 h 40"/>
                <a:gd name="T62" fmla="*/ 23 w 57"/>
                <a:gd name="T63" fmla="*/ 0 h 40"/>
                <a:gd name="T64" fmla="*/ 29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33" name="Freeform 100"/>
            <p:cNvSpPr>
              <a:spLocks/>
            </p:cNvSpPr>
            <p:nvPr/>
          </p:nvSpPr>
          <p:spPr bwMode="auto">
            <a:xfrm>
              <a:off x="3304" y="3817"/>
              <a:ext cx="67" cy="13"/>
            </a:xfrm>
            <a:custGeom>
              <a:avLst/>
              <a:gdLst>
                <a:gd name="T0" fmla="*/ 33 w 67"/>
                <a:gd name="T1" fmla="*/ 0 h 13"/>
                <a:gd name="T2" fmla="*/ 47 w 67"/>
                <a:gd name="T3" fmla="*/ 0 h 13"/>
                <a:gd name="T4" fmla="*/ 57 w 67"/>
                <a:gd name="T5" fmla="*/ 2 h 13"/>
                <a:gd name="T6" fmla="*/ 64 w 67"/>
                <a:gd name="T7" fmla="*/ 4 h 13"/>
                <a:gd name="T8" fmla="*/ 67 w 67"/>
                <a:gd name="T9" fmla="*/ 7 h 13"/>
                <a:gd name="T10" fmla="*/ 64 w 67"/>
                <a:gd name="T11" fmla="*/ 9 h 13"/>
                <a:gd name="T12" fmla="*/ 57 w 67"/>
                <a:gd name="T13" fmla="*/ 12 h 13"/>
                <a:gd name="T14" fmla="*/ 47 w 67"/>
                <a:gd name="T15" fmla="*/ 13 h 13"/>
                <a:gd name="T16" fmla="*/ 33 w 67"/>
                <a:gd name="T17" fmla="*/ 13 h 13"/>
                <a:gd name="T18" fmla="*/ 20 w 67"/>
                <a:gd name="T19" fmla="*/ 13 h 13"/>
                <a:gd name="T20" fmla="*/ 10 w 67"/>
                <a:gd name="T21" fmla="*/ 12 h 13"/>
                <a:gd name="T22" fmla="*/ 3 w 67"/>
                <a:gd name="T23" fmla="*/ 9 h 13"/>
                <a:gd name="T24" fmla="*/ 0 w 67"/>
                <a:gd name="T25" fmla="*/ 7 h 13"/>
                <a:gd name="T26" fmla="*/ 3 w 67"/>
                <a:gd name="T27" fmla="*/ 4 h 13"/>
                <a:gd name="T28" fmla="*/ 10 w 67"/>
                <a:gd name="T29" fmla="*/ 2 h 13"/>
                <a:gd name="T30" fmla="*/ 20 w 67"/>
                <a:gd name="T31" fmla="*/ 0 h 13"/>
                <a:gd name="T32" fmla="*/ 33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34" name="Freeform 101"/>
            <p:cNvSpPr>
              <a:spLocks/>
            </p:cNvSpPr>
            <p:nvPr/>
          </p:nvSpPr>
          <p:spPr bwMode="auto">
            <a:xfrm>
              <a:off x="3304" y="3817"/>
              <a:ext cx="67" cy="13"/>
            </a:xfrm>
            <a:custGeom>
              <a:avLst/>
              <a:gdLst>
                <a:gd name="T0" fmla="*/ 33 w 67"/>
                <a:gd name="T1" fmla="*/ 0 h 13"/>
                <a:gd name="T2" fmla="*/ 47 w 67"/>
                <a:gd name="T3" fmla="*/ 0 h 13"/>
                <a:gd name="T4" fmla="*/ 57 w 67"/>
                <a:gd name="T5" fmla="*/ 2 h 13"/>
                <a:gd name="T6" fmla="*/ 64 w 67"/>
                <a:gd name="T7" fmla="*/ 4 h 13"/>
                <a:gd name="T8" fmla="*/ 67 w 67"/>
                <a:gd name="T9" fmla="*/ 7 h 13"/>
                <a:gd name="T10" fmla="*/ 64 w 67"/>
                <a:gd name="T11" fmla="*/ 9 h 13"/>
                <a:gd name="T12" fmla="*/ 57 w 67"/>
                <a:gd name="T13" fmla="*/ 12 h 13"/>
                <a:gd name="T14" fmla="*/ 47 w 67"/>
                <a:gd name="T15" fmla="*/ 13 h 13"/>
                <a:gd name="T16" fmla="*/ 33 w 67"/>
                <a:gd name="T17" fmla="*/ 13 h 13"/>
                <a:gd name="T18" fmla="*/ 20 w 67"/>
                <a:gd name="T19" fmla="*/ 13 h 13"/>
                <a:gd name="T20" fmla="*/ 10 w 67"/>
                <a:gd name="T21" fmla="*/ 12 h 13"/>
                <a:gd name="T22" fmla="*/ 3 w 67"/>
                <a:gd name="T23" fmla="*/ 9 h 13"/>
                <a:gd name="T24" fmla="*/ 0 w 67"/>
                <a:gd name="T25" fmla="*/ 7 h 13"/>
                <a:gd name="T26" fmla="*/ 3 w 67"/>
                <a:gd name="T27" fmla="*/ 4 h 13"/>
                <a:gd name="T28" fmla="*/ 10 w 67"/>
                <a:gd name="T29" fmla="*/ 2 h 13"/>
                <a:gd name="T30" fmla="*/ 20 w 67"/>
                <a:gd name="T31" fmla="*/ 0 h 13"/>
                <a:gd name="T32" fmla="*/ 33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35" name="Rectangle 102"/>
            <p:cNvSpPr>
              <a:spLocks noChangeArrowheads="1"/>
            </p:cNvSpPr>
            <p:nvPr/>
          </p:nvSpPr>
          <p:spPr bwMode="auto">
            <a:xfrm>
              <a:off x="2311" y="3064"/>
              <a:ext cx="1921" cy="4"/>
            </a:xfrm>
            <a:prstGeom prst="rect">
              <a:avLst/>
            </a:pr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7636" name="Freeform 103"/>
            <p:cNvSpPr>
              <a:spLocks/>
            </p:cNvSpPr>
            <p:nvPr/>
          </p:nvSpPr>
          <p:spPr bwMode="auto">
            <a:xfrm>
              <a:off x="4390" y="3065"/>
              <a:ext cx="45" cy="47"/>
            </a:xfrm>
            <a:custGeom>
              <a:avLst/>
              <a:gdLst>
                <a:gd name="T0" fmla="*/ 45 w 45"/>
                <a:gd name="T1" fmla="*/ 23 h 47"/>
                <a:gd name="T2" fmla="*/ 0 w 45"/>
                <a:gd name="T3" fmla="*/ 0 h 47"/>
                <a:gd name="T4" fmla="*/ 0 w 45"/>
                <a:gd name="T5" fmla="*/ 0 h 47"/>
                <a:gd name="T6" fmla="*/ 0 w 45"/>
                <a:gd name="T7" fmla="*/ 1 h 47"/>
                <a:gd name="T8" fmla="*/ 2 w 45"/>
                <a:gd name="T9" fmla="*/ 3 h 47"/>
                <a:gd name="T10" fmla="*/ 2 w 45"/>
                <a:gd name="T11" fmla="*/ 4 h 47"/>
                <a:gd name="T12" fmla="*/ 2 w 45"/>
                <a:gd name="T13" fmla="*/ 5 h 47"/>
                <a:gd name="T14" fmla="*/ 3 w 45"/>
                <a:gd name="T15" fmla="*/ 7 h 47"/>
                <a:gd name="T16" fmla="*/ 3 w 45"/>
                <a:gd name="T17" fmla="*/ 8 h 47"/>
                <a:gd name="T18" fmla="*/ 3 w 45"/>
                <a:gd name="T19" fmla="*/ 10 h 47"/>
                <a:gd name="T20" fmla="*/ 3 w 45"/>
                <a:gd name="T21" fmla="*/ 11 h 47"/>
                <a:gd name="T22" fmla="*/ 3 w 45"/>
                <a:gd name="T23" fmla="*/ 13 h 47"/>
                <a:gd name="T24" fmla="*/ 5 w 45"/>
                <a:gd name="T25" fmla="*/ 14 h 47"/>
                <a:gd name="T26" fmla="*/ 5 w 45"/>
                <a:gd name="T27" fmla="*/ 15 h 47"/>
                <a:gd name="T28" fmla="*/ 5 w 45"/>
                <a:gd name="T29" fmla="*/ 17 h 47"/>
                <a:gd name="T30" fmla="*/ 5 w 45"/>
                <a:gd name="T31" fmla="*/ 18 h 47"/>
                <a:gd name="T32" fmla="*/ 5 w 45"/>
                <a:gd name="T33" fmla="*/ 20 h 47"/>
                <a:gd name="T34" fmla="*/ 5 w 45"/>
                <a:gd name="T35" fmla="*/ 21 h 47"/>
                <a:gd name="T36" fmla="*/ 5 w 45"/>
                <a:gd name="T37" fmla="*/ 23 h 47"/>
                <a:gd name="T38" fmla="*/ 5 w 45"/>
                <a:gd name="T39" fmla="*/ 24 h 47"/>
                <a:gd name="T40" fmla="*/ 5 w 45"/>
                <a:gd name="T41" fmla="*/ 25 h 47"/>
                <a:gd name="T42" fmla="*/ 5 w 45"/>
                <a:gd name="T43" fmla="*/ 27 h 47"/>
                <a:gd name="T44" fmla="*/ 5 w 45"/>
                <a:gd name="T45" fmla="*/ 28 h 47"/>
                <a:gd name="T46" fmla="*/ 5 w 45"/>
                <a:gd name="T47" fmla="*/ 30 h 47"/>
                <a:gd name="T48" fmla="*/ 5 w 45"/>
                <a:gd name="T49" fmla="*/ 31 h 47"/>
                <a:gd name="T50" fmla="*/ 3 w 45"/>
                <a:gd name="T51" fmla="*/ 33 h 47"/>
                <a:gd name="T52" fmla="*/ 3 w 45"/>
                <a:gd name="T53" fmla="*/ 34 h 47"/>
                <a:gd name="T54" fmla="*/ 3 w 45"/>
                <a:gd name="T55" fmla="*/ 35 h 47"/>
                <a:gd name="T56" fmla="*/ 3 w 45"/>
                <a:gd name="T57" fmla="*/ 37 h 47"/>
                <a:gd name="T58" fmla="*/ 3 w 45"/>
                <a:gd name="T59" fmla="*/ 38 h 47"/>
                <a:gd name="T60" fmla="*/ 2 w 45"/>
                <a:gd name="T61" fmla="*/ 40 h 47"/>
                <a:gd name="T62" fmla="*/ 2 w 45"/>
                <a:gd name="T63" fmla="*/ 41 h 47"/>
                <a:gd name="T64" fmla="*/ 2 w 45"/>
                <a:gd name="T65" fmla="*/ 44 h 47"/>
                <a:gd name="T66" fmla="*/ 0 w 45"/>
                <a:gd name="T67" fmla="*/ 45 h 47"/>
                <a:gd name="T68" fmla="*/ 0 w 45"/>
                <a:gd name="T69" fmla="*/ 47 h 47"/>
                <a:gd name="T70" fmla="*/ 45 w 45"/>
                <a:gd name="T71" fmla="*/ 23 h 47"/>
                <a:gd name="T72" fmla="*/ 42 w 45"/>
                <a:gd name="T73" fmla="*/ 23 h 47"/>
                <a:gd name="T74" fmla="*/ 45 w 45"/>
                <a:gd name="T75" fmla="*/ 23 h 4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45"/>
                <a:gd name="T115" fmla="*/ 0 h 47"/>
                <a:gd name="T116" fmla="*/ 45 w 45"/>
                <a:gd name="T117" fmla="*/ 47 h 4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45" h="47">
                  <a:moveTo>
                    <a:pt x="45" y="23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2" y="3"/>
                  </a:lnTo>
                  <a:lnTo>
                    <a:pt x="2" y="4"/>
                  </a:lnTo>
                  <a:lnTo>
                    <a:pt x="2" y="5"/>
                  </a:lnTo>
                  <a:lnTo>
                    <a:pt x="3" y="7"/>
                  </a:lnTo>
                  <a:lnTo>
                    <a:pt x="3" y="8"/>
                  </a:lnTo>
                  <a:lnTo>
                    <a:pt x="3" y="10"/>
                  </a:lnTo>
                  <a:lnTo>
                    <a:pt x="3" y="11"/>
                  </a:lnTo>
                  <a:lnTo>
                    <a:pt x="3" y="13"/>
                  </a:lnTo>
                  <a:lnTo>
                    <a:pt x="5" y="14"/>
                  </a:lnTo>
                  <a:lnTo>
                    <a:pt x="5" y="15"/>
                  </a:lnTo>
                  <a:lnTo>
                    <a:pt x="5" y="17"/>
                  </a:lnTo>
                  <a:lnTo>
                    <a:pt x="5" y="18"/>
                  </a:lnTo>
                  <a:lnTo>
                    <a:pt x="5" y="20"/>
                  </a:lnTo>
                  <a:lnTo>
                    <a:pt x="5" y="21"/>
                  </a:lnTo>
                  <a:lnTo>
                    <a:pt x="5" y="23"/>
                  </a:lnTo>
                  <a:lnTo>
                    <a:pt x="5" y="24"/>
                  </a:lnTo>
                  <a:lnTo>
                    <a:pt x="5" y="25"/>
                  </a:lnTo>
                  <a:lnTo>
                    <a:pt x="5" y="27"/>
                  </a:lnTo>
                  <a:lnTo>
                    <a:pt x="5" y="28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3" y="33"/>
                  </a:lnTo>
                  <a:lnTo>
                    <a:pt x="3" y="34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3" y="38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2" y="44"/>
                  </a:lnTo>
                  <a:lnTo>
                    <a:pt x="0" y="45"/>
                  </a:lnTo>
                  <a:lnTo>
                    <a:pt x="0" y="47"/>
                  </a:lnTo>
                  <a:lnTo>
                    <a:pt x="45" y="23"/>
                  </a:lnTo>
                  <a:lnTo>
                    <a:pt x="42" y="23"/>
                  </a:lnTo>
                  <a:lnTo>
                    <a:pt x="45" y="23"/>
                  </a:lnTo>
                  <a:close/>
                </a:path>
              </a:pathLst>
            </a:custGeom>
            <a:solidFill>
              <a:srgbClr val="1F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9544" name="Rectangle 104"/>
            <p:cNvSpPr>
              <a:spLocks noChangeArrowheads="1"/>
            </p:cNvSpPr>
            <p:nvPr/>
          </p:nvSpPr>
          <p:spPr bwMode="auto">
            <a:xfrm>
              <a:off x="4253" y="1895"/>
              <a:ext cx="892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>
                <a:defRPr/>
              </a:pPr>
              <a:r>
                <a:rPr lang="de-DE" b="1">
                  <a:solidFill>
                    <a:schemeClr val="accent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</a:rPr>
                <a:t>Gradient</a:t>
              </a:r>
            </a:p>
          </p:txBody>
        </p:sp>
        <p:sp>
          <p:nvSpPr>
            <p:cNvPr id="67638" name="Line 105"/>
            <p:cNvSpPr>
              <a:spLocks noChangeShapeType="1"/>
            </p:cNvSpPr>
            <p:nvPr/>
          </p:nvSpPr>
          <p:spPr bwMode="auto">
            <a:xfrm>
              <a:off x="2169" y="2005"/>
              <a:ext cx="0" cy="124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39" name="Line 106"/>
            <p:cNvSpPr>
              <a:spLocks noChangeShapeType="1"/>
            </p:cNvSpPr>
            <p:nvPr/>
          </p:nvSpPr>
          <p:spPr bwMode="auto">
            <a:xfrm flipV="1">
              <a:off x="2404" y="2053"/>
              <a:ext cx="1849" cy="1086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40" name="Line 107"/>
            <p:cNvSpPr>
              <a:spLocks noChangeShapeType="1"/>
            </p:cNvSpPr>
            <p:nvPr/>
          </p:nvSpPr>
          <p:spPr bwMode="auto">
            <a:xfrm flipV="1">
              <a:off x="2531" y="1993"/>
              <a:ext cx="0" cy="107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41" name="Line 108"/>
            <p:cNvSpPr>
              <a:spLocks noChangeShapeType="1"/>
            </p:cNvSpPr>
            <p:nvPr/>
          </p:nvSpPr>
          <p:spPr bwMode="auto">
            <a:xfrm flipV="1">
              <a:off x="2533" y="3072"/>
              <a:ext cx="187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7642" name="Group 109"/>
            <p:cNvGrpSpPr>
              <a:grpSpLocks/>
            </p:cNvGrpSpPr>
            <p:nvPr/>
          </p:nvGrpSpPr>
          <p:grpSpPr bwMode="auto">
            <a:xfrm>
              <a:off x="1734" y="2191"/>
              <a:ext cx="2288" cy="1651"/>
              <a:chOff x="2739" y="1595"/>
              <a:chExt cx="2288" cy="1651"/>
            </a:xfrm>
          </p:grpSpPr>
          <p:sp>
            <p:nvSpPr>
              <p:cNvPr id="67658" name="Freeform 110"/>
              <p:cNvSpPr>
                <a:spLocks/>
              </p:cNvSpPr>
              <p:nvPr/>
            </p:nvSpPr>
            <p:spPr bwMode="auto">
              <a:xfrm>
                <a:off x="2739" y="1599"/>
                <a:ext cx="443" cy="782"/>
              </a:xfrm>
              <a:custGeom>
                <a:avLst/>
                <a:gdLst>
                  <a:gd name="T0" fmla="*/ 424 w 443"/>
                  <a:gd name="T1" fmla="*/ 781 h 782"/>
                  <a:gd name="T2" fmla="*/ 386 w 443"/>
                  <a:gd name="T3" fmla="*/ 771 h 782"/>
                  <a:gd name="T4" fmla="*/ 374 w 443"/>
                  <a:gd name="T5" fmla="*/ 762 h 782"/>
                  <a:gd name="T6" fmla="*/ 356 w 443"/>
                  <a:gd name="T7" fmla="*/ 754 h 782"/>
                  <a:gd name="T8" fmla="*/ 327 w 443"/>
                  <a:gd name="T9" fmla="*/ 748 h 782"/>
                  <a:gd name="T10" fmla="*/ 257 w 443"/>
                  <a:gd name="T11" fmla="*/ 737 h 782"/>
                  <a:gd name="T12" fmla="*/ 185 w 443"/>
                  <a:gd name="T13" fmla="*/ 730 h 782"/>
                  <a:gd name="T14" fmla="*/ 138 w 443"/>
                  <a:gd name="T15" fmla="*/ 727 h 782"/>
                  <a:gd name="T16" fmla="*/ 107 w 443"/>
                  <a:gd name="T17" fmla="*/ 725 h 782"/>
                  <a:gd name="T18" fmla="*/ 104 w 443"/>
                  <a:gd name="T19" fmla="*/ 718 h 782"/>
                  <a:gd name="T20" fmla="*/ 101 w 443"/>
                  <a:gd name="T21" fmla="*/ 708 h 782"/>
                  <a:gd name="T22" fmla="*/ 95 w 443"/>
                  <a:gd name="T23" fmla="*/ 701 h 782"/>
                  <a:gd name="T24" fmla="*/ 88 w 443"/>
                  <a:gd name="T25" fmla="*/ 691 h 782"/>
                  <a:gd name="T26" fmla="*/ 70 w 443"/>
                  <a:gd name="T27" fmla="*/ 664 h 782"/>
                  <a:gd name="T28" fmla="*/ 32 w 443"/>
                  <a:gd name="T29" fmla="*/ 615 h 782"/>
                  <a:gd name="T30" fmla="*/ 11 w 443"/>
                  <a:gd name="T31" fmla="*/ 591 h 782"/>
                  <a:gd name="T32" fmla="*/ 7 w 443"/>
                  <a:gd name="T33" fmla="*/ 574 h 782"/>
                  <a:gd name="T34" fmla="*/ 1 w 443"/>
                  <a:gd name="T35" fmla="*/ 532 h 782"/>
                  <a:gd name="T36" fmla="*/ 0 w 443"/>
                  <a:gd name="T37" fmla="*/ 483 h 782"/>
                  <a:gd name="T38" fmla="*/ 1 w 443"/>
                  <a:gd name="T39" fmla="*/ 453 h 782"/>
                  <a:gd name="T40" fmla="*/ 7 w 443"/>
                  <a:gd name="T41" fmla="*/ 431 h 782"/>
                  <a:gd name="T42" fmla="*/ 12 w 443"/>
                  <a:gd name="T43" fmla="*/ 419 h 782"/>
                  <a:gd name="T44" fmla="*/ 18 w 443"/>
                  <a:gd name="T45" fmla="*/ 416 h 782"/>
                  <a:gd name="T46" fmla="*/ 22 w 443"/>
                  <a:gd name="T47" fmla="*/ 411 h 782"/>
                  <a:gd name="T48" fmla="*/ 30 w 443"/>
                  <a:gd name="T49" fmla="*/ 402 h 782"/>
                  <a:gd name="T50" fmla="*/ 35 w 443"/>
                  <a:gd name="T51" fmla="*/ 388 h 782"/>
                  <a:gd name="T52" fmla="*/ 57 w 443"/>
                  <a:gd name="T53" fmla="*/ 335 h 782"/>
                  <a:gd name="T54" fmla="*/ 85 w 443"/>
                  <a:gd name="T55" fmla="*/ 299 h 782"/>
                  <a:gd name="T56" fmla="*/ 95 w 443"/>
                  <a:gd name="T57" fmla="*/ 280 h 782"/>
                  <a:gd name="T58" fmla="*/ 100 w 443"/>
                  <a:gd name="T59" fmla="*/ 267 h 782"/>
                  <a:gd name="T60" fmla="*/ 94 w 443"/>
                  <a:gd name="T61" fmla="*/ 256 h 782"/>
                  <a:gd name="T62" fmla="*/ 84 w 443"/>
                  <a:gd name="T63" fmla="*/ 237 h 782"/>
                  <a:gd name="T64" fmla="*/ 74 w 443"/>
                  <a:gd name="T65" fmla="*/ 213 h 782"/>
                  <a:gd name="T66" fmla="*/ 67 w 443"/>
                  <a:gd name="T67" fmla="*/ 199 h 782"/>
                  <a:gd name="T68" fmla="*/ 61 w 443"/>
                  <a:gd name="T69" fmla="*/ 195 h 782"/>
                  <a:gd name="T70" fmla="*/ 58 w 443"/>
                  <a:gd name="T71" fmla="*/ 173 h 782"/>
                  <a:gd name="T72" fmla="*/ 67 w 443"/>
                  <a:gd name="T73" fmla="*/ 137 h 782"/>
                  <a:gd name="T74" fmla="*/ 77 w 443"/>
                  <a:gd name="T75" fmla="*/ 124 h 782"/>
                  <a:gd name="T76" fmla="*/ 87 w 443"/>
                  <a:gd name="T77" fmla="*/ 120 h 782"/>
                  <a:gd name="T78" fmla="*/ 93 w 443"/>
                  <a:gd name="T79" fmla="*/ 106 h 782"/>
                  <a:gd name="T80" fmla="*/ 87 w 443"/>
                  <a:gd name="T81" fmla="*/ 86 h 782"/>
                  <a:gd name="T82" fmla="*/ 78 w 443"/>
                  <a:gd name="T83" fmla="*/ 69 h 782"/>
                  <a:gd name="T84" fmla="*/ 85 w 443"/>
                  <a:gd name="T85" fmla="*/ 61 h 782"/>
                  <a:gd name="T86" fmla="*/ 141 w 443"/>
                  <a:gd name="T87" fmla="*/ 56 h 782"/>
                  <a:gd name="T88" fmla="*/ 201 w 443"/>
                  <a:gd name="T89" fmla="*/ 49 h 782"/>
                  <a:gd name="T90" fmla="*/ 238 w 443"/>
                  <a:gd name="T91" fmla="*/ 37 h 782"/>
                  <a:gd name="T92" fmla="*/ 307 w 443"/>
                  <a:gd name="T93" fmla="*/ 21 h 782"/>
                  <a:gd name="T94" fmla="*/ 370 w 443"/>
                  <a:gd name="T95" fmla="*/ 11 h 782"/>
                  <a:gd name="T96" fmla="*/ 414 w 443"/>
                  <a:gd name="T97" fmla="*/ 7 h 782"/>
                  <a:gd name="T98" fmla="*/ 443 w 443"/>
                  <a:gd name="T99" fmla="*/ 0 h 78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443"/>
                  <a:gd name="T151" fmla="*/ 0 h 782"/>
                  <a:gd name="T152" fmla="*/ 443 w 443"/>
                  <a:gd name="T153" fmla="*/ 782 h 78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443" h="782">
                    <a:moveTo>
                      <a:pt x="436" y="782"/>
                    </a:moveTo>
                    <a:lnTo>
                      <a:pt x="424" y="781"/>
                    </a:lnTo>
                    <a:lnTo>
                      <a:pt x="406" y="775"/>
                    </a:lnTo>
                    <a:lnTo>
                      <a:pt x="386" y="771"/>
                    </a:lnTo>
                    <a:lnTo>
                      <a:pt x="374" y="768"/>
                    </a:lnTo>
                    <a:lnTo>
                      <a:pt x="374" y="762"/>
                    </a:lnTo>
                    <a:lnTo>
                      <a:pt x="366" y="758"/>
                    </a:lnTo>
                    <a:lnTo>
                      <a:pt x="356" y="754"/>
                    </a:lnTo>
                    <a:lnTo>
                      <a:pt x="343" y="751"/>
                    </a:lnTo>
                    <a:lnTo>
                      <a:pt x="327" y="748"/>
                    </a:lnTo>
                    <a:lnTo>
                      <a:pt x="294" y="741"/>
                    </a:lnTo>
                    <a:lnTo>
                      <a:pt x="257" y="737"/>
                    </a:lnTo>
                    <a:lnTo>
                      <a:pt x="220" y="732"/>
                    </a:lnTo>
                    <a:lnTo>
                      <a:pt x="185" y="730"/>
                    </a:lnTo>
                    <a:lnTo>
                      <a:pt x="157" y="728"/>
                    </a:lnTo>
                    <a:lnTo>
                      <a:pt x="138" y="727"/>
                    </a:lnTo>
                    <a:lnTo>
                      <a:pt x="108" y="725"/>
                    </a:lnTo>
                    <a:lnTo>
                      <a:pt x="107" y="725"/>
                    </a:lnTo>
                    <a:lnTo>
                      <a:pt x="105" y="722"/>
                    </a:lnTo>
                    <a:lnTo>
                      <a:pt x="104" y="718"/>
                    </a:lnTo>
                    <a:lnTo>
                      <a:pt x="103" y="712"/>
                    </a:lnTo>
                    <a:lnTo>
                      <a:pt x="101" y="708"/>
                    </a:lnTo>
                    <a:lnTo>
                      <a:pt x="98" y="704"/>
                    </a:lnTo>
                    <a:lnTo>
                      <a:pt x="95" y="701"/>
                    </a:lnTo>
                    <a:lnTo>
                      <a:pt x="91" y="699"/>
                    </a:lnTo>
                    <a:lnTo>
                      <a:pt x="88" y="691"/>
                    </a:lnTo>
                    <a:lnTo>
                      <a:pt x="81" y="679"/>
                    </a:lnTo>
                    <a:lnTo>
                      <a:pt x="70" y="664"/>
                    </a:lnTo>
                    <a:lnTo>
                      <a:pt x="58" y="648"/>
                    </a:lnTo>
                    <a:lnTo>
                      <a:pt x="32" y="615"/>
                    </a:lnTo>
                    <a:lnTo>
                      <a:pt x="14" y="595"/>
                    </a:lnTo>
                    <a:lnTo>
                      <a:pt x="11" y="591"/>
                    </a:lnTo>
                    <a:lnTo>
                      <a:pt x="10" y="584"/>
                    </a:lnTo>
                    <a:lnTo>
                      <a:pt x="7" y="574"/>
                    </a:lnTo>
                    <a:lnTo>
                      <a:pt x="5" y="561"/>
                    </a:lnTo>
                    <a:lnTo>
                      <a:pt x="1" y="532"/>
                    </a:lnTo>
                    <a:lnTo>
                      <a:pt x="0" y="501"/>
                    </a:lnTo>
                    <a:lnTo>
                      <a:pt x="0" y="483"/>
                    </a:lnTo>
                    <a:lnTo>
                      <a:pt x="0" y="469"/>
                    </a:lnTo>
                    <a:lnTo>
                      <a:pt x="1" y="453"/>
                    </a:lnTo>
                    <a:lnTo>
                      <a:pt x="4" y="442"/>
                    </a:lnTo>
                    <a:lnTo>
                      <a:pt x="7" y="431"/>
                    </a:lnTo>
                    <a:lnTo>
                      <a:pt x="11" y="422"/>
                    </a:lnTo>
                    <a:lnTo>
                      <a:pt x="12" y="419"/>
                    </a:lnTo>
                    <a:lnTo>
                      <a:pt x="15" y="416"/>
                    </a:lnTo>
                    <a:lnTo>
                      <a:pt x="18" y="416"/>
                    </a:lnTo>
                    <a:lnTo>
                      <a:pt x="21" y="415"/>
                    </a:lnTo>
                    <a:lnTo>
                      <a:pt x="22" y="411"/>
                    </a:lnTo>
                    <a:lnTo>
                      <a:pt x="25" y="406"/>
                    </a:lnTo>
                    <a:lnTo>
                      <a:pt x="30" y="402"/>
                    </a:lnTo>
                    <a:lnTo>
                      <a:pt x="35" y="402"/>
                    </a:lnTo>
                    <a:lnTo>
                      <a:pt x="35" y="388"/>
                    </a:lnTo>
                    <a:lnTo>
                      <a:pt x="40" y="358"/>
                    </a:lnTo>
                    <a:lnTo>
                      <a:pt x="57" y="335"/>
                    </a:lnTo>
                    <a:lnTo>
                      <a:pt x="77" y="312"/>
                    </a:lnTo>
                    <a:lnTo>
                      <a:pt x="85" y="299"/>
                    </a:lnTo>
                    <a:lnTo>
                      <a:pt x="93" y="287"/>
                    </a:lnTo>
                    <a:lnTo>
                      <a:pt x="95" y="280"/>
                    </a:lnTo>
                    <a:lnTo>
                      <a:pt x="98" y="275"/>
                    </a:lnTo>
                    <a:lnTo>
                      <a:pt x="100" y="267"/>
                    </a:lnTo>
                    <a:lnTo>
                      <a:pt x="100" y="262"/>
                    </a:lnTo>
                    <a:lnTo>
                      <a:pt x="94" y="256"/>
                    </a:lnTo>
                    <a:lnTo>
                      <a:pt x="90" y="247"/>
                    </a:lnTo>
                    <a:lnTo>
                      <a:pt x="84" y="237"/>
                    </a:lnTo>
                    <a:lnTo>
                      <a:pt x="80" y="225"/>
                    </a:lnTo>
                    <a:lnTo>
                      <a:pt x="74" y="213"/>
                    </a:lnTo>
                    <a:lnTo>
                      <a:pt x="68" y="203"/>
                    </a:lnTo>
                    <a:lnTo>
                      <a:pt x="67" y="199"/>
                    </a:lnTo>
                    <a:lnTo>
                      <a:pt x="64" y="196"/>
                    </a:lnTo>
                    <a:lnTo>
                      <a:pt x="61" y="195"/>
                    </a:lnTo>
                    <a:lnTo>
                      <a:pt x="58" y="193"/>
                    </a:lnTo>
                    <a:lnTo>
                      <a:pt x="58" y="173"/>
                    </a:lnTo>
                    <a:lnTo>
                      <a:pt x="62" y="149"/>
                    </a:lnTo>
                    <a:lnTo>
                      <a:pt x="67" y="137"/>
                    </a:lnTo>
                    <a:lnTo>
                      <a:pt x="73" y="129"/>
                    </a:lnTo>
                    <a:lnTo>
                      <a:pt x="77" y="124"/>
                    </a:lnTo>
                    <a:lnTo>
                      <a:pt x="81" y="122"/>
                    </a:lnTo>
                    <a:lnTo>
                      <a:pt x="87" y="120"/>
                    </a:lnTo>
                    <a:lnTo>
                      <a:pt x="93" y="119"/>
                    </a:lnTo>
                    <a:lnTo>
                      <a:pt x="93" y="106"/>
                    </a:lnTo>
                    <a:lnTo>
                      <a:pt x="90" y="94"/>
                    </a:lnTo>
                    <a:lnTo>
                      <a:pt x="87" y="86"/>
                    </a:lnTo>
                    <a:lnTo>
                      <a:pt x="84" y="79"/>
                    </a:lnTo>
                    <a:lnTo>
                      <a:pt x="78" y="69"/>
                    </a:lnTo>
                    <a:lnTo>
                      <a:pt x="78" y="64"/>
                    </a:lnTo>
                    <a:lnTo>
                      <a:pt x="85" y="61"/>
                    </a:lnTo>
                    <a:lnTo>
                      <a:pt x="105" y="59"/>
                    </a:lnTo>
                    <a:lnTo>
                      <a:pt x="141" y="56"/>
                    </a:lnTo>
                    <a:lnTo>
                      <a:pt x="197" y="49"/>
                    </a:lnTo>
                    <a:lnTo>
                      <a:pt x="201" y="49"/>
                    </a:lnTo>
                    <a:lnTo>
                      <a:pt x="216" y="44"/>
                    </a:lnTo>
                    <a:lnTo>
                      <a:pt x="238" y="37"/>
                    </a:lnTo>
                    <a:lnTo>
                      <a:pt x="270" y="30"/>
                    </a:lnTo>
                    <a:lnTo>
                      <a:pt x="307" y="21"/>
                    </a:lnTo>
                    <a:lnTo>
                      <a:pt x="348" y="14"/>
                    </a:lnTo>
                    <a:lnTo>
                      <a:pt x="370" y="11"/>
                    </a:lnTo>
                    <a:lnTo>
                      <a:pt x="391" y="9"/>
                    </a:lnTo>
                    <a:lnTo>
                      <a:pt x="414" y="7"/>
                    </a:lnTo>
                    <a:lnTo>
                      <a:pt x="436" y="6"/>
                    </a:lnTo>
                    <a:lnTo>
                      <a:pt x="443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659" name="Line 111"/>
              <p:cNvSpPr>
                <a:spLocks noChangeShapeType="1"/>
              </p:cNvSpPr>
              <p:nvPr/>
            </p:nvSpPr>
            <p:spPr bwMode="auto">
              <a:xfrm flipV="1">
                <a:off x="3681" y="2379"/>
                <a:ext cx="0" cy="867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660" name="Line 112"/>
              <p:cNvSpPr>
                <a:spLocks noChangeShapeType="1"/>
              </p:cNvSpPr>
              <p:nvPr/>
            </p:nvSpPr>
            <p:spPr bwMode="auto">
              <a:xfrm flipH="1" flipV="1">
                <a:off x="3138" y="2379"/>
                <a:ext cx="54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661" name="Line 113"/>
              <p:cNvSpPr>
                <a:spLocks noChangeShapeType="1"/>
              </p:cNvSpPr>
              <p:nvPr/>
            </p:nvSpPr>
            <p:spPr bwMode="auto">
              <a:xfrm flipH="1" flipV="1">
                <a:off x="5027" y="1595"/>
                <a:ext cx="0" cy="16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7662" name="Line 114"/>
              <p:cNvSpPr>
                <a:spLocks noChangeShapeType="1"/>
              </p:cNvSpPr>
              <p:nvPr/>
            </p:nvSpPr>
            <p:spPr bwMode="auto">
              <a:xfrm flipH="1">
                <a:off x="3138" y="1595"/>
                <a:ext cx="1888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7643" name="Group 115"/>
            <p:cNvGrpSpPr>
              <a:grpSpLocks/>
            </p:cNvGrpSpPr>
            <p:nvPr/>
          </p:nvGrpSpPr>
          <p:grpSpPr bwMode="auto">
            <a:xfrm>
              <a:off x="1789" y="2298"/>
              <a:ext cx="2017" cy="1879"/>
              <a:chOff x="2794" y="1702"/>
              <a:chExt cx="2017" cy="1879"/>
            </a:xfrm>
          </p:grpSpPr>
          <p:grpSp>
            <p:nvGrpSpPr>
              <p:cNvPr id="67644" name="Group 116"/>
              <p:cNvGrpSpPr>
                <a:grpSpLocks/>
              </p:cNvGrpSpPr>
              <p:nvPr/>
            </p:nvGrpSpPr>
            <p:grpSpPr bwMode="auto">
              <a:xfrm>
                <a:off x="2794" y="2067"/>
                <a:ext cx="1394" cy="1476"/>
                <a:chOff x="2794" y="2067"/>
                <a:chExt cx="1394" cy="1476"/>
              </a:xfrm>
            </p:grpSpPr>
            <p:sp>
              <p:nvSpPr>
                <p:cNvPr id="189557" name="Rectangle 117"/>
                <p:cNvSpPr>
                  <a:spLocks noChangeArrowheads="1"/>
                </p:cNvSpPr>
                <p:nvPr/>
              </p:nvSpPr>
              <p:spPr bwMode="auto">
                <a:xfrm>
                  <a:off x="3352" y="2069"/>
                  <a:ext cx="271" cy="2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>
                    <a:defRPr/>
                  </a:pPr>
                  <a:r>
                    <a:rPr lang="de-DE" b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Symbol" pitchFamily="18" charset="2"/>
                    </a:rPr>
                    <a:t>w2</a:t>
                  </a:r>
                  <a:endParaRPr lang="de-DE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</a:endParaRPr>
                </a:p>
              </p:txBody>
            </p:sp>
            <p:sp>
              <p:nvSpPr>
                <p:cNvPr id="189558" name="Rectangle 118"/>
                <p:cNvSpPr>
                  <a:spLocks noChangeArrowheads="1"/>
                </p:cNvSpPr>
                <p:nvPr/>
              </p:nvSpPr>
              <p:spPr bwMode="auto">
                <a:xfrm>
                  <a:off x="3959" y="2494"/>
                  <a:ext cx="229" cy="2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>
                    <a:defRPr/>
                  </a:pPr>
                  <a:r>
                    <a:rPr lang="de-DE" b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Times New Roman" pitchFamily="18" charset="0"/>
                    </a:rPr>
                    <a:t>x2</a:t>
                  </a:r>
                </a:p>
              </p:txBody>
            </p:sp>
            <p:sp>
              <p:nvSpPr>
                <p:cNvPr id="67654" name="Line 119"/>
                <p:cNvSpPr>
                  <a:spLocks noChangeShapeType="1"/>
                </p:cNvSpPr>
                <p:nvPr/>
              </p:nvSpPr>
              <p:spPr bwMode="auto">
                <a:xfrm flipV="1">
                  <a:off x="3935" y="2233"/>
                  <a:ext cx="0" cy="613"/>
                </a:xfrm>
                <a:prstGeom prst="line">
                  <a:avLst/>
                </a:prstGeom>
                <a:noFill/>
                <a:ln w="19050">
                  <a:solidFill>
                    <a:schemeClr val="hlink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7655" name="Line 120"/>
                <p:cNvSpPr>
                  <a:spLocks noChangeShapeType="1"/>
                </p:cNvSpPr>
                <p:nvPr/>
              </p:nvSpPr>
              <p:spPr bwMode="auto">
                <a:xfrm flipH="1">
                  <a:off x="3138" y="2241"/>
                  <a:ext cx="791" cy="0"/>
                </a:xfrm>
                <a:prstGeom prst="line">
                  <a:avLst/>
                </a:prstGeom>
                <a:noFill/>
                <a:ln w="19050">
                  <a:solidFill>
                    <a:schemeClr val="hlink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7656" name="Line 121"/>
                <p:cNvSpPr>
                  <a:spLocks noChangeShapeType="1"/>
                </p:cNvSpPr>
                <p:nvPr/>
              </p:nvSpPr>
              <p:spPr bwMode="auto">
                <a:xfrm>
                  <a:off x="3934" y="2803"/>
                  <a:ext cx="0" cy="740"/>
                </a:xfrm>
                <a:prstGeom prst="line">
                  <a:avLst/>
                </a:prstGeom>
                <a:noFill/>
                <a:ln w="28575">
                  <a:solidFill>
                    <a:schemeClr val="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7657" name="Line 122"/>
                <p:cNvSpPr>
                  <a:spLocks noChangeShapeType="1"/>
                </p:cNvSpPr>
                <p:nvPr/>
              </p:nvSpPr>
              <p:spPr bwMode="auto">
                <a:xfrm flipH="1">
                  <a:off x="2794" y="2246"/>
                  <a:ext cx="380" cy="0"/>
                </a:xfrm>
                <a:prstGeom prst="line">
                  <a:avLst/>
                </a:prstGeom>
                <a:noFill/>
                <a:ln w="28575">
                  <a:solidFill>
                    <a:schemeClr val="hlink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67645" name="Group 123"/>
              <p:cNvGrpSpPr>
                <a:grpSpLocks/>
              </p:cNvGrpSpPr>
              <p:nvPr/>
            </p:nvGrpSpPr>
            <p:grpSpPr bwMode="auto">
              <a:xfrm>
                <a:off x="2842" y="1702"/>
                <a:ext cx="1969" cy="1879"/>
                <a:chOff x="2842" y="1702"/>
                <a:chExt cx="1969" cy="1879"/>
              </a:xfrm>
            </p:grpSpPr>
            <p:sp>
              <p:nvSpPr>
                <p:cNvPr id="189564" name="Rectangle 124"/>
                <p:cNvSpPr>
                  <a:spLocks noChangeArrowheads="1"/>
                </p:cNvSpPr>
                <p:nvPr/>
              </p:nvSpPr>
              <p:spPr bwMode="auto">
                <a:xfrm>
                  <a:off x="3357" y="1704"/>
                  <a:ext cx="272" cy="2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>
                    <a:defRPr/>
                  </a:pPr>
                  <a:r>
                    <a:rPr lang="de-DE" b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Symbol" pitchFamily="18" charset="2"/>
                    </a:rPr>
                    <a:t>w1</a:t>
                  </a:r>
                  <a:endParaRPr lang="de-DE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</a:endParaRPr>
                </a:p>
              </p:txBody>
            </p:sp>
            <p:sp>
              <p:nvSpPr>
                <p:cNvPr id="189565" name="Rectangle 125"/>
                <p:cNvSpPr>
                  <a:spLocks noChangeArrowheads="1"/>
                </p:cNvSpPr>
                <p:nvPr/>
              </p:nvSpPr>
              <p:spPr bwMode="auto">
                <a:xfrm>
                  <a:off x="4582" y="2494"/>
                  <a:ext cx="229" cy="2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 eaLnBrk="0" hangingPunct="0">
                    <a:defRPr/>
                  </a:pPr>
                  <a:r>
                    <a:rPr lang="de-DE" b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  <a:latin typeface="Times New Roman" pitchFamily="18" charset="0"/>
                    </a:rPr>
                    <a:t>x1</a:t>
                  </a:r>
                </a:p>
              </p:txBody>
            </p:sp>
            <p:sp>
              <p:nvSpPr>
                <p:cNvPr id="67648" name="Line 126"/>
                <p:cNvSpPr>
                  <a:spLocks noChangeShapeType="1"/>
                </p:cNvSpPr>
                <p:nvPr/>
              </p:nvSpPr>
              <p:spPr bwMode="auto">
                <a:xfrm flipV="1">
                  <a:off x="4553" y="1872"/>
                  <a:ext cx="0" cy="867"/>
                </a:xfrm>
                <a:prstGeom prst="line">
                  <a:avLst/>
                </a:prstGeom>
                <a:noFill/>
                <a:ln w="19050">
                  <a:solidFill>
                    <a:srgbClr val="00CC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7649" name="Line 127"/>
                <p:cNvSpPr>
                  <a:spLocks noChangeShapeType="1"/>
                </p:cNvSpPr>
                <p:nvPr/>
              </p:nvSpPr>
              <p:spPr bwMode="auto">
                <a:xfrm flipH="1" flipV="1">
                  <a:off x="3138" y="1872"/>
                  <a:ext cx="1415" cy="0"/>
                </a:xfrm>
                <a:prstGeom prst="line">
                  <a:avLst/>
                </a:prstGeom>
                <a:noFill/>
                <a:ln w="19050">
                  <a:solidFill>
                    <a:srgbClr val="00CC00"/>
                  </a:solidFill>
                  <a:prstDash val="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7650" name="Line 128"/>
                <p:cNvSpPr>
                  <a:spLocks noChangeShapeType="1"/>
                </p:cNvSpPr>
                <p:nvPr/>
              </p:nvSpPr>
              <p:spPr bwMode="auto">
                <a:xfrm>
                  <a:off x="4555" y="2763"/>
                  <a:ext cx="0" cy="818"/>
                </a:xfrm>
                <a:prstGeom prst="line">
                  <a:avLst/>
                </a:prstGeom>
                <a:noFill/>
                <a:ln w="28575">
                  <a:solidFill>
                    <a:srgbClr val="00CC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7651" name="Line 129"/>
                <p:cNvSpPr>
                  <a:spLocks noChangeShapeType="1"/>
                </p:cNvSpPr>
                <p:nvPr/>
              </p:nvSpPr>
              <p:spPr bwMode="auto">
                <a:xfrm flipH="1">
                  <a:off x="2842" y="1874"/>
                  <a:ext cx="332" cy="0"/>
                </a:xfrm>
                <a:prstGeom prst="line">
                  <a:avLst/>
                </a:prstGeom>
                <a:noFill/>
                <a:ln w="28575">
                  <a:solidFill>
                    <a:srgbClr val="00CC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67602" name="Text Box 130"/>
          <p:cNvSpPr txBox="1">
            <a:spLocks noChangeArrowheads="1"/>
          </p:cNvSpPr>
          <p:nvPr/>
        </p:nvSpPr>
        <p:spPr bwMode="auto">
          <a:xfrm>
            <a:off x="107950" y="3998913"/>
            <a:ext cx="1200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MR signal</a:t>
            </a:r>
            <a:endParaRPr lang="en-US" altLang="en-US"/>
          </a:p>
        </p:txBody>
      </p:sp>
      <p:graphicFrame>
        <p:nvGraphicFramePr>
          <p:cNvPr id="67603" name="Object 131"/>
          <p:cNvGraphicFramePr>
            <a:graphicFrameLocks noChangeAspect="1"/>
          </p:cNvGraphicFramePr>
          <p:nvPr/>
        </p:nvGraphicFramePr>
        <p:xfrm>
          <a:off x="2124075" y="3789363"/>
          <a:ext cx="1662113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29" name="CorelDRAW" r:id="rId4" imgW="1662450" imgH="1284029" progId="CorelDRAW.Graphic.14">
                  <p:embed/>
                </p:oleObj>
              </mc:Choice>
              <mc:Fallback>
                <p:oleObj name="CorelDRAW" r:id="rId4" imgW="1662450" imgH="1284029" progId="CorelDRAW.Graphic.1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4075" y="3789363"/>
                        <a:ext cx="1662113" cy="923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604" name="Freeform 134"/>
          <p:cNvSpPr>
            <a:spLocks/>
          </p:cNvSpPr>
          <p:nvPr/>
        </p:nvSpPr>
        <p:spPr bwMode="auto">
          <a:xfrm>
            <a:off x="2543175" y="4724400"/>
            <a:ext cx="3108325" cy="887413"/>
          </a:xfrm>
          <a:custGeom>
            <a:avLst/>
            <a:gdLst>
              <a:gd name="T0" fmla="*/ 2147483647 w 1958"/>
              <a:gd name="T1" fmla="*/ 0 h 559"/>
              <a:gd name="T2" fmla="*/ 2147483647 w 1958"/>
              <a:gd name="T3" fmla="*/ 2147483647 h 559"/>
              <a:gd name="T4" fmla="*/ 2147483647 w 1958"/>
              <a:gd name="T5" fmla="*/ 2147483647 h 559"/>
              <a:gd name="T6" fmla="*/ 2147483647 w 1958"/>
              <a:gd name="T7" fmla="*/ 2147483647 h 559"/>
              <a:gd name="T8" fmla="*/ 2147483647 w 1958"/>
              <a:gd name="T9" fmla="*/ 2147483647 h 559"/>
              <a:gd name="T10" fmla="*/ 2147483647 w 1958"/>
              <a:gd name="T11" fmla="*/ 2147483647 h 55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958"/>
              <a:gd name="T19" fmla="*/ 0 h 559"/>
              <a:gd name="T20" fmla="*/ 1958 w 1958"/>
              <a:gd name="T21" fmla="*/ 559 h 55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958" h="559">
                <a:moveTo>
                  <a:pt x="8" y="0"/>
                </a:moveTo>
                <a:cubicBezTo>
                  <a:pt x="4" y="49"/>
                  <a:pt x="0" y="99"/>
                  <a:pt x="53" y="182"/>
                </a:cubicBezTo>
                <a:cubicBezTo>
                  <a:pt x="106" y="265"/>
                  <a:pt x="197" y="439"/>
                  <a:pt x="325" y="499"/>
                </a:cubicBezTo>
                <a:cubicBezTo>
                  <a:pt x="453" y="559"/>
                  <a:pt x="605" y="552"/>
                  <a:pt x="824" y="545"/>
                </a:cubicBezTo>
                <a:cubicBezTo>
                  <a:pt x="1043" y="538"/>
                  <a:pt x="1452" y="492"/>
                  <a:pt x="1641" y="454"/>
                </a:cubicBezTo>
                <a:cubicBezTo>
                  <a:pt x="1830" y="416"/>
                  <a:pt x="1894" y="367"/>
                  <a:pt x="1958" y="318"/>
                </a:cubicBez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605" name="Text Box 135"/>
          <p:cNvSpPr txBox="1">
            <a:spLocks noChangeArrowheads="1"/>
          </p:cNvSpPr>
          <p:nvPr/>
        </p:nvSpPr>
        <p:spPr bwMode="auto">
          <a:xfrm>
            <a:off x="3040063" y="5367338"/>
            <a:ext cx="463550" cy="366712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FT</a:t>
            </a:r>
            <a:endParaRPr lang="en-US" altLang="en-US"/>
          </a:p>
        </p:txBody>
      </p:sp>
      <p:sp>
        <p:nvSpPr>
          <p:cNvPr id="67606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67607" name="Picture 2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608" name="Picture 2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9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05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409662C-8E4E-43F3-AD68-4E8B3C69DA5E}" type="slidenum">
              <a:rPr lang="en-US" altLang="en-US" smtClean="0"/>
              <a:pPr eaLnBrk="1" hangingPunct="1"/>
              <a:t>4</a:t>
            </a:fld>
            <a:endParaRPr lang="en-US" altLang="en-US" smtClean="0"/>
          </a:p>
        </p:txBody>
      </p:sp>
      <p:sp>
        <p:nvSpPr>
          <p:cNvPr id="68611" name="Rectangle 8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68613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68614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68615" name="Group 72"/>
          <p:cNvGrpSpPr>
            <a:grpSpLocks/>
          </p:cNvGrpSpPr>
          <p:nvPr/>
        </p:nvGrpSpPr>
        <p:grpSpPr bwMode="auto">
          <a:xfrm>
            <a:off x="5724525" y="3141663"/>
            <a:ext cx="1824038" cy="1176337"/>
            <a:chOff x="3178" y="2961"/>
            <a:chExt cx="1603" cy="1104"/>
          </a:xfrm>
        </p:grpSpPr>
        <p:sp>
          <p:nvSpPr>
            <p:cNvPr id="68628" name="Freeform 18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29" name="Freeform 19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30" name="Freeform 20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solidFill>
              <a:srgbClr val="C3C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31" name="Freeform 21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32" name="Freeform 22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33" name="Freeform 23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34" name="Freeform 24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35" name="Freeform 25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36" name="Freeform 26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37" name="Freeform 27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38" name="Freeform 28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  <a:close/>
                </a:path>
              </a:pathLst>
            </a:custGeom>
            <a:solidFill>
              <a:srgbClr val="CDCD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39" name="Freeform 29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40" name="Freeform 30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98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41" name="Freeform 31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42" name="Freeform 32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43" name="Freeform 33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44" name="Freeform 34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45" name="Freeform 35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46" name="Freeform 36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  <a:close/>
                </a:path>
              </a:pathLst>
            </a:custGeom>
            <a:solidFill>
              <a:srgbClr val="4E4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47" name="Freeform 37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48" name="Freeform 38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  <a:close/>
                </a:path>
              </a:pathLst>
            </a:custGeom>
            <a:solidFill>
              <a:srgbClr val="393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49" name="Freeform 39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50" name="Freeform 40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51" name="Freeform 41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52" name="Freeform 42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53" name="Freeform 43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8616" name="Group 73"/>
          <p:cNvGrpSpPr>
            <a:grpSpLocks/>
          </p:cNvGrpSpPr>
          <p:nvPr/>
        </p:nvGrpSpPr>
        <p:grpSpPr bwMode="auto">
          <a:xfrm rot="-5400000">
            <a:off x="6423025" y="3983038"/>
            <a:ext cx="546100" cy="2520950"/>
            <a:chOff x="2064" y="1300"/>
            <a:chExt cx="526" cy="1565"/>
          </a:xfrm>
        </p:grpSpPr>
        <p:sp>
          <p:nvSpPr>
            <p:cNvPr id="68626" name="Line 47"/>
            <p:cNvSpPr>
              <a:spLocks noChangeShapeType="1"/>
            </p:cNvSpPr>
            <p:nvPr/>
          </p:nvSpPr>
          <p:spPr bwMode="auto">
            <a:xfrm>
              <a:off x="2581" y="1300"/>
              <a:ext cx="0" cy="156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8627" name="Freeform 52"/>
            <p:cNvSpPr>
              <a:spLocks/>
            </p:cNvSpPr>
            <p:nvPr/>
          </p:nvSpPr>
          <p:spPr bwMode="auto">
            <a:xfrm>
              <a:off x="2064" y="1540"/>
              <a:ext cx="526" cy="984"/>
            </a:xfrm>
            <a:custGeom>
              <a:avLst/>
              <a:gdLst>
                <a:gd name="T0" fmla="*/ 1000 w 443"/>
                <a:gd name="T1" fmla="*/ 2465 h 782"/>
                <a:gd name="T2" fmla="*/ 911 w 443"/>
                <a:gd name="T3" fmla="*/ 2432 h 782"/>
                <a:gd name="T4" fmla="*/ 882 w 443"/>
                <a:gd name="T5" fmla="*/ 2405 h 782"/>
                <a:gd name="T6" fmla="*/ 841 w 443"/>
                <a:gd name="T7" fmla="*/ 2378 h 782"/>
                <a:gd name="T8" fmla="*/ 771 w 443"/>
                <a:gd name="T9" fmla="*/ 2359 h 782"/>
                <a:gd name="T10" fmla="*/ 607 w 443"/>
                <a:gd name="T11" fmla="*/ 2323 h 782"/>
                <a:gd name="T12" fmla="*/ 437 w 443"/>
                <a:gd name="T13" fmla="*/ 2304 h 782"/>
                <a:gd name="T14" fmla="*/ 327 w 443"/>
                <a:gd name="T15" fmla="*/ 2293 h 782"/>
                <a:gd name="T16" fmla="*/ 253 w 443"/>
                <a:gd name="T17" fmla="*/ 2288 h 782"/>
                <a:gd name="T18" fmla="*/ 243 w 443"/>
                <a:gd name="T19" fmla="*/ 2262 h 782"/>
                <a:gd name="T20" fmla="*/ 239 w 443"/>
                <a:gd name="T21" fmla="*/ 2234 h 782"/>
                <a:gd name="T22" fmla="*/ 224 w 443"/>
                <a:gd name="T23" fmla="*/ 2212 h 782"/>
                <a:gd name="T24" fmla="*/ 205 w 443"/>
                <a:gd name="T25" fmla="*/ 2177 h 782"/>
                <a:gd name="T26" fmla="*/ 166 w 443"/>
                <a:gd name="T27" fmla="*/ 2096 h 782"/>
                <a:gd name="T28" fmla="*/ 75 w 443"/>
                <a:gd name="T29" fmla="*/ 1942 h 782"/>
                <a:gd name="T30" fmla="*/ 25 w 443"/>
                <a:gd name="T31" fmla="*/ 1865 h 782"/>
                <a:gd name="T32" fmla="*/ 15 w 443"/>
                <a:gd name="T33" fmla="*/ 1812 h 782"/>
                <a:gd name="T34" fmla="*/ 1 w 443"/>
                <a:gd name="T35" fmla="*/ 1677 h 782"/>
                <a:gd name="T36" fmla="*/ 0 w 443"/>
                <a:gd name="T37" fmla="*/ 1525 h 782"/>
                <a:gd name="T38" fmla="*/ 1 w 443"/>
                <a:gd name="T39" fmla="*/ 1428 h 782"/>
                <a:gd name="T40" fmla="*/ 15 w 443"/>
                <a:gd name="T41" fmla="*/ 1359 h 782"/>
                <a:gd name="T42" fmla="*/ 28 w 443"/>
                <a:gd name="T43" fmla="*/ 1320 h 782"/>
                <a:gd name="T44" fmla="*/ 43 w 443"/>
                <a:gd name="T45" fmla="*/ 1311 h 782"/>
                <a:gd name="T46" fmla="*/ 52 w 443"/>
                <a:gd name="T47" fmla="*/ 1297 h 782"/>
                <a:gd name="T48" fmla="*/ 72 w 443"/>
                <a:gd name="T49" fmla="*/ 1270 h 782"/>
                <a:gd name="T50" fmla="*/ 83 w 443"/>
                <a:gd name="T51" fmla="*/ 1224 h 782"/>
                <a:gd name="T52" fmla="*/ 135 w 443"/>
                <a:gd name="T53" fmla="*/ 1058 h 782"/>
                <a:gd name="T54" fmla="*/ 201 w 443"/>
                <a:gd name="T55" fmla="*/ 942 h 782"/>
                <a:gd name="T56" fmla="*/ 224 w 443"/>
                <a:gd name="T57" fmla="*/ 882 h 782"/>
                <a:gd name="T58" fmla="*/ 235 w 443"/>
                <a:gd name="T59" fmla="*/ 842 h 782"/>
                <a:gd name="T60" fmla="*/ 223 w 443"/>
                <a:gd name="T61" fmla="*/ 808 h 782"/>
                <a:gd name="T62" fmla="*/ 198 w 443"/>
                <a:gd name="T63" fmla="*/ 747 h 782"/>
                <a:gd name="T64" fmla="*/ 173 w 443"/>
                <a:gd name="T65" fmla="*/ 672 h 782"/>
                <a:gd name="T66" fmla="*/ 159 w 443"/>
                <a:gd name="T67" fmla="*/ 627 h 782"/>
                <a:gd name="T68" fmla="*/ 142 w 443"/>
                <a:gd name="T69" fmla="*/ 614 h 782"/>
                <a:gd name="T70" fmla="*/ 137 w 443"/>
                <a:gd name="T71" fmla="*/ 546 h 782"/>
                <a:gd name="T72" fmla="*/ 159 w 443"/>
                <a:gd name="T73" fmla="*/ 430 h 782"/>
                <a:gd name="T74" fmla="*/ 180 w 443"/>
                <a:gd name="T75" fmla="*/ 391 h 782"/>
                <a:gd name="T76" fmla="*/ 204 w 443"/>
                <a:gd name="T77" fmla="*/ 379 h 782"/>
                <a:gd name="T78" fmla="*/ 220 w 443"/>
                <a:gd name="T79" fmla="*/ 332 h 782"/>
                <a:gd name="T80" fmla="*/ 204 w 443"/>
                <a:gd name="T81" fmla="*/ 271 h 782"/>
                <a:gd name="T82" fmla="*/ 185 w 443"/>
                <a:gd name="T83" fmla="*/ 216 h 782"/>
                <a:gd name="T84" fmla="*/ 201 w 443"/>
                <a:gd name="T85" fmla="*/ 194 h 782"/>
                <a:gd name="T86" fmla="*/ 331 w 443"/>
                <a:gd name="T87" fmla="*/ 176 h 782"/>
                <a:gd name="T88" fmla="*/ 475 w 443"/>
                <a:gd name="T89" fmla="*/ 155 h 782"/>
                <a:gd name="T90" fmla="*/ 563 w 443"/>
                <a:gd name="T91" fmla="*/ 117 h 782"/>
                <a:gd name="T92" fmla="*/ 724 w 443"/>
                <a:gd name="T93" fmla="*/ 67 h 782"/>
                <a:gd name="T94" fmla="*/ 873 w 443"/>
                <a:gd name="T95" fmla="*/ 36 h 782"/>
                <a:gd name="T96" fmla="*/ 977 w 443"/>
                <a:gd name="T97" fmla="*/ 23 h 782"/>
                <a:gd name="T98" fmla="*/ 1046 w 443"/>
                <a:gd name="T99" fmla="*/ 0 h 7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443"/>
                <a:gd name="T151" fmla="*/ 0 h 782"/>
                <a:gd name="T152" fmla="*/ 443 w 443"/>
                <a:gd name="T153" fmla="*/ 782 h 78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443" h="782">
                  <a:moveTo>
                    <a:pt x="436" y="782"/>
                  </a:moveTo>
                  <a:lnTo>
                    <a:pt x="424" y="781"/>
                  </a:lnTo>
                  <a:lnTo>
                    <a:pt x="406" y="775"/>
                  </a:lnTo>
                  <a:lnTo>
                    <a:pt x="386" y="771"/>
                  </a:lnTo>
                  <a:lnTo>
                    <a:pt x="374" y="768"/>
                  </a:lnTo>
                  <a:lnTo>
                    <a:pt x="374" y="762"/>
                  </a:lnTo>
                  <a:lnTo>
                    <a:pt x="366" y="758"/>
                  </a:lnTo>
                  <a:lnTo>
                    <a:pt x="356" y="754"/>
                  </a:lnTo>
                  <a:lnTo>
                    <a:pt x="343" y="751"/>
                  </a:lnTo>
                  <a:lnTo>
                    <a:pt x="327" y="748"/>
                  </a:lnTo>
                  <a:lnTo>
                    <a:pt x="294" y="741"/>
                  </a:lnTo>
                  <a:lnTo>
                    <a:pt x="257" y="737"/>
                  </a:lnTo>
                  <a:lnTo>
                    <a:pt x="220" y="732"/>
                  </a:lnTo>
                  <a:lnTo>
                    <a:pt x="185" y="730"/>
                  </a:lnTo>
                  <a:lnTo>
                    <a:pt x="157" y="728"/>
                  </a:lnTo>
                  <a:lnTo>
                    <a:pt x="138" y="727"/>
                  </a:lnTo>
                  <a:lnTo>
                    <a:pt x="108" y="725"/>
                  </a:lnTo>
                  <a:lnTo>
                    <a:pt x="107" y="725"/>
                  </a:lnTo>
                  <a:lnTo>
                    <a:pt x="105" y="722"/>
                  </a:lnTo>
                  <a:lnTo>
                    <a:pt x="104" y="718"/>
                  </a:lnTo>
                  <a:lnTo>
                    <a:pt x="103" y="712"/>
                  </a:lnTo>
                  <a:lnTo>
                    <a:pt x="101" y="708"/>
                  </a:lnTo>
                  <a:lnTo>
                    <a:pt x="98" y="704"/>
                  </a:lnTo>
                  <a:lnTo>
                    <a:pt x="95" y="701"/>
                  </a:lnTo>
                  <a:lnTo>
                    <a:pt x="91" y="699"/>
                  </a:lnTo>
                  <a:lnTo>
                    <a:pt x="88" y="691"/>
                  </a:lnTo>
                  <a:lnTo>
                    <a:pt x="81" y="679"/>
                  </a:lnTo>
                  <a:lnTo>
                    <a:pt x="70" y="664"/>
                  </a:lnTo>
                  <a:lnTo>
                    <a:pt x="58" y="648"/>
                  </a:lnTo>
                  <a:lnTo>
                    <a:pt x="32" y="615"/>
                  </a:lnTo>
                  <a:lnTo>
                    <a:pt x="14" y="595"/>
                  </a:lnTo>
                  <a:lnTo>
                    <a:pt x="11" y="591"/>
                  </a:lnTo>
                  <a:lnTo>
                    <a:pt x="10" y="584"/>
                  </a:lnTo>
                  <a:lnTo>
                    <a:pt x="7" y="574"/>
                  </a:lnTo>
                  <a:lnTo>
                    <a:pt x="5" y="561"/>
                  </a:lnTo>
                  <a:lnTo>
                    <a:pt x="1" y="532"/>
                  </a:lnTo>
                  <a:lnTo>
                    <a:pt x="0" y="501"/>
                  </a:lnTo>
                  <a:lnTo>
                    <a:pt x="0" y="483"/>
                  </a:lnTo>
                  <a:lnTo>
                    <a:pt x="0" y="469"/>
                  </a:lnTo>
                  <a:lnTo>
                    <a:pt x="1" y="453"/>
                  </a:lnTo>
                  <a:lnTo>
                    <a:pt x="4" y="442"/>
                  </a:lnTo>
                  <a:lnTo>
                    <a:pt x="7" y="431"/>
                  </a:lnTo>
                  <a:lnTo>
                    <a:pt x="11" y="422"/>
                  </a:lnTo>
                  <a:lnTo>
                    <a:pt x="12" y="419"/>
                  </a:lnTo>
                  <a:lnTo>
                    <a:pt x="15" y="416"/>
                  </a:lnTo>
                  <a:lnTo>
                    <a:pt x="18" y="416"/>
                  </a:lnTo>
                  <a:lnTo>
                    <a:pt x="21" y="415"/>
                  </a:lnTo>
                  <a:lnTo>
                    <a:pt x="22" y="411"/>
                  </a:lnTo>
                  <a:lnTo>
                    <a:pt x="25" y="406"/>
                  </a:lnTo>
                  <a:lnTo>
                    <a:pt x="30" y="402"/>
                  </a:lnTo>
                  <a:lnTo>
                    <a:pt x="35" y="402"/>
                  </a:lnTo>
                  <a:lnTo>
                    <a:pt x="35" y="388"/>
                  </a:lnTo>
                  <a:lnTo>
                    <a:pt x="40" y="358"/>
                  </a:lnTo>
                  <a:lnTo>
                    <a:pt x="57" y="335"/>
                  </a:lnTo>
                  <a:lnTo>
                    <a:pt x="77" y="312"/>
                  </a:lnTo>
                  <a:lnTo>
                    <a:pt x="85" y="299"/>
                  </a:lnTo>
                  <a:lnTo>
                    <a:pt x="93" y="287"/>
                  </a:lnTo>
                  <a:lnTo>
                    <a:pt x="95" y="280"/>
                  </a:lnTo>
                  <a:lnTo>
                    <a:pt x="98" y="275"/>
                  </a:lnTo>
                  <a:lnTo>
                    <a:pt x="100" y="267"/>
                  </a:lnTo>
                  <a:lnTo>
                    <a:pt x="100" y="262"/>
                  </a:lnTo>
                  <a:lnTo>
                    <a:pt x="94" y="256"/>
                  </a:lnTo>
                  <a:lnTo>
                    <a:pt x="90" y="247"/>
                  </a:lnTo>
                  <a:lnTo>
                    <a:pt x="84" y="237"/>
                  </a:lnTo>
                  <a:lnTo>
                    <a:pt x="80" y="225"/>
                  </a:lnTo>
                  <a:lnTo>
                    <a:pt x="74" y="213"/>
                  </a:lnTo>
                  <a:lnTo>
                    <a:pt x="68" y="203"/>
                  </a:lnTo>
                  <a:lnTo>
                    <a:pt x="67" y="199"/>
                  </a:lnTo>
                  <a:lnTo>
                    <a:pt x="64" y="196"/>
                  </a:lnTo>
                  <a:lnTo>
                    <a:pt x="61" y="195"/>
                  </a:lnTo>
                  <a:lnTo>
                    <a:pt x="58" y="193"/>
                  </a:lnTo>
                  <a:lnTo>
                    <a:pt x="58" y="173"/>
                  </a:lnTo>
                  <a:lnTo>
                    <a:pt x="62" y="149"/>
                  </a:lnTo>
                  <a:lnTo>
                    <a:pt x="67" y="137"/>
                  </a:lnTo>
                  <a:lnTo>
                    <a:pt x="73" y="129"/>
                  </a:lnTo>
                  <a:lnTo>
                    <a:pt x="77" y="124"/>
                  </a:lnTo>
                  <a:lnTo>
                    <a:pt x="81" y="122"/>
                  </a:lnTo>
                  <a:lnTo>
                    <a:pt x="87" y="120"/>
                  </a:lnTo>
                  <a:lnTo>
                    <a:pt x="93" y="119"/>
                  </a:lnTo>
                  <a:lnTo>
                    <a:pt x="93" y="106"/>
                  </a:lnTo>
                  <a:lnTo>
                    <a:pt x="90" y="94"/>
                  </a:lnTo>
                  <a:lnTo>
                    <a:pt x="87" y="86"/>
                  </a:lnTo>
                  <a:lnTo>
                    <a:pt x="84" y="79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85" y="61"/>
                  </a:lnTo>
                  <a:lnTo>
                    <a:pt x="105" y="59"/>
                  </a:lnTo>
                  <a:lnTo>
                    <a:pt x="141" y="56"/>
                  </a:lnTo>
                  <a:lnTo>
                    <a:pt x="197" y="49"/>
                  </a:lnTo>
                  <a:lnTo>
                    <a:pt x="201" y="49"/>
                  </a:lnTo>
                  <a:lnTo>
                    <a:pt x="216" y="44"/>
                  </a:lnTo>
                  <a:lnTo>
                    <a:pt x="238" y="37"/>
                  </a:lnTo>
                  <a:lnTo>
                    <a:pt x="270" y="30"/>
                  </a:lnTo>
                  <a:lnTo>
                    <a:pt x="307" y="21"/>
                  </a:lnTo>
                  <a:lnTo>
                    <a:pt x="348" y="14"/>
                  </a:lnTo>
                  <a:lnTo>
                    <a:pt x="370" y="11"/>
                  </a:lnTo>
                  <a:lnTo>
                    <a:pt x="391" y="9"/>
                  </a:lnTo>
                  <a:lnTo>
                    <a:pt x="414" y="7"/>
                  </a:lnTo>
                  <a:lnTo>
                    <a:pt x="436" y="6"/>
                  </a:lnTo>
                  <a:lnTo>
                    <a:pt x="443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8617" name="Line 74"/>
          <p:cNvSpPr>
            <a:spLocks noChangeShapeType="1"/>
          </p:cNvSpPr>
          <p:nvPr/>
        </p:nvSpPr>
        <p:spPr bwMode="auto">
          <a:xfrm>
            <a:off x="1403350" y="37163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618" name="Freeform 75"/>
          <p:cNvSpPr>
            <a:spLocks/>
          </p:cNvSpPr>
          <p:nvPr/>
        </p:nvSpPr>
        <p:spPr bwMode="auto">
          <a:xfrm>
            <a:off x="1692275" y="3429000"/>
            <a:ext cx="1296988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619" name="Text Box 76"/>
          <p:cNvSpPr txBox="1">
            <a:spLocks noChangeArrowheads="1"/>
          </p:cNvSpPr>
          <p:nvPr/>
        </p:nvSpPr>
        <p:spPr bwMode="auto">
          <a:xfrm>
            <a:off x="107950" y="33512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x gradient</a:t>
            </a:r>
            <a:endParaRPr lang="en-US" altLang="en-US"/>
          </a:p>
        </p:txBody>
      </p:sp>
      <p:sp>
        <p:nvSpPr>
          <p:cNvPr id="68620" name="Line 77"/>
          <p:cNvSpPr>
            <a:spLocks noChangeShapeType="1"/>
          </p:cNvSpPr>
          <p:nvPr/>
        </p:nvSpPr>
        <p:spPr bwMode="auto">
          <a:xfrm>
            <a:off x="1403350" y="43640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621" name="Text Box 79"/>
          <p:cNvSpPr txBox="1">
            <a:spLocks noChangeArrowheads="1"/>
          </p:cNvSpPr>
          <p:nvPr/>
        </p:nvSpPr>
        <p:spPr bwMode="auto">
          <a:xfrm>
            <a:off x="107950" y="39989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y gradient</a:t>
            </a:r>
            <a:endParaRPr lang="en-US" altLang="en-US"/>
          </a:p>
        </p:txBody>
      </p:sp>
      <p:sp>
        <p:nvSpPr>
          <p:cNvPr id="68622" name="Text Box 80"/>
          <p:cNvSpPr txBox="1">
            <a:spLocks noChangeArrowheads="1"/>
          </p:cNvSpPr>
          <p:nvPr/>
        </p:nvSpPr>
        <p:spPr bwMode="auto">
          <a:xfrm>
            <a:off x="1023938" y="1720850"/>
            <a:ext cx="1746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Back projection</a:t>
            </a:r>
            <a:endParaRPr lang="en-US" altLang="en-US"/>
          </a:p>
        </p:txBody>
      </p:sp>
      <p:sp>
        <p:nvSpPr>
          <p:cNvPr id="68623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68624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625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91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5DBA803-14F1-4BE2-9401-C8941DCAD320}" type="slidenum">
              <a:rPr lang="en-US" altLang="en-US" smtClean="0"/>
              <a:pPr eaLnBrk="1" hangingPunct="1"/>
              <a:t>5</a:t>
            </a:fld>
            <a:endParaRPr lang="en-US" altLang="en-US" smtClean="0"/>
          </a:p>
        </p:txBody>
      </p:sp>
      <p:sp>
        <p:nvSpPr>
          <p:cNvPr id="69635" name="Rectangle 2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69637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69638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69639" name="Group 17"/>
          <p:cNvGrpSpPr>
            <a:grpSpLocks/>
          </p:cNvGrpSpPr>
          <p:nvPr/>
        </p:nvGrpSpPr>
        <p:grpSpPr bwMode="auto">
          <a:xfrm>
            <a:off x="5724525" y="3141663"/>
            <a:ext cx="1824038" cy="1176337"/>
            <a:chOff x="3178" y="2961"/>
            <a:chExt cx="1603" cy="1104"/>
          </a:xfrm>
        </p:grpSpPr>
        <p:sp>
          <p:nvSpPr>
            <p:cNvPr id="69653" name="Freeform 18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54" name="Freeform 19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55" name="Freeform 20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solidFill>
              <a:srgbClr val="C3C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56" name="Freeform 21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57" name="Freeform 22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58" name="Freeform 23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59" name="Freeform 24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60" name="Freeform 25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61" name="Freeform 26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62" name="Freeform 27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63" name="Freeform 28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  <a:close/>
                </a:path>
              </a:pathLst>
            </a:custGeom>
            <a:solidFill>
              <a:srgbClr val="CDCD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64" name="Freeform 29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65" name="Freeform 30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98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66" name="Freeform 31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67" name="Freeform 32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68" name="Freeform 33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69" name="Freeform 34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70" name="Freeform 35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71" name="Freeform 36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  <a:close/>
                </a:path>
              </a:pathLst>
            </a:custGeom>
            <a:solidFill>
              <a:srgbClr val="4E4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72" name="Freeform 37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73" name="Freeform 38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  <a:close/>
                </a:path>
              </a:pathLst>
            </a:custGeom>
            <a:solidFill>
              <a:srgbClr val="393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74" name="Freeform 39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75" name="Freeform 40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76" name="Freeform 41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77" name="Freeform 42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78" name="Freeform 43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9640" name="Group 44"/>
          <p:cNvGrpSpPr>
            <a:grpSpLocks/>
          </p:cNvGrpSpPr>
          <p:nvPr/>
        </p:nvGrpSpPr>
        <p:grpSpPr bwMode="auto">
          <a:xfrm rot="-8033951">
            <a:off x="7940675" y="3336925"/>
            <a:ext cx="546100" cy="2305050"/>
            <a:chOff x="2064" y="1300"/>
            <a:chExt cx="526" cy="1565"/>
          </a:xfrm>
        </p:grpSpPr>
        <p:sp>
          <p:nvSpPr>
            <p:cNvPr id="69651" name="Line 45"/>
            <p:cNvSpPr>
              <a:spLocks noChangeShapeType="1"/>
            </p:cNvSpPr>
            <p:nvPr/>
          </p:nvSpPr>
          <p:spPr bwMode="auto">
            <a:xfrm>
              <a:off x="2581" y="1300"/>
              <a:ext cx="0" cy="156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9652" name="Freeform 46"/>
            <p:cNvSpPr>
              <a:spLocks/>
            </p:cNvSpPr>
            <p:nvPr/>
          </p:nvSpPr>
          <p:spPr bwMode="auto">
            <a:xfrm>
              <a:off x="2064" y="1540"/>
              <a:ext cx="526" cy="984"/>
            </a:xfrm>
            <a:custGeom>
              <a:avLst/>
              <a:gdLst>
                <a:gd name="T0" fmla="*/ 1000 w 443"/>
                <a:gd name="T1" fmla="*/ 2465 h 782"/>
                <a:gd name="T2" fmla="*/ 911 w 443"/>
                <a:gd name="T3" fmla="*/ 2432 h 782"/>
                <a:gd name="T4" fmla="*/ 882 w 443"/>
                <a:gd name="T5" fmla="*/ 2405 h 782"/>
                <a:gd name="T6" fmla="*/ 841 w 443"/>
                <a:gd name="T7" fmla="*/ 2378 h 782"/>
                <a:gd name="T8" fmla="*/ 771 w 443"/>
                <a:gd name="T9" fmla="*/ 2359 h 782"/>
                <a:gd name="T10" fmla="*/ 607 w 443"/>
                <a:gd name="T11" fmla="*/ 2323 h 782"/>
                <a:gd name="T12" fmla="*/ 437 w 443"/>
                <a:gd name="T13" fmla="*/ 2304 h 782"/>
                <a:gd name="T14" fmla="*/ 327 w 443"/>
                <a:gd name="T15" fmla="*/ 2293 h 782"/>
                <a:gd name="T16" fmla="*/ 253 w 443"/>
                <a:gd name="T17" fmla="*/ 2288 h 782"/>
                <a:gd name="T18" fmla="*/ 243 w 443"/>
                <a:gd name="T19" fmla="*/ 2262 h 782"/>
                <a:gd name="T20" fmla="*/ 239 w 443"/>
                <a:gd name="T21" fmla="*/ 2234 h 782"/>
                <a:gd name="T22" fmla="*/ 224 w 443"/>
                <a:gd name="T23" fmla="*/ 2212 h 782"/>
                <a:gd name="T24" fmla="*/ 205 w 443"/>
                <a:gd name="T25" fmla="*/ 2177 h 782"/>
                <a:gd name="T26" fmla="*/ 166 w 443"/>
                <a:gd name="T27" fmla="*/ 2096 h 782"/>
                <a:gd name="T28" fmla="*/ 75 w 443"/>
                <a:gd name="T29" fmla="*/ 1942 h 782"/>
                <a:gd name="T30" fmla="*/ 25 w 443"/>
                <a:gd name="T31" fmla="*/ 1865 h 782"/>
                <a:gd name="T32" fmla="*/ 15 w 443"/>
                <a:gd name="T33" fmla="*/ 1812 h 782"/>
                <a:gd name="T34" fmla="*/ 1 w 443"/>
                <a:gd name="T35" fmla="*/ 1677 h 782"/>
                <a:gd name="T36" fmla="*/ 0 w 443"/>
                <a:gd name="T37" fmla="*/ 1525 h 782"/>
                <a:gd name="T38" fmla="*/ 1 w 443"/>
                <a:gd name="T39" fmla="*/ 1428 h 782"/>
                <a:gd name="T40" fmla="*/ 15 w 443"/>
                <a:gd name="T41" fmla="*/ 1359 h 782"/>
                <a:gd name="T42" fmla="*/ 28 w 443"/>
                <a:gd name="T43" fmla="*/ 1320 h 782"/>
                <a:gd name="T44" fmla="*/ 43 w 443"/>
                <a:gd name="T45" fmla="*/ 1311 h 782"/>
                <a:gd name="T46" fmla="*/ 52 w 443"/>
                <a:gd name="T47" fmla="*/ 1297 h 782"/>
                <a:gd name="T48" fmla="*/ 72 w 443"/>
                <a:gd name="T49" fmla="*/ 1270 h 782"/>
                <a:gd name="T50" fmla="*/ 83 w 443"/>
                <a:gd name="T51" fmla="*/ 1224 h 782"/>
                <a:gd name="T52" fmla="*/ 135 w 443"/>
                <a:gd name="T53" fmla="*/ 1058 h 782"/>
                <a:gd name="T54" fmla="*/ 201 w 443"/>
                <a:gd name="T55" fmla="*/ 942 h 782"/>
                <a:gd name="T56" fmla="*/ 224 w 443"/>
                <a:gd name="T57" fmla="*/ 882 h 782"/>
                <a:gd name="T58" fmla="*/ 235 w 443"/>
                <a:gd name="T59" fmla="*/ 842 h 782"/>
                <a:gd name="T60" fmla="*/ 223 w 443"/>
                <a:gd name="T61" fmla="*/ 808 h 782"/>
                <a:gd name="T62" fmla="*/ 198 w 443"/>
                <a:gd name="T63" fmla="*/ 747 h 782"/>
                <a:gd name="T64" fmla="*/ 173 w 443"/>
                <a:gd name="T65" fmla="*/ 672 h 782"/>
                <a:gd name="T66" fmla="*/ 159 w 443"/>
                <a:gd name="T67" fmla="*/ 627 h 782"/>
                <a:gd name="T68" fmla="*/ 142 w 443"/>
                <a:gd name="T69" fmla="*/ 614 h 782"/>
                <a:gd name="T70" fmla="*/ 137 w 443"/>
                <a:gd name="T71" fmla="*/ 546 h 782"/>
                <a:gd name="T72" fmla="*/ 159 w 443"/>
                <a:gd name="T73" fmla="*/ 430 h 782"/>
                <a:gd name="T74" fmla="*/ 180 w 443"/>
                <a:gd name="T75" fmla="*/ 391 h 782"/>
                <a:gd name="T76" fmla="*/ 204 w 443"/>
                <a:gd name="T77" fmla="*/ 379 h 782"/>
                <a:gd name="T78" fmla="*/ 220 w 443"/>
                <a:gd name="T79" fmla="*/ 332 h 782"/>
                <a:gd name="T80" fmla="*/ 204 w 443"/>
                <a:gd name="T81" fmla="*/ 271 h 782"/>
                <a:gd name="T82" fmla="*/ 185 w 443"/>
                <a:gd name="T83" fmla="*/ 216 h 782"/>
                <a:gd name="T84" fmla="*/ 201 w 443"/>
                <a:gd name="T85" fmla="*/ 194 h 782"/>
                <a:gd name="T86" fmla="*/ 331 w 443"/>
                <a:gd name="T87" fmla="*/ 176 h 782"/>
                <a:gd name="T88" fmla="*/ 475 w 443"/>
                <a:gd name="T89" fmla="*/ 155 h 782"/>
                <a:gd name="T90" fmla="*/ 563 w 443"/>
                <a:gd name="T91" fmla="*/ 117 h 782"/>
                <a:gd name="T92" fmla="*/ 724 w 443"/>
                <a:gd name="T93" fmla="*/ 67 h 782"/>
                <a:gd name="T94" fmla="*/ 873 w 443"/>
                <a:gd name="T95" fmla="*/ 36 h 782"/>
                <a:gd name="T96" fmla="*/ 977 w 443"/>
                <a:gd name="T97" fmla="*/ 23 h 782"/>
                <a:gd name="T98" fmla="*/ 1046 w 443"/>
                <a:gd name="T99" fmla="*/ 0 h 7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443"/>
                <a:gd name="T151" fmla="*/ 0 h 782"/>
                <a:gd name="T152" fmla="*/ 443 w 443"/>
                <a:gd name="T153" fmla="*/ 782 h 78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443" h="782">
                  <a:moveTo>
                    <a:pt x="436" y="782"/>
                  </a:moveTo>
                  <a:lnTo>
                    <a:pt x="424" y="781"/>
                  </a:lnTo>
                  <a:lnTo>
                    <a:pt x="406" y="775"/>
                  </a:lnTo>
                  <a:lnTo>
                    <a:pt x="386" y="771"/>
                  </a:lnTo>
                  <a:lnTo>
                    <a:pt x="374" y="768"/>
                  </a:lnTo>
                  <a:lnTo>
                    <a:pt x="374" y="762"/>
                  </a:lnTo>
                  <a:lnTo>
                    <a:pt x="366" y="758"/>
                  </a:lnTo>
                  <a:lnTo>
                    <a:pt x="356" y="754"/>
                  </a:lnTo>
                  <a:lnTo>
                    <a:pt x="343" y="751"/>
                  </a:lnTo>
                  <a:lnTo>
                    <a:pt x="327" y="748"/>
                  </a:lnTo>
                  <a:lnTo>
                    <a:pt x="294" y="741"/>
                  </a:lnTo>
                  <a:lnTo>
                    <a:pt x="257" y="737"/>
                  </a:lnTo>
                  <a:lnTo>
                    <a:pt x="220" y="732"/>
                  </a:lnTo>
                  <a:lnTo>
                    <a:pt x="185" y="730"/>
                  </a:lnTo>
                  <a:lnTo>
                    <a:pt x="157" y="728"/>
                  </a:lnTo>
                  <a:lnTo>
                    <a:pt x="138" y="727"/>
                  </a:lnTo>
                  <a:lnTo>
                    <a:pt x="108" y="725"/>
                  </a:lnTo>
                  <a:lnTo>
                    <a:pt x="107" y="725"/>
                  </a:lnTo>
                  <a:lnTo>
                    <a:pt x="105" y="722"/>
                  </a:lnTo>
                  <a:lnTo>
                    <a:pt x="104" y="718"/>
                  </a:lnTo>
                  <a:lnTo>
                    <a:pt x="103" y="712"/>
                  </a:lnTo>
                  <a:lnTo>
                    <a:pt x="101" y="708"/>
                  </a:lnTo>
                  <a:lnTo>
                    <a:pt x="98" y="704"/>
                  </a:lnTo>
                  <a:lnTo>
                    <a:pt x="95" y="701"/>
                  </a:lnTo>
                  <a:lnTo>
                    <a:pt x="91" y="699"/>
                  </a:lnTo>
                  <a:lnTo>
                    <a:pt x="88" y="691"/>
                  </a:lnTo>
                  <a:lnTo>
                    <a:pt x="81" y="679"/>
                  </a:lnTo>
                  <a:lnTo>
                    <a:pt x="70" y="664"/>
                  </a:lnTo>
                  <a:lnTo>
                    <a:pt x="58" y="648"/>
                  </a:lnTo>
                  <a:lnTo>
                    <a:pt x="32" y="615"/>
                  </a:lnTo>
                  <a:lnTo>
                    <a:pt x="14" y="595"/>
                  </a:lnTo>
                  <a:lnTo>
                    <a:pt x="11" y="591"/>
                  </a:lnTo>
                  <a:lnTo>
                    <a:pt x="10" y="584"/>
                  </a:lnTo>
                  <a:lnTo>
                    <a:pt x="7" y="574"/>
                  </a:lnTo>
                  <a:lnTo>
                    <a:pt x="5" y="561"/>
                  </a:lnTo>
                  <a:lnTo>
                    <a:pt x="1" y="532"/>
                  </a:lnTo>
                  <a:lnTo>
                    <a:pt x="0" y="501"/>
                  </a:lnTo>
                  <a:lnTo>
                    <a:pt x="0" y="483"/>
                  </a:lnTo>
                  <a:lnTo>
                    <a:pt x="0" y="469"/>
                  </a:lnTo>
                  <a:lnTo>
                    <a:pt x="1" y="453"/>
                  </a:lnTo>
                  <a:lnTo>
                    <a:pt x="4" y="442"/>
                  </a:lnTo>
                  <a:lnTo>
                    <a:pt x="7" y="431"/>
                  </a:lnTo>
                  <a:lnTo>
                    <a:pt x="11" y="422"/>
                  </a:lnTo>
                  <a:lnTo>
                    <a:pt x="12" y="419"/>
                  </a:lnTo>
                  <a:lnTo>
                    <a:pt x="15" y="416"/>
                  </a:lnTo>
                  <a:lnTo>
                    <a:pt x="18" y="416"/>
                  </a:lnTo>
                  <a:lnTo>
                    <a:pt x="21" y="415"/>
                  </a:lnTo>
                  <a:lnTo>
                    <a:pt x="22" y="411"/>
                  </a:lnTo>
                  <a:lnTo>
                    <a:pt x="25" y="406"/>
                  </a:lnTo>
                  <a:lnTo>
                    <a:pt x="30" y="402"/>
                  </a:lnTo>
                  <a:lnTo>
                    <a:pt x="35" y="402"/>
                  </a:lnTo>
                  <a:lnTo>
                    <a:pt x="35" y="388"/>
                  </a:lnTo>
                  <a:lnTo>
                    <a:pt x="40" y="358"/>
                  </a:lnTo>
                  <a:lnTo>
                    <a:pt x="57" y="335"/>
                  </a:lnTo>
                  <a:lnTo>
                    <a:pt x="77" y="312"/>
                  </a:lnTo>
                  <a:lnTo>
                    <a:pt x="85" y="299"/>
                  </a:lnTo>
                  <a:lnTo>
                    <a:pt x="93" y="287"/>
                  </a:lnTo>
                  <a:lnTo>
                    <a:pt x="95" y="280"/>
                  </a:lnTo>
                  <a:lnTo>
                    <a:pt x="98" y="275"/>
                  </a:lnTo>
                  <a:lnTo>
                    <a:pt x="100" y="267"/>
                  </a:lnTo>
                  <a:lnTo>
                    <a:pt x="100" y="262"/>
                  </a:lnTo>
                  <a:lnTo>
                    <a:pt x="94" y="256"/>
                  </a:lnTo>
                  <a:lnTo>
                    <a:pt x="90" y="247"/>
                  </a:lnTo>
                  <a:lnTo>
                    <a:pt x="84" y="237"/>
                  </a:lnTo>
                  <a:lnTo>
                    <a:pt x="80" y="225"/>
                  </a:lnTo>
                  <a:lnTo>
                    <a:pt x="74" y="213"/>
                  </a:lnTo>
                  <a:lnTo>
                    <a:pt x="68" y="203"/>
                  </a:lnTo>
                  <a:lnTo>
                    <a:pt x="67" y="199"/>
                  </a:lnTo>
                  <a:lnTo>
                    <a:pt x="64" y="196"/>
                  </a:lnTo>
                  <a:lnTo>
                    <a:pt x="61" y="195"/>
                  </a:lnTo>
                  <a:lnTo>
                    <a:pt x="58" y="193"/>
                  </a:lnTo>
                  <a:lnTo>
                    <a:pt x="58" y="173"/>
                  </a:lnTo>
                  <a:lnTo>
                    <a:pt x="62" y="149"/>
                  </a:lnTo>
                  <a:lnTo>
                    <a:pt x="67" y="137"/>
                  </a:lnTo>
                  <a:lnTo>
                    <a:pt x="73" y="129"/>
                  </a:lnTo>
                  <a:lnTo>
                    <a:pt x="77" y="124"/>
                  </a:lnTo>
                  <a:lnTo>
                    <a:pt x="81" y="122"/>
                  </a:lnTo>
                  <a:lnTo>
                    <a:pt x="87" y="120"/>
                  </a:lnTo>
                  <a:lnTo>
                    <a:pt x="93" y="119"/>
                  </a:lnTo>
                  <a:lnTo>
                    <a:pt x="93" y="106"/>
                  </a:lnTo>
                  <a:lnTo>
                    <a:pt x="90" y="94"/>
                  </a:lnTo>
                  <a:lnTo>
                    <a:pt x="87" y="86"/>
                  </a:lnTo>
                  <a:lnTo>
                    <a:pt x="84" y="79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85" y="61"/>
                  </a:lnTo>
                  <a:lnTo>
                    <a:pt x="105" y="59"/>
                  </a:lnTo>
                  <a:lnTo>
                    <a:pt x="141" y="56"/>
                  </a:lnTo>
                  <a:lnTo>
                    <a:pt x="197" y="49"/>
                  </a:lnTo>
                  <a:lnTo>
                    <a:pt x="201" y="49"/>
                  </a:lnTo>
                  <a:lnTo>
                    <a:pt x="216" y="44"/>
                  </a:lnTo>
                  <a:lnTo>
                    <a:pt x="238" y="37"/>
                  </a:lnTo>
                  <a:lnTo>
                    <a:pt x="270" y="30"/>
                  </a:lnTo>
                  <a:lnTo>
                    <a:pt x="307" y="21"/>
                  </a:lnTo>
                  <a:lnTo>
                    <a:pt x="348" y="14"/>
                  </a:lnTo>
                  <a:lnTo>
                    <a:pt x="370" y="11"/>
                  </a:lnTo>
                  <a:lnTo>
                    <a:pt x="391" y="9"/>
                  </a:lnTo>
                  <a:lnTo>
                    <a:pt x="414" y="7"/>
                  </a:lnTo>
                  <a:lnTo>
                    <a:pt x="436" y="6"/>
                  </a:lnTo>
                  <a:lnTo>
                    <a:pt x="443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9641" name="Line 47"/>
          <p:cNvSpPr>
            <a:spLocks noChangeShapeType="1"/>
          </p:cNvSpPr>
          <p:nvPr/>
        </p:nvSpPr>
        <p:spPr bwMode="auto">
          <a:xfrm>
            <a:off x="1403350" y="37163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2" name="Freeform 48"/>
          <p:cNvSpPr>
            <a:spLocks/>
          </p:cNvSpPr>
          <p:nvPr/>
        </p:nvSpPr>
        <p:spPr bwMode="auto">
          <a:xfrm>
            <a:off x="1692275" y="3429000"/>
            <a:ext cx="1296988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3" name="Text Box 49"/>
          <p:cNvSpPr txBox="1">
            <a:spLocks noChangeArrowheads="1"/>
          </p:cNvSpPr>
          <p:nvPr/>
        </p:nvSpPr>
        <p:spPr bwMode="auto">
          <a:xfrm>
            <a:off x="107950" y="33512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x gradient</a:t>
            </a:r>
            <a:endParaRPr lang="en-US" altLang="en-US"/>
          </a:p>
        </p:txBody>
      </p:sp>
      <p:sp>
        <p:nvSpPr>
          <p:cNvPr id="69644" name="Line 50"/>
          <p:cNvSpPr>
            <a:spLocks noChangeShapeType="1"/>
          </p:cNvSpPr>
          <p:nvPr/>
        </p:nvSpPr>
        <p:spPr bwMode="auto">
          <a:xfrm>
            <a:off x="1403350" y="43640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5" name="Text Box 51"/>
          <p:cNvSpPr txBox="1">
            <a:spLocks noChangeArrowheads="1"/>
          </p:cNvSpPr>
          <p:nvPr/>
        </p:nvSpPr>
        <p:spPr bwMode="auto">
          <a:xfrm>
            <a:off x="107950" y="39989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y gradient</a:t>
            </a:r>
            <a:endParaRPr lang="en-US" altLang="en-US"/>
          </a:p>
        </p:txBody>
      </p:sp>
      <p:sp>
        <p:nvSpPr>
          <p:cNvPr id="69646" name="Text Box 52"/>
          <p:cNvSpPr txBox="1">
            <a:spLocks noChangeArrowheads="1"/>
          </p:cNvSpPr>
          <p:nvPr/>
        </p:nvSpPr>
        <p:spPr bwMode="auto">
          <a:xfrm>
            <a:off x="1023938" y="1720850"/>
            <a:ext cx="1746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Back projection</a:t>
            </a:r>
            <a:endParaRPr lang="en-US" altLang="en-US"/>
          </a:p>
        </p:txBody>
      </p:sp>
      <p:sp>
        <p:nvSpPr>
          <p:cNvPr id="69647" name="Freeform 53"/>
          <p:cNvSpPr>
            <a:spLocks/>
          </p:cNvSpPr>
          <p:nvPr/>
        </p:nvSpPr>
        <p:spPr bwMode="auto">
          <a:xfrm>
            <a:off x="1692275" y="4078288"/>
            <a:ext cx="1296988" cy="287337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8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69649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650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70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141535-BA5B-47A3-BE16-BD043767ACFB}" type="slidenum">
              <a:rPr lang="en-US" altLang="en-US" smtClean="0"/>
              <a:pPr eaLnBrk="1" hangingPunct="1"/>
              <a:t>6</a:t>
            </a:fld>
            <a:endParaRPr lang="en-US" altLang="en-US" smtClean="0"/>
          </a:p>
        </p:txBody>
      </p:sp>
      <p:sp>
        <p:nvSpPr>
          <p:cNvPr id="70659" name="Rectangle 2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70661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70662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70663" name="Group 17"/>
          <p:cNvGrpSpPr>
            <a:grpSpLocks/>
          </p:cNvGrpSpPr>
          <p:nvPr/>
        </p:nvGrpSpPr>
        <p:grpSpPr bwMode="auto">
          <a:xfrm>
            <a:off x="5724525" y="3141663"/>
            <a:ext cx="1824038" cy="1176337"/>
            <a:chOff x="3178" y="2961"/>
            <a:chExt cx="1603" cy="1104"/>
          </a:xfrm>
        </p:grpSpPr>
        <p:sp>
          <p:nvSpPr>
            <p:cNvPr id="70676" name="Freeform 18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77" name="Freeform 19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78" name="Freeform 20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solidFill>
              <a:srgbClr val="C3C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79" name="Freeform 21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0" name="Freeform 22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1" name="Freeform 23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2" name="Freeform 24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3" name="Freeform 25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4" name="Freeform 26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5" name="Freeform 27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6" name="Freeform 28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  <a:close/>
                </a:path>
              </a:pathLst>
            </a:custGeom>
            <a:solidFill>
              <a:srgbClr val="CDCD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7" name="Freeform 29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8" name="Freeform 30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98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89" name="Freeform 31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0" name="Freeform 32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1" name="Freeform 33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2" name="Freeform 34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3" name="Freeform 35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4" name="Freeform 36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  <a:close/>
                </a:path>
              </a:pathLst>
            </a:custGeom>
            <a:solidFill>
              <a:srgbClr val="4E4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5" name="Freeform 37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6" name="Freeform 38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  <a:close/>
                </a:path>
              </a:pathLst>
            </a:custGeom>
            <a:solidFill>
              <a:srgbClr val="393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7" name="Freeform 39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8" name="Freeform 40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9" name="Freeform 41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700" name="Freeform 42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701" name="Freeform 43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0664" name="Group 44"/>
          <p:cNvGrpSpPr>
            <a:grpSpLocks/>
          </p:cNvGrpSpPr>
          <p:nvPr/>
        </p:nvGrpSpPr>
        <p:grpSpPr bwMode="auto">
          <a:xfrm rot="10800000">
            <a:off x="8131175" y="2924175"/>
            <a:ext cx="546100" cy="1657350"/>
            <a:chOff x="2064" y="1300"/>
            <a:chExt cx="526" cy="1565"/>
          </a:xfrm>
        </p:grpSpPr>
        <p:sp>
          <p:nvSpPr>
            <p:cNvPr id="70674" name="Line 45"/>
            <p:cNvSpPr>
              <a:spLocks noChangeShapeType="1"/>
            </p:cNvSpPr>
            <p:nvPr/>
          </p:nvSpPr>
          <p:spPr bwMode="auto">
            <a:xfrm>
              <a:off x="2581" y="1300"/>
              <a:ext cx="0" cy="156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75" name="Freeform 46"/>
            <p:cNvSpPr>
              <a:spLocks/>
            </p:cNvSpPr>
            <p:nvPr/>
          </p:nvSpPr>
          <p:spPr bwMode="auto">
            <a:xfrm>
              <a:off x="2064" y="1540"/>
              <a:ext cx="526" cy="984"/>
            </a:xfrm>
            <a:custGeom>
              <a:avLst/>
              <a:gdLst>
                <a:gd name="T0" fmla="*/ 1000 w 443"/>
                <a:gd name="T1" fmla="*/ 2465 h 782"/>
                <a:gd name="T2" fmla="*/ 911 w 443"/>
                <a:gd name="T3" fmla="*/ 2432 h 782"/>
                <a:gd name="T4" fmla="*/ 882 w 443"/>
                <a:gd name="T5" fmla="*/ 2405 h 782"/>
                <a:gd name="T6" fmla="*/ 841 w 443"/>
                <a:gd name="T7" fmla="*/ 2378 h 782"/>
                <a:gd name="T8" fmla="*/ 771 w 443"/>
                <a:gd name="T9" fmla="*/ 2359 h 782"/>
                <a:gd name="T10" fmla="*/ 607 w 443"/>
                <a:gd name="T11" fmla="*/ 2323 h 782"/>
                <a:gd name="T12" fmla="*/ 437 w 443"/>
                <a:gd name="T13" fmla="*/ 2304 h 782"/>
                <a:gd name="T14" fmla="*/ 327 w 443"/>
                <a:gd name="T15" fmla="*/ 2293 h 782"/>
                <a:gd name="T16" fmla="*/ 253 w 443"/>
                <a:gd name="T17" fmla="*/ 2288 h 782"/>
                <a:gd name="T18" fmla="*/ 243 w 443"/>
                <a:gd name="T19" fmla="*/ 2262 h 782"/>
                <a:gd name="T20" fmla="*/ 239 w 443"/>
                <a:gd name="T21" fmla="*/ 2234 h 782"/>
                <a:gd name="T22" fmla="*/ 224 w 443"/>
                <a:gd name="T23" fmla="*/ 2212 h 782"/>
                <a:gd name="T24" fmla="*/ 205 w 443"/>
                <a:gd name="T25" fmla="*/ 2177 h 782"/>
                <a:gd name="T26" fmla="*/ 166 w 443"/>
                <a:gd name="T27" fmla="*/ 2096 h 782"/>
                <a:gd name="T28" fmla="*/ 75 w 443"/>
                <a:gd name="T29" fmla="*/ 1942 h 782"/>
                <a:gd name="T30" fmla="*/ 25 w 443"/>
                <a:gd name="T31" fmla="*/ 1865 h 782"/>
                <a:gd name="T32" fmla="*/ 15 w 443"/>
                <a:gd name="T33" fmla="*/ 1812 h 782"/>
                <a:gd name="T34" fmla="*/ 1 w 443"/>
                <a:gd name="T35" fmla="*/ 1677 h 782"/>
                <a:gd name="T36" fmla="*/ 0 w 443"/>
                <a:gd name="T37" fmla="*/ 1525 h 782"/>
                <a:gd name="T38" fmla="*/ 1 w 443"/>
                <a:gd name="T39" fmla="*/ 1428 h 782"/>
                <a:gd name="T40" fmla="*/ 15 w 443"/>
                <a:gd name="T41" fmla="*/ 1359 h 782"/>
                <a:gd name="T42" fmla="*/ 28 w 443"/>
                <a:gd name="T43" fmla="*/ 1320 h 782"/>
                <a:gd name="T44" fmla="*/ 43 w 443"/>
                <a:gd name="T45" fmla="*/ 1311 h 782"/>
                <a:gd name="T46" fmla="*/ 52 w 443"/>
                <a:gd name="T47" fmla="*/ 1297 h 782"/>
                <a:gd name="T48" fmla="*/ 72 w 443"/>
                <a:gd name="T49" fmla="*/ 1270 h 782"/>
                <a:gd name="T50" fmla="*/ 83 w 443"/>
                <a:gd name="T51" fmla="*/ 1224 h 782"/>
                <a:gd name="T52" fmla="*/ 135 w 443"/>
                <a:gd name="T53" fmla="*/ 1058 h 782"/>
                <a:gd name="T54" fmla="*/ 201 w 443"/>
                <a:gd name="T55" fmla="*/ 942 h 782"/>
                <a:gd name="T56" fmla="*/ 224 w 443"/>
                <a:gd name="T57" fmla="*/ 882 h 782"/>
                <a:gd name="T58" fmla="*/ 235 w 443"/>
                <a:gd name="T59" fmla="*/ 842 h 782"/>
                <a:gd name="T60" fmla="*/ 223 w 443"/>
                <a:gd name="T61" fmla="*/ 808 h 782"/>
                <a:gd name="T62" fmla="*/ 198 w 443"/>
                <a:gd name="T63" fmla="*/ 747 h 782"/>
                <a:gd name="T64" fmla="*/ 173 w 443"/>
                <a:gd name="T65" fmla="*/ 672 h 782"/>
                <a:gd name="T66" fmla="*/ 159 w 443"/>
                <a:gd name="T67" fmla="*/ 627 h 782"/>
                <a:gd name="T68" fmla="*/ 142 w 443"/>
                <a:gd name="T69" fmla="*/ 614 h 782"/>
                <a:gd name="T70" fmla="*/ 137 w 443"/>
                <a:gd name="T71" fmla="*/ 546 h 782"/>
                <a:gd name="T72" fmla="*/ 159 w 443"/>
                <a:gd name="T73" fmla="*/ 430 h 782"/>
                <a:gd name="T74" fmla="*/ 180 w 443"/>
                <a:gd name="T75" fmla="*/ 391 h 782"/>
                <a:gd name="T76" fmla="*/ 204 w 443"/>
                <a:gd name="T77" fmla="*/ 379 h 782"/>
                <a:gd name="T78" fmla="*/ 220 w 443"/>
                <a:gd name="T79" fmla="*/ 332 h 782"/>
                <a:gd name="T80" fmla="*/ 204 w 443"/>
                <a:gd name="T81" fmla="*/ 271 h 782"/>
                <a:gd name="T82" fmla="*/ 185 w 443"/>
                <a:gd name="T83" fmla="*/ 216 h 782"/>
                <a:gd name="T84" fmla="*/ 201 w 443"/>
                <a:gd name="T85" fmla="*/ 194 h 782"/>
                <a:gd name="T86" fmla="*/ 331 w 443"/>
                <a:gd name="T87" fmla="*/ 176 h 782"/>
                <a:gd name="T88" fmla="*/ 475 w 443"/>
                <a:gd name="T89" fmla="*/ 155 h 782"/>
                <a:gd name="T90" fmla="*/ 563 w 443"/>
                <a:gd name="T91" fmla="*/ 117 h 782"/>
                <a:gd name="T92" fmla="*/ 724 w 443"/>
                <a:gd name="T93" fmla="*/ 67 h 782"/>
                <a:gd name="T94" fmla="*/ 873 w 443"/>
                <a:gd name="T95" fmla="*/ 36 h 782"/>
                <a:gd name="T96" fmla="*/ 977 w 443"/>
                <a:gd name="T97" fmla="*/ 23 h 782"/>
                <a:gd name="T98" fmla="*/ 1046 w 443"/>
                <a:gd name="T99" fmla="*/ 0 h 7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443"/>
                <a:gd name="T151" fmla="*/ 0 h 782"/>
                <a:gd name="T152" fmla="*/ 443 w 443"/>
                <a:gd name="T153" fmla="*/ 782 h 78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443" h="782">
                  <a:moveTo>
                    <a:pt x="436" y="782"/>
                  </a:moveTo>
                  <a:lnTo>
                    <a:pt x="424" y="781"/>
                  </a:lnTo>
                  <a:lnTo>
                    <a:pt x="406" y="775"/>
                  </a:lnTo>
                  <a:lnTo>
                    <a:pt x="386" y="771"/>
                  </a:lnTo>
                  <a:lnTo>
                    <a:pt x="374" y="768"/>
                  </a:lnTo>
                  <a:lnTo>
                    <a:pt x="374" y="762"/>
                  </a:lnTo>
                  <a:lnTo>
                    <a:pt x="366" y="758"/>
                  </a:lnTo>
                  <a:lnTo>
                    <a:pt x="356" y="754"/>
                  </a:lnTo>
                  <a:lnTo>
                    <a:pt x="343" y="751"/>
                  </a:lnTo>
                  <a:lnTo>
                    <a:pt x="327" y="748"/>
                  </a:lnTo>
                  <a:lnTo>
                    <a:pt x="294" y="741"/>
                  </a:lnTo>
                  <a:lnTo>
                    <a:pt x="257" y="737"/>
                  </a:lnTo>
                  <a:lnTo>
                    <a:pt x="220" y="732"/>
                  </a:lnTo>
                  <a:lnTo>
                    <a:pt x="185" y="730"/>
                  </a:lnTo>
                  <a:lnTo>
                    <a:pt x="157" y="728"/>
                  </a:lnTo>
                  <a:lnTo>
                    <a:pt x="138" y="727"/>
                  </a:lnTo>
                  <a:lnTo>
                    <a:pt x="108" y="725"/>
                  </a:lnTo>
                  <a:lnTo>
                    <a:pt x="107" y="725"/>
                  </a:lnTo>
                  <a:lnTo>
                    <a:pt x="105" y="722"/>
                  </a:lnTo>
                  <a:lnTo>
                    <a:pt x="104" y="718"/>
                  </a:lnTo>
                  <a:lnTo>
                    <a:pt x="103" y="712"/>
                  </a:lnTo>
                  <a:lnTo>
                    <a:pt x="101" y="708"/>
                  </a:lnTo>
                  <a:lnTo>
                    <a:pt x="98" y="704"/>
                  </a:lnTo>
                  <a:lnTo>
                    <a:pt x="95" y="701"/>
                  </a:lnTo>
                  <a:lnTo>
                    <a:pt x="91" y="699"/>
                  </a:lnTo>
                  <a:lnTo>
                    <a:pt x="88" y="691"/>
                  </a:lnTo>
                  <a:lnTo>
                    <a:pt x="81" y="679"/>
                  </a:lnTo>
                  <a:lnTo>
                    <a:pt x="70" y="664"/>
                  </a:lnTo>
                  <a:lnTo>
                    <a:pt x="58" y="648"/>
                  </a:lnTo>
                  <a:lnTo>
                    <a:pt x="32" y="615"/>
                  </a:lnTo>
                  <a:lnTo>
                    <a:pt x="14" y="595"/>
                  </a:lnTo>
                  <a:lnTo>
                    <a:pt x="11" y="591"/>
                  </a:lnTo>
                  <a:lnTo>
                    <a:pt x="10" y="584"/>
                  </a:lnTo>
                  <a:lnTo>
                    <a:pt x="7" y="574"/>
                  </a:lnTo>
                  <a:lnTo>
                    <a:pt x="5" y="561"/>
                  </a:lnTo>
                  <a:lnTo>
                    <a:pt x="1" y="532"/>
                  </a:lnTo>
                  <a:lnTo>
                    <a:pt x="0" y="501"/>
                  </a:lnTo>
                  <a:lnTo>
                    <a:pt x="0" y="483"/>
                  </a:lnTo>
                  <a:lnTo>
                    <a:pt x="0" y="469"/>
                  </a:lnTo>
                  <a:lnTo>
                    <a:pt x="1" y="453"/>
                  </a:lnTo>
                  <a:lnTo>
                    <a:pt x="4" y="442"/>
                  </a:lnTo>
                  <a:lnTo>
                    <a:pt x="7" y="431"/>
                  </a:lnTo>
                  <a:lnTo>
                    <a:pt x="11" y="422"/>
                  </a:lnTo>
                  <a:lnTo>
                    <a:pt x="12" y="419"/>
                  </a:lnTo>
                  <a:lnTo>
                    <a:pt x="15" y="416"/>
                  </a:lnTo>
                  <a:lnTo>
                    <a:pt x="18" y="416"/>
                  </a:lnTo>
                  <a:lnTo>
                    <a:pt x="21" y="415"/>
                  </a:lnTo>
                  <a:lnTo>
                    <a:pt x="22" y="411"/>
                  </a:lnTo>
                  <a:lnTo>
                    <a:pt x="25" y="406"/>
                  </a:lnTo>
                  <a:lnTo>
                    <a:pt x="30" y="402"/>
                  </a:lnTo>
                  <a:lnTo>
                    <a:pt x="35" y="402"/>
                  </a:lnTo>
                  <a:lnTo>
                    <a:pt x="35" y="388"/>
                  </a:lnTo>
                  <a:lnTo>
                    <a:pt x="40" y="358"/>
                  </a:lnTo>
                  <a:lnTo>
                    <a:pt x="57" y="335"/>
                  </a:lnTo>
                  <a:lnTo>
                    <a:pt x="77" y="312"/>
                  </a:lnTo>
                  <a:lnTo>
                    <a:pt x="85" y="299"/>
                  </a:lnTo>
                  <a:lnTo>
                    <a:pt x="93" y="287"/>
                  </a:lnTo>
                  <a:lnTo>
                    <a:pt x="95" y="280"/>
                  </a:lnTo>
                  <a:lnTo>
                    <a:pt x="98" y="275"/>
                  </a:lnTo>
                  <a:lnTo>
                    <a:pt x="100" y="267"/>
                  </a:lnTo>
                  <a:lnTo>
                    <a:pt x="100" y="262"/>
                  </a:lnTo>
                  <a:lnTo>
                    <a:pt x="94" y="256"/>
                  </a:lnTo>
                  <a:lnTo>
                    <a:pt x="90" y="247"/>
                  </a:lnTo>
                  <a:lnTo>
                    <a:pt x="84" y="237"/>
                  </a:lnTo>
                  <a:lnTo>
                    <a:pt x="80" y="225"/>
                  </a:lnTo>
                  <a:lnTo>
                    <a:pt x="74" y="213"/>
                  </a:lnTo>
                  <a:lnTo>
                    <a:pt x="68" y="203"/>
                  </a:lnTo>
                  <a:lnTo>
                    <a:pt x="67" y="199"/>
                  </a:lnTo>
                  <a:lnTo>
                    <a:pt x="64" y="196"/>
                  </a:lnTo>
                  <a:lnTo>
                    <a:pt x="61" y="195"/>
                  </a:lnTo>
                  <a:lnTo>
                    <a:pt x="58" y="193"/>
                  </a:lnTo>
                  <a:lnTo>
                    <a:pt x="58" y="173"/>
                  </a:lnTo>
                  <a:lnTo>
                    <a:pt x="62" y="149"/>
                  </a:lnTo>
                  <a:lnTo>
                    <a:pt x="67" y="137"/>
                  </a:lnTo>
                  <a:lnTo>
                    <a:pt x="73" y="129"/>
                  </a:lnTo>
                  <a:lnTo>
                    <a:pt x="77" y="124"/>
                  </a:lnTo>
                  <a:lnTo>
                    <a:pt x="81" y="122"/>
                  </a:lnTo>
                  <a:lnTo>
                    <a:pt x="87" y="120"/>
                  </a:lnTo>
                  <a:lnTo>
                    <a:pt x="93" y="119"/>
                  </a:lnTo>
                  <a:lnTo>
                    <a:pt x="93" y="106"/>
                  </a:lnTo>
                  <a:lnTo>
                    <a:pt x="90" y="94"/>
                  </a:lnTo>
                  <a:lnTo>
                    <a:pt x="87" y="86"/>
                  </a:lnTo>
                  <a:lnTo>
                    <a:pt x="84" y="79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85" y="61"/>
                  </a:lnTo>
                  <a:lnTo>
                    <a:pt x="105" y="59"/>
                  </a:lnTo>
                  <a:lnTo>
                    <a:pt x="141" y="56"/>
                  </a:lnTo>
                  <a:lnTo>
                    <a:pt x="197" y="49"/>
                  </a:lnTo>
                  <a:lnTo>
                    <a:pt x="201" y="49"/>
                  </a:lnTo>
                  <a:lnTo>
                    <a:pt x="216" y="44"/>
                  </a:lnTo>
                  <a:lnTo>
                    <a:pt x="238" y="37"/>
                  </a:lnTo>
                  <a:lnTo>
                    <a:pt x="270" y="30"/>
                  </a:lnTo>
                  <a:lnTo>
                    <a:pt x="307" y="21"/>
                  </a:lnTo>
                  <a:lnTo>
                    <a:pt x="348" y="14"/>
                  </a:lnTo>
                  <a:lnTo>
                    <a:pt x="370" y="11"/>
                  </a:lnTo>
                  <a:lnTo>
                    <a:pt x="391" y="9"/>
                  </a:lnTo>
                  <a:lnTo>
                    <a:pt x="414" y="7"/>
                  </a:lnTo>
                  <a:lnTo>
                    <a:pt x="436" y="6"/>
                  </a:lnTo>
                  <a:lnTo>
                    <a:pt x="443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0665" name="Line 47"/>
          <p:cNvSpPr>
            <a:spLocks noChangeShapeType="1"/>
          </p:cNvSpPr>
          <p:nvPr/>
        </p:nvSpPr>
        <p:spPr bwMode="auto">
          <a:xfrm>
            <a:off x="1403350" y="37163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66" name="Text Box 49"/>
          <p:cNvSpPr txBox="1">
            <a:spLocks noChangeArrowheads="1"/>
          </p:cNvSpPr>
          <p:nvPr/>
        </p:nvSpPr>
        <p:spPr bwMode="auto">
          <a:xfrm>
            <a:off x="107950" y="33512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x gradient</a:t>
            </a:r>
            <a:endParaRPr lang="en-US" altLang="en-US"/>
          </a:p>
        </p:txBody>
      </p:sp>
      <p:sp>
        <p:nvSpPr>
          <p:cNvPr id="70667" name="Line 50"/>
          <p:cNvSpPr>
            <a:spLocks noChangeShapeType="1"/>
          </p:cNvSpPr>
          <p:nvPr/>
        </p:nvSpPr>
        <p:spPr bwMode="auto">
          <a:xfrm>
            <a:off x="1403350" y="43640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68" name="Text Box 51"/>
          <p:cNvSpPr txBox="1">
            <a:spLocks noChangeArrowheads="1"/>
          </p:cNvSpPr>
          <p:nvPr/>
        </p:nvSpPr>
        <p:spPr bwMode="auto">
          <a:xfrm>
            <a:off x="107950" y="39989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y gradient</a:t>
            </a:r>
            <a:endParaRPr lang="en-US" altLang="en-US"/>
          </a:p>
        </p:txBody>
      </p:sp>
      <p:sp>
        <p:nvSpPr>
          <p:cNvPr id="70669" name="Text Box 52"/>
          <p:cNvSpPr txBox="1">
            <a:spLocks noChangeArrowheads="1"/>
          </p:cNvSpPr>
          <p:nvPr/>
        </p:nvSpPr>
        <p:spPr bwMode="auto">
          <a:xfrm>
            <a:off x="1023938" y="1720850"/>
            <a:ext cx="1746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Back projection</a:t>
            </a:r>
            <a:endParaRPr lang="en-US" altLang="en-US"/>
          </a:p>
        </p:txBody>
      </p:sp>
      <p:sp>
        <p:nvSpPr>
          <p:cNvPr id="70670" name="Freeform 53"/>
          <p:cNvSpPr>
            <a:spLocks/>
          </p:cNvSpPr>
          <p:nvPr/>
        </p:nvSpPr>
        <p:spPr bwMode="auto">
          <a:xfrm>
            <a:off x="1692275" y="4078288"/>
            <a:ext cx="1296988" cy="287337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71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70672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673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11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79FB062-E51A-455C-885D-4D6F99BD7542}" type="slidenum">
              <a:rPr lang="en-US" altLang="en-US" smtClean="0"/>
              <a:pPr eaLnBrk="1" hangingPunct="1"/>
              <a:t>7</a:t>
            </a:fld>
            <a:endParaRPr lang="en-US" altLang="en-US" smtClean="0"/>
          </a:p>
        </p:txBody>
      </p:sp>
      <p:sp>
        <p:nvSpPr>
          <p:cNvPr id="71683" name="Rectangle 2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71685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71686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71687" name="Group 17"/>
          <p:cNvGrpSpPr>
            <a:grpSpLocks/>
          </p:cNvGrpSpPr>
          <p:nvPr/>
        </p:nvGrpSpPr>
        <p:grpSpPr bwMode="auto">
          <a:xfrm>
            <a:off x="5724525" y="3141663"/>
            <a:ext cx="1824038" cy="1176337"/>
            <a:chOff x="3178" y="2961"/>
            <a:chExt cx="1603" cy="1104"/>
          </a:xfrm>
        </p:grpSpPr>
        <p:sp>
          <p:nvSpPr>
            <p:cNvPr id="71701" name="Freeform 18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02" name="Freeform 19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03" name="Freeform 20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solidFill>
              <a:srgbClr val="C3C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04" name="Freeform 21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05" name="Freeform 22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06" name="Freeform 23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07" name="Freeform 24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08" name="Freeform 25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09" name="Freeform 26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10" name="Freeform 27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11" name="Freeform 28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  <a:close/>
                </a:path>
              </a:pathLst>
            </a:custGeom>
            <a:solidFill>
              <a:srgbClr val="CDCD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12" name="Freeform 29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13" name="Freeform 30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98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14" name="Freeform 31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15" name="Freeform 32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16" name="Freeform 33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17" name="Freeform 34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18" name="Freeform 35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19" name="Freeform 36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  <a:close/>
                </a:path>
              </a:pathLst>
            </a:custGeom>
            <a:solidFill>
              <a:srgbClr val="4E4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20" name="Freeform 37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21" name="Freeform 38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  <a:close/>
                </a:path>
              </a:pathLst>
            </a:custGeom>
            <a:solidFill>
              <a:srgbClr val="393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22" name="Freeform 39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23" name="Freeform 40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24" name="Freeform 41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25" name="Freeform 42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26" name="Freeform 43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1688" name="Group 44"/>
          <p:cNvGrpSpPr>
            <a:grpSpLocks/>
          </p:cNvGrpSpPr>
          <p:nvPr/>
        </p:nvGrpSpPr>
        <p:grpSpPr bwMode="auto">
          <a:xfrm rot="7843232">
            <a:off x="7864475" y="2009775"/>
            <a:ext cx="546100" cy="1657350"/>
            <a:chOff x="2064" y="1300"/>
            <a:chExt cx="526" cy="1565"/>
          </a:xfrm>
        </p:grpSpPr>
        <p:sp>
          <p:nvSpPr>
            <p:cNvPr id="71699" name="Line 45"/>
            <p:cNvSpPr>
              <a:spLocks noChangeShapeType="1"/>
            </p:cNvSpPr>
            <p:nvPr/>
          </p:nvSpPr>
          <p:spPr bwMode="auto">
            <a:xfrm>
              <a:off x="2581" y="1300"/>
              <a:ext cx="0" cy="156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1700" name="Freeform 46"/>
            <p:cNvSpPr>
              <a:spLocks/>
            </p:cNvSpPr>
            <p:nvPr/>
          </p:nvSpPr>
          <p:spPr bwMode="auto">
            <a:xfrm>
              <a:off x="2064" y="1540"/>
              <a:ext cx="526" cy="984"/>
            </a:xfrm>
            <a:custGeom>
              <a:avLst/>
              <a:gdLst>
                <a:gd name="T0" fmla="*/ 1000 w 443"/>
                <a:gd name="T1" fmla="*/ 2465 h 782"/>
                <a:gd name="T2" fmla="*/ 911 w 443"/>
                <a:gd name="T3" fmla="*/ 2432 h 782"/>
                <a:gd name="T4" fmla="*/ 882 w 443"/>
                <a:gd name="T5" fmla="*/ 2405 h 782"/>
                <a:gd name="T6" fmla="*/ 841 w 443"/>
                <a:gd name="T7" fmla="*/ 2378 h 782"/>
                <a:gd name="T8" fmla="*/ 771 w 443"/>
                <a:gd name="T9" fmla="*/ 2359 h 782"/>
                <a:gd name="T10" fmla="*/ 607 w 443"/>
                <a:gd name="T11" fmla="*/ 2323 h 782"/>
                <a:gd name="T12" fmla="*/ 437 w 443"/>
                <a:gd name="T13" fmla="*/ 2304 h 782"/>
                <a:gd name="T14" fmla="*/ 327 w 443"/>
                <a:gd name="T15" fmla="*/ 2293 h 782"/>
                <a:gd name="T16" fmla="*/ 253 w 443"/>
                <a:gd name="T17" fmla="*/ 2288 h 782"/>
                <a:gd name="T18" fmla="*/ 243 w 443"/>
                <a:gd name="T19" fmla="*/ 2262 h 782"/>
                <a:gd name="T20" fmla="*/ 239 w 443"/>
                <a:gd name="T21" fmla="*/ 2234 h 782"/>
                <a:gd name="T22" fmla="*/ 224 w 443"/>
                <a:gd name="T23" fmla="*/ 2212 h 782"/>
                <a:gd name="T24" fmla="*/ 205 w 443"/>
                <a:gd name="T25" fmla="*/ 2177 h 782"/>
                <a:gd name="T26" fmla="*/ 166 w 443"/>
                <a:gd name="T27" fmla="*/ 2096 h 782"/>
                <a:gd name="T28" fmla="*/ 75 w 443"/>
                <a:gd name="T29" fmla="*/ 1942 h 782"/>
                <a:gd name="T30" fmla="*/ 25 w 443"/>
                <a:gd name="T31" fmla="*/ 1865 h 782"/>
                <a:gd name="T32" fmla="*/ 15 w 443"/>
                <a:gd name="T33" fmla="*/ 1812 h 782"/>
                <a:gd name="T34" fmla="*/ 1 w 443"/>
                <a:gd name="T35" fmla="*/ 1677 h 782"/>
                <a:gd name="T36" fmla="*/ 0 w 443"/>
                <a:gd name="T37" fmla="*/ 1525 h 782"/>
                <a:gd name="T38" fmla="*/ 1 w 443"/>
                <a:gd name="T39" fmla="*/ 1428 h 782"/>
                <a:gd name="T40" fmla="*/ 15 w 443"/>
                <a:gd name="T41" fmla="*/ 1359 h 782"/>
                <a:gd name="T42" fmla="*/ 28 w 443"/>
                <a:gd name="T43" fmla="*/ 1320 h 782"/>
                <a:gd name="T44" fmla="*/ 43 w 443"/>
                <a:gd name="T45" fmla="*/ 1311 h 782"/>
                <a:gd name="T46" fmla="*/ 52 w 443"/>
                <a:gd name="T47" fmla="*/ 1297 h 782"/>
                <a:gd name="T48" fmla="*/ 72 w 443"/>
                <a:gd name="T49" fmla="*/ 1270 h 782"/>
                <a:gd name="T50" fmla="*/ 83 w 443"/>
                <a:gd name="T51" fmla="*/ 1224 h 782"/>
                <a:gd name="T52" fmla="*/ 135 w 443"/>
                <a:gd name="T53" fmla="*/ 1058 h 782"/>
                <a:gd name="T54" fmla="*/ 201 w 443"/>
                <a:gd name="T55" fmla="*/ 942 h 782"/>
                <a:gd name="T56" fmla="*/ 224 w 443"/>
                <a:gd name="T57" fmla="*/ 882 h 782"/>
                <a:gd name="T58" fmla="*/ 235 w 443"/>
                <a:gd name="T59" fmla="*/ 842 h 782"/>
                <a:gd name="T60" fmla="*/ 223 w 443"/>
                <a:gd name="T61" fmla="*/ 808 h 782"/>
                <a:gd name="T62" fmla="*/ 198 w 443"/>
                <a:gd name="T63" fmla="*/ 747 h 782"/>
                <a:gd name="T64" fmla="*/ 173 w 443"/>
                <a:gd name="T65" fmla="*/ 672 h 782"/>
                <a:gd name="T66" fmla="*/ 159 w 443"/>
                <a:gd name="T67" fmla="*/ 627 h 782"/>
                <a:gd name="T68" fmla="*/ 142 w 443"/>
                <a:gd name="T69" fmla="*/ 614 h 782"/>
                <a:gd name="T70" fmla="*/ 137 w 443"/>
                <a:gd name="T71" fmla="*/ 546 h 782"/>
                <a:gd name="T72" fmla="*/ 159 w 443"/>
                <a:gd name="T73" fmla="*/ 430 h 782"/>
                <a:gd name="T74" fmla="*/ 180 w 443"/>
                <a:gd name="T75" fmla="*/ 391 h 782"/>
                <a:gd name="T76" fmla="*/ 204 w 443"/>
                <a:gd name="T77" fmla="*/ 379 h 782"/>
                <a:gd name="T78" fmla="*/ 220 w 443"/>
                <a:gd name="T79" fmla="*/ 332 h 782"/>
                <a:gd name="T80" fmla="*/ 204 w 443"/>
                <a:gd name="T81" fmla="*/ 271 h 782"/>
                <a:gd name="T82" fmla="*/ 185 w 443"/>
                <a:gd name="T83" fmla="*/ 216 h 782"/>
                <a:gd name="T84" fmla="*/ 201 w 443"/>
                <a:gd name="T85" fmla="*/ 194 h 782"/>
                <a:gd name="T86" fmla="*/ 331 w 443"/>
                <a:gd name="T87" fmla="*/ 176 h 782"/>
                <a:gd name="T88" fmla="*/ 475 w 443"/>
                <a:gd name="T89" fmla="*/ 155 h 782"/>
                <a:gd name="T90" fmla="*/ 563 w 443"/>
                <a:gd name="T91" fmla="*/ 117 h 782"/>
                <a:gd name="T92" fmla="*/ 724 w 443"/>
                <a:gd name="T93" fmla="*/ 67 h 782"/>
                <a:gd name="T94" fmla="*/ 873 w 443"/>
                <a:gd name="T95" fmla="*/ 36 h 782"/>
                <a:gd name="T96" fmla="*/ 977 w 443"/>
                <a:gd name="T97" fmla="*/ 23 h 782"/>
                <a:gd name="T98" fmla="*/ 1046 w 443"/>
                <a:gd name="T99" fmla="*/ 0 h 7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443"/>
                <a:gd name="T151" fmla="*/ 0 h 782"/>
                <a:gd name="T152" fmla="*/ 443 w 443"/>
                <a:gd name="T153" fmla="*/ 782 h 78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443" h="782">
                  <a:moveTo>
                    <a:pt x="436" y="782"/>
                  </a:moveTo>
                  <a:lnTo>
                    <a:pt x="424" y="781"/>
                  </a:lnTo>
                  <a:lnTo>
                    <a:pt x="406" y="775"/>
                  </a:lnTo>
                  <a:lnTo>
                    <a:pt x="386" y="771"/>
                  </a:lnTo>
                  <a:lnTo>
                    <a:pt x="374" y="768"/>
                  </a:lnTo>
                  <a:lnTo>
                    <a:pt x="374" y="762"/>
                  </a:lnTo>
                  <a:lnTo>
                    <a:pt x="366" y="758"/>
                  </a:lnTo>
                  <a:lnTo>
                    <a:pt x="356" y="754"/>
                  </a:lnTo>
                  <a:lnTo>
                    <a:pt x="343" y="751"/>
                  </a:lnTo>
                  <a:lnTo>
                    <a:pt x="327" y="748"/>
                  </a:lnTo>
                  <a:lnTo>
                    <a:pt x="294" y="741"/>
                  </a:lnTo>
                  <a:lnTo>
                    <a:pt x="257" y="737"/>
                  </a:lnTo>
                  <a:lnTo>
                    <a:pt x="220" y="732"/>
                  </a:lnTo>
                  <a:lnTo>
                    <a:pt x="185" y="730"/>
                  </a:lnTo>
                  <a:lnTo>
                    <a:pt x="157" y="728"/>
                  </a:lnTo>
                  <a:lnTo>
                    <a:pt x="138" y="727"/>
                  </a:lnTo>
                  <a:lnTo>
                    <a:pt x="108" y="725"/>
                  </a:lnTo>
                  <a:lnTo>
                    <a:pt x="107" y="725"/>
                  </a:lnTo>
                  <a:lnTo>
                    <a:pt x="105" y="722"/>
                  </a:lnTo>
                  <a:lnTo>
                    <a:pt x="104" y="718"/>
                  </a:lnTo>
                  <a:lnTo>
                    <a:pt x="103" y="712"/>
                  </a:lnTo>
                  <a:lnTo>
                    <a:pt x="101" y="708"/>
                  </a:lnTo>
                  <a:lnTo>
                    <a:pt x="98" y="704"/>
                  </a:lnTo>
                  <a:lnTo>
                    <a:pt x="95" y="701"/>
                  </a:lnTo>
                  <a:lnTo>
                    <a:pt x="91" y="699"/>
                  </a:lnTo>
                  <a:lnTo>
                    <a:pt x="88" y="691"/>
                  </a:lnTo>
                  <a:lnTo>
                    <a:pt x="81" y="679"/>
                  </a:lnTo>
                  <a:lnTo>
                    <a:pt x="70" y="664"/>
                  </a:lnTo>
                  <a:lnTo>
                    <a:pt x="58" y="648"/>
                  </a:lnTo>
                  <a:lnTo>
                    <a:pt x="32" y="615"/>
                  </a:lnTo>
                  <a:lnTo>
                    <a:pt x="14" y="595"/>
                  </a:lnTo>
                  <a:lnTo>
                    <a:pt x="11" y="591"/>
                  </a:lnTo>
                  <a:lnTo>
                    <a:pt x="10" y="584"/>
                  </a:lnTo>
                  <a:lnTo>
                    <a:pt x="7" y="574"/>
                  </a:lnTo>
                  <a:lnTo>
                    <a:pt x="5" y="561"/>
                  </a:lnTo>
                  <a:lnTo>
                    <a:pt x="1" y="532"/>
                  </a:lnTo>
                  <a:lnTo>
                    <a:pt x="0" y="501"/>
                  </a:lnTo>
                  <a:lnTo>
                    <a:pt x="0" y="483"/>
                  </a:lnTo>
                  <a:lnTo>
                    <a:pt x="0" y="469"/>
                  </a:lnTo>
                  <a:lnTo>
                    <a:pt x="1" y="453"/>
                  </a:lnTo>
                  <a:lnTo>
                    <a:pt x="4" y="442"/>
                  </a:lnTo>
                  <a:lnTo>
                    <a:pt x="7" y="431"/>
                  </a:lnTo>
                  <a:lnTo>
                    <a:pt x="11" y="422"/>
                  </a:lnTo>
                  <a:lnTo>
                    <a:pt x="12" y="419"/>
                  </a:lnTo>
                  <a:lnTo>
                    <a:pt x="15" y="416"/>
                  </a:lnTo>
                  <a:lnTo>
                    <a:pt x="18" y="416"/>
                  </a:lnTo>
                  <a:lnTo>
                    <a:pt x="21" y="415"/>
                  </a:lnTo>
                  <a:lnTo>
                    <a:pt x="22" y="411"/>
                  </a:lnTo>
                  <a:lnTo>
                    <a:pt x="25" y="406"/>
                  </a:lnTo>
                  <a:lnTo>
                    <a:pt x="30" y="402"/>
                  </a:lnTo>
                  <a:lnTo>
                    <a:pt x="35" y="402"/>
                  </a:lnTo>
                  <a:lnTo>
                    <a:pt x="35" y="388"/>
                  </a:lnTo>
                  <a:lnTo>
                    <a:pt x="40" y="358"/>
                  </a:lnTo>
                  <a:lnTo>
                    <a:pt x="57" y="335"/>
                  </a:lnTo>
                  <a:lnTo>
                    <a:pt x="77" y="312"/>
                  </a:lnTo>
                  <a:lnTo>
                    <a:pt x="85" y="299"/>
                  </a:lnTo>
                  <a:lnTo>
                    <a:pt x="93" y="287"/>
                  </a:lnTo>
                  <a:lnTo>
                    <a:pt x="95" y="280"/>
                  </a:lnTo>
                  <a:lnTo>
                    <a:pt x="98" y="275"/>
                  </a:lnTo>
                  <a:lnTo>
                    <a:pt x="100" y="267"/>
                  </a:lnTo>
                  <a:lnTo>
                    <a:pt x="100" y="262"/>
                  </a:lnTo>
                  <a:lnTo>
                    <a:pt x="94" y="256"/>
                  </a:lnTo>
                  <a:lnTo>
                    <a:pt x="90" y="247"/>
                  </a:lnTo>
                  <a:lnTo>
                    <a:pt x="84" y="237"/>
                  </a:lnTo>
                  <a:lnTo>
                    <a:pt x="80" y="225"/>
                  </a:lnTo>
                  <a:lnTo>
                    <a:pt x="74" y="213"/>
                  </a:lnTo>
                  <a:lnTo>
                    <a:pt x="68" y="203"/>
                  </a:lnTo>
                  <a:lnTo>
                    <a:pt x="67" y="199"/>
                  </a:lnTo>
                  <a:lnTo>
                    <a:pt x="64" y="196"/>
                  </a:lnTo>
                  <a:lnTo>
                    <a:pt x="61" y="195"/>
                  </a:lnTo>
                  <a:lnTo>
                    <a:pt x="58" y="193"/>
                  </a:lnTo>
                  <a:lnTo>
                    <a:pt x="58" y="173"/>
                  </a:lnTo>
                  <a:lnTo>
                    <a:pt x="62" y="149"/>
                  </a:lnTo>
                  <a:lnTo>
                    <a:pt x="67" y="137"/>
                  </a:lnTo>
                  <a:lnTo>
                    <a:pt x="73" y="129"/>
                  </a:lnTo>
                  <a:lnTo>
                    <a:pt x="77" y="124"/>
                  </a:lnTo>
                  <a:lnTo>
                    <a:pt x="81" y="122"/>
                  </a:lnTo>
                  <a:lnTo>
                    <a:pt x="87" y="120"/>
                  </a:lnTo>
                  <a:lnTo>
                    <a:pt x="93" y="119"/>
                  </a:lnTo>
                  <a:lnTo>
                    <a:pt x="93" y="106"/>
                  </a:lnTo>
                  <a:lnTo>
                    <a:pt x="90" y="94"/>
                  </a:lnTo>
                  <a:lnTo>
                    <a:pt x="87" y="86"/>
                  </a:lnTo>
                  <a:lnTo>
                    <a:pt x="84" y="79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85" y="61"/>
                  </a:lnTo>
                  <a:lnTo>
                    <a:pt x="105" y="59"/>
                  </a:lnTo>
                  <a:lnTo>
                    <a:pt x="141" y="56"/>
                  </a:lnTo>
                  <a:lnTo>
                    <a:pt x="197" y="49"/>
                  </a:lnTo>
                  <a:lnTo>
                    <a:pt x="201" y="49"/>
                  </a:lnTo>
                  <a:lnTo>
                    <a:pt x="216" y="44"/>
                  </a:lnTo>
                  <a:lnTo>
                    <a:pt x="238" y="37"/>
                  </a:lnTo>
                  <a:lnTo>
                    <a:pt x="270" y="30"/>
                  </a:lnTo>
                  <a:lnTo>
                    <a:pt x="307" y="21"/>
                  </a:lnTo>
                  <a:lnTo>
                    <a:pt x="348" y="14"/>
                  </a:lnTo>
                  <a:lnTo>
                    <a:pt x="370" y="11"/>
                  </a:lnTo>
                  <a:lnTo>
                    <a:pt x="391" y="9"/>
                  </a:lnTo>
                  <a:lnTo>
                    <a:pt x="414" y="7"/>
                  </a:lnTo>
                  <a:lnTo>
                    <a:pt x="436" y="6"/>
                  </a:lnTo>
                  <a:lnTo>
                    <a:pt x="443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1689" name="Line 47"/>
          <p:cNvSpPr>
            <a:spLocks noChangeShapeType="1"/>
          </p:cNvSpPr>
          <p:nvPr/>
        </p:nvSpPr>
        <p:spPr bwMode="auto">
          <a:xfrm>
            <a:off x="1403350" y="37163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90" name="Text Box 48"/>
          <p:cNvSpPr txBox="1">
            <a:spLocks noChangeArrowheads="1"/>
          </p:cNvSpPr>
          <p:nvPr/>
        </p:nvSpPr>
        <p:spPr bwMode="auto">
          <a:xfrm>
            <a:off x="107950" y="33512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x gradient</a:t>
            </a:r>
            <a:endParaRPr lang="en-US" altLang="en-US"/>
          </a:p>
        </p:txBody>
      </p:sp>
      <p:sp>
        <p:nvSpPr>
          <p:cNvPr id="71691" name="Line 49"/>
          <p:cNvSpPr>
            <a:spLocks noChangeShapeType="1"/>
          </p:cNvSpPr>
          <p:nvPr/>
        </p:nvSpPr>
        <p:spPr bwMode="auto">
          <a:xfrm>
            <a:off x="1403350" y="43640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92" name="Text Box 50"/>
          <p:cNvSpPr txBox="1">
            <a:spLocks noChangeArrowheads="1"/>
          </p:cNvSpPr>
          <p:nvPr/>
        </p:nvSpPr>
        <p:spPr bwMode="auto">
          <a:xfrm>
            <a:off x="107950" y="39989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y gradient</a:t>
            </a:r>
            <a:endParaRPr lang="en-US" altLang="en-US"/>
          </a:p>
        </p:txBody>
      </p:sp>
      <p:sp>
        <p:nvSpPr>
          <p:cNvPr id="71693" name="Text Box 51"/>
          <p:cNvSpPr txBox="1">
            <a:spLocks noChangeArrowheads="1"/>
          </p:cNvSpPr>
          <p:nvPr/>
        </p:nvSpPr>
        <p:spPr bwMode="auto">
          <a:xfrm>
            <a:off x="1023938" y="1720850"/>
            <a:ext cx="1746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Back projection</a:t>
            </a:r>
            <a:endParaRPr lang="en-US" altLang="en-US"/>
          </a:p>
        </p:txBody>
      </p:sp>
      <p:sp>
        <p:nvSpPr>
          <p:cNvPr id="71694" name="Freeform 52"/>
          <p:cNvSpPr>
            <a:spLocks/>
          </p:cNvSpPr>
          <p:nvPr/>
        </p:nvSpPr>
        <p:spPr bwMode="auto">
          <a:xfrm>
            <a:off x="1692275" y="4078288"/>
            <a:ext cx="1296988" cy="287337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95" name="Freeform 53"/>
          <p:cNvSpPr>
            <a:spLocks/>
          </p:cNvSpPr>
          <p:nvPr/>
        </p:nvSpPr>
        <p:spPr bwMode="auto">
          <a:xfrm flipV="1">
            <a:off x="1692275" y="3716338"/>
            <a:ext cx="1296988" cy="288925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696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71697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698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349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FBB0A97-1452-4306-8DB0-A17349269B01}" type="slidenum">
              <a:rPr lang="en-US" altLang="en-US" smtClean="0"/>
              <a:pPr eaLnBrk="1" hangingPunct="1"/>
              <a:t>8</a:t>
            </a:fld>
            <a:endParaRPr lang="en-US" altLang="en-US" smtClean="0"/>
          </a:p>
        </p:txBody>
      </p:sp>
      <p:sp>
        <p:nvSpPr>
          <p:cNvPr id="72707" name="Rectangle 2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72709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72710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72711" name="Group 17"/>
          <p:cNvGrpSpPr>
            <a:grpSpLocks/>
          </p:cNvGrpSpPr>
          <p:nvPr/>
        </p:nvGrpSpPr>
        <p:grpSpPr bwMode="auto">
          <a:xfrm>
            <a:off x="5724525" y="3141663"/>
            <a:ext cx="1824038" cy="1176337"/>
            <a:chOff x="3178" y="2961"/>
            <a:chExt cx="1603" cy="1104"/>
          </a:xfrm>
        </p:grpSpPr>
        <p:sp>
          <p:nvSpPr>
            <p:cNvPr id="72724" name="Freeform 18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25" name="Freeform 19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26" name="Freeform 20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solidFill>
              <a:srgbClr val="C3C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27" name="Freeform 21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28" name="Freeform 22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29" name="Freeform 23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30" name="Freeform 24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31" name="Freeform 25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32" name="Freeform 26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33" name="Freeform 27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34" name="Freeform 28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  <a:close/>
                </a:path>
              </a:pathLst>
            </a:custGeom>
            <a:solidFill>
              <a:srgbClr val="CDCD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35" name="Freeform 29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36" name="Freeform 30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98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37" name="Freeform 31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38" name="Freeform 32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39" name="Freeform 33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40" name="Freeform 34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41" name="Freeform 35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42" name="Freeform 36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  <a:close/>
                </a:path>
              </a:pathLst>
            </a:custGeom>
            <a:solidFill>
              <a:srgbClr val="4E4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43" name="Freeform 37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44" name="Freeform 38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  <a:close/>
                </a:path>
              </a:pathLst>
            </a:custGeom>
            <a:solidFill>
              <a:srgbClr val="393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45" name="Freeform 39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46" name="Freeform 40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47" name="Freeform 41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48" name="Freeform 42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49" name="Freeform 43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2712" name="Line 47"/>
          <p:cNvSpPr>
            <a:spLocks noChangeShapeType="1"/>
          </p:cNvSpPr>
          <p:nvPr/>
        </p:nvSpPr>
        <p:spPr bwMode="auto">
          <a:xfrm>
            <a:off x="1403350" y="37163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13" name="Text Box 48"/>
          <p:cNvSpPr txBox="1">
            <a:spLocks noChangeArrowheads="1"/>
          </p:cNvSpPr>
          <p:nvPr/>
        </p:nvSpPr>
        <p:spPr bwMode="auto">
          <a:xfrm>
            <a:off x="107950" y="33512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x gradient</a:t>
            </a:r>
            <a:endParaRPr lang="en-US" altLang="en-US"/>
          </a:p>
        </p:txBody>
      </p:sp>
      <p:sp>
        <p:nvSpPr>
          <p:cNvPr id="72714" name="Line 49"/>
          <p:cNvSpPr>
            <a:spLocks noChangeShapeType="1"/>
          </p:cNvSpPr>
          <p:nvPr/>
        </p:nvSpPr>
        <p:spPr bwMode="auto">
          <a:xfrm>
            <a:off x="1403350" y="43640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2715" name="Text Box 50"/>
          <p:cNvSpPr txBox="1">
            <a:spLocks noChangeArrowheads="1"/>
          </p:cNvSpPr>
          <p:nvPr/>
        </p:nvSpPr>
        <p:spPr bwMode="auto">
          <a:xfrm>
            <a:off x="107950" y="39989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y gradient</a:t>
            </a:r>
            <a:endParaRPr lang="en-US" altLang="en-US"/>
          </a:p>
        </p:txBody>
      </p:sp>
      <p:sp>
        <p:nvSpPr>
          <p:cNvPr id="72716" name="Text Box 51"/>
          <p:cNvSpPr txBox="1">
            <a:spLocks noChangeArrowheads="1"/>
          </p:cNvSpPr>
          <p:nvPr/>
        </p:nvSpPr>
        <p:spPr bwMode="auto">
          <a:xfrm>
            <a:off x="1023938" y="1720850"/>
            <a:ext cx="1746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Back projection</a:t>
            </a:r>
            <a:endParaRPr lang="en-US" altLang="en-US"/>
          </a:p>
        </p:txBody>
      </p:sp>
      <p:sp>
        <p:nvSpPr>
          <p:cNvPr id="72717" name="Freeform 52"/>
          <p:cNvSpPr>
            <a:spLocks/>
          </p:cNvSpPr>
          <p:nvPr/>
        </p:nvSpPr>
        <p:spPr bwMode="auto">
          <a:xfrm flipV="1">
            <a:off x="1692275" y="3716338"/>
            <a:ext cx="1296988" cy="288925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2718" name="Group 53"/>
          <p:cNvGrpSpPr>
            <a:grpSpLocks/>
          </p:cNvGrpSpPr>
          <p:nvPr/>
        </p:nvGrpSpPr>
        <p:grpSpPr bwMode="auto">
          <a:xfrm rot="5400000">
            <a:off x="6280150" y="1362075"/>
            <a:ext cx="546100" cy="2520950"/>
            <a:chOff x="2064" y="1300"/>
            <a:chExt cx="526" cy="1565"/>
          </a:xfrm>
        </p:grpSpPr>
        <p:sp>
          <p:nvSpPr>
            <p:cNvPr id="72722" name="Line 54"/>
            <p:cNvSpPr>
              <a:spLocks noChangeShapeType="1"/>
            </p:cNvSpPr>
            <p:nvPr/>
          </p:nvSpPr>
          <p:spPr bwMode="auto">
            <a:xfrm>
              <a:off x="2581" y="1300"/>
              <a:ext cx="0" cy="156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723" name="Freeform 55"/>
            <p:cNvSpPr>
              <a:spLocks/>
            </p:cNvSpPr>
            <p:nvPr/>
          </p:nvSpPr>
          <p:spPr bwMode="auto">
            <a:xfrm>
              <a:off x="2064" y="1540"/>
              <a:ext cx="526" cy="984"/>
            </a:xfrm>
            <a:custGeom>
              <a:avLst/>
              <a:gdLst>
                <a:gd name="T0" fmla="*/ 1000 w 443"/>
                <a:gd name="T1" fmla="*/ 2465 h 782"/>
                <a:gd name="T2" fmla="*/ 911 w 443"/>
                <a:gd name="T3" fmla="*/ 2432 h 782"/>
                <a:gd name="T4" fmla="*/ 882 w 443"/>
                <a:gd name="T5" fmla="*/ 2405 h 782"/>
                <a:gd name="T6" fmla="*/ 841 w 443"/>
                <a:gd name="T7" fmla="*/ 2378 h 782"/>
                <a:gd name="T8" fmla="*/ 771 w 443"/>
                <a:gd name="T9" fmla="*/ 2359 h 782"/>
                <a:gd name="T10" fmla="*/ 607 w 443"/>
                <a:gd name="T11" fmla="*/ 2323 h 782"/>
                <a:gd name="T12" fmla="*/ 437 w 443"/>
                <a:gd name="T13" fmla="*/ 2304 h 782"/>
                <a:gd name="T14" fmla="*/ 327 w 443"/>
                <a:gd name="T15" fmla="*/ 2293 h 782"/>
                <a:gd name="T16" fmla="*/ 253 w 443"/>
                <a:gd name="T17" fmla="*/ 2288 h 782"/>
                <a:gd name="T18" fmla="*/ 243 w 443"/>
                <a:gd name="T19" fmla="*/ 2262 h 782"/>
                <a:gd name="T20" fmla="*/ 239 w 443"/>
                <a:gd name="T21" fmla="*/ 2234 h 782"/>
                <a:gd name="T22" fmla="*/ 224 w 443"/>
                <a:gd name="T23" fmla="*/ 2212 h 782"/>
                <a:gd name="T24" fmla="*/ 205 w 443"/>
                <a:gd name="T25" fmla="*/ 2177 h 782"/>
                <a:gd name="T26" fmla="*/ 166 w 443"/>
                <a:gd name="T27" fmla="*/ 2096 h 782"/>
                <a:gd name="T28" fmla="*/ 75 w 443"/>
                <a:gd name="T29" fmla="*/ 1942 h 782"/>
                <a:gd name="T30" fmla="*/ 25 w 443"/>
                <a:gd name="T31" fmla="*/ 1865 h 782"/>
                <a:gd name="T32" fmla="*/ 15 w 443"/>
                <a:gd name="T33" fmla="*/ 1812 h 782"/>
                <a:gd name="T34" fmla="*/ 1 w 443"/>
                <a:gd name="T35" fmla="*/ 1677 h 782"/>
                <a:gd name="T36" fmla="*/ 0 w 443"/>
                <a:gd name="T37" fmla="*/ 1525 h 782"/>
                <a:gd name="T38" fmla="*/ 1 w 443"/>
                <a:gd name="T39" fmla="*/ 1428 h 782"/>
                <a:gd name="T40" fmla="*/ 15 w 443"/>
                <a:gd name="T41" fmla="*/ 1359 h 782"/>
                <a:gd name="T42" fmla="*/ 28 w 443"/>
                <a:gd name="T43" fmla="*/ 1320 h 782"/>
                <a:gd name="T44" fmla="*/ 43 w 443"/>
                <a:gd name="T45" fmla="*/ 1311 h 782"/>
                <a:gd name="T46" fmla="*/ 52 w 443"/>
                <a:gd name="T47" fmla="*/ 1297 h 782"/>
                <a:gd name="T48" fmla="*/ 72 w 443"/>
                <a:gd name="T49" fmla="*/ 1270 h 782"/>
                <a:gd name="T50" fmla="*/ 83 w 443"/>
                <a:gd name="T51" fmla="*/ 1224 h 782"/>
                <a:gd name="T52" fmla="*/ 135 w 443"/>
                <a:gd name="T53" fmla="*/ 1058 h 782"/>
                <a:gd name="T54" fmla="*/ 201 w 443"/>
                <a:gd name="T55" fmla="*/ 942 h 782"/>
                <a:gd name="T56" fmla="*/ 224 w 443"/>
                <a:gd name="T57" fmla="*/ 882 h 782"/>
                <a:gd name="T58" fmla="*/ 235 w 443"/>
                <a:gd name="T59" fmla="*/ 842 h 782"/>
                <a:gd name="T60" fmla="*/ 223 w 443"/>
                <a:gd name="T61" fmla="*/ 808 h 782"/>
                <a:gd name="T62" fmla="*/ 198 w 443"/>
                <a:gd name="T63" fmla="*/ 747 h 782"/>
                <a:gd name="T64" fmla="*/ 173 w 443"/>
                <a:gd name="T65" fmla="*/ 672 h 782"/>
                <a:gd name="T66" fmla="*/ 159 w 443"/>
                <a:gd name="T67" fmla="*/ 627 h 782"/>
                <a:gd name="T68" fmla="*/ 142 w 443"/>
                <a:gd name="T69" fmla="*/ 614 h 782"/>
                <a:gd name="T70" fmla="*/ 137 w 443"/>
                <a:gd name="T71" fmla="*/ 546 h 782"/>
                <a:gd name="T72" fmla="*/ 159 w 443"/>
                <a:gd name="T73" fmla="*/ 430 h 782"/>
                <a:gd name="T74" fmla="*/ 180 w 443"/>
                <a:gd name="T75" fmla="*/ 391 h 782"/>
                <a:gd name="T76" fmla="*/ 204 w 443"/>
                <a:gd name="T77" fmla="*/ 379 h 782"/>
                <a:gd name="T78" fmla="*/ 220 w 443"/>
                <a:gd name="T79" fmla="*/ 332 h 782"/>
                <a:gd name="T80" fmla="*/ 204 w 443"/>
                <a:gd name="T81" fmla="*/ 271 h 782"/>
                <a:gd name="T82" fmla="*/ 185 w 443"/>
                <a:gd name="T83" fmla="*/ 216 h 782"/>
                <a:gd name="T84" fmla="*/ 201 w 443"/>
                <a:gd name="T85" fmla="*/ 194 h 782"/>
                <a:gd name="T86" fmla="*/ 331 w 443"/>
                <a:gd name="T87" fmla="*/ 176 h 782"/>
                <a:gd name="T88" fmla="*/ 475 w 443"/>
                <a:gd name="T89" fmla="*/ 155 h 782"/>
                <a:gd name="T90" fmla="*/ 563 w 443"/>
                <a:gd name="T91" fmla="*/ 117 h 782"/>
                <a:gd name="T92" fmla="*/ 724 w 443"/>
                <a:gd name="T93" fmla="*/ 67 h 782"/>
                <a:gd name="T94" fmla="*/ 873 w 443"/>
                <a:gd name="T95" fmla="*/ 36 h 782"/>
                <a:gd name="T96" fmla="*/ 977 w 443"/>
                <a:gd name="T97" fmla="*/ 23 h 782"/>
                <a:gd name="T98" fmla="*/ 1046 w 443"/>
                <a:gd name="T99" fmla="*/ 0 h 7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443"/>
                <a:gd name="T151" fmla="*/ 0 h 782"/>
                <a:gd name="T152" fmla="*/ 443 w 443"/>
                <a:gd name="T153" fmla="*/ 782 h 78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443" h="782">
                  <a:moveTo>
                    <a:pt x="436" y="782"/>
                  </a:moveTo>
                  <a:lnTo>
                    <a:pt x="424" y="781"/>
                  </a:lnTo>
                  <a:lnTo>
                    <a:pt x="406" y="775"/>
                  </a:lnTo>
                  <a:lnTo>
                    <a:pt x="386" y="771"/>
                  </a:lnTo>
                  <a:lnTo>
                    <a:pt x="374" y="768"/>
                  </a:lnTo>
                  <a:lnTo>
                    <a:pt x="374" y="762"/>
                  </a:lnTo>
                  <a:lnTo>
                    <a:pt x="366" y="758"/>
                  </a:lnTo>
                  <a:lnTo>
                    <a:pt x="356" y="754"/>
                  </a:lnTo>
                  <a:lnTo>
                    <a:pt x="343" y="751"/>
                  </a:lnTo>
                  <a:lnTo>
                    <a:pt x="327" y="748"/>
                  </a:lnTo>
                  <a:lnTo>
                    <a:pt x="294" y="741"/>
                  </a:lnTo>
                  <a:lnTo>
                    <a:pt x="257" y="737"/>
                  </a:lnTo>
                  <a:lnTo>
                    <a:pt x="220" y="732"/>
                  </a:lnTo>
                  <a:lnTo>
                    <a:pt x="185" y="730"/>
                  </a:lnTo>
                  <a:lnTo>
                    <a:pt x="157" y="728"/>
                  </a:lnTo>
                  <a:lnTo>
                    <a:pt x="138" y="727"/>
                  </a:lnTo>
                  <a:lnTo>
                    <a:pt x="108" y="725"/>
                  </a:lnTo>
                  <a:lnTo>
                    <a:pt x="107" y="725"/>
                  </a:lnTo>
                  <a:lnTo>
                    <a:pt x="105" y="722"/>
                  </a:lnTo>
                  <a:lnTo>
                    <a:pt x="104" y="718"/>
                  </a:lnTo>
                  <a:lnTo>
                    <a:pt x="103" y="712"/>
                  </a:lnTo>
                  <a:lnTo>
                    <a:pt x="101" y="708"/>
                  </a:lnTo>
                  <a:lnTo>
                    <a:pt x="98" y="704"/>
                  </a:lnTo>
                  <a:lnTo>
                    <a:pt x="95" y="701"/>
                  </a:lnTo>
                  <a:lnTo>
                    <a:pt x="91" y="699"/>
                  </a:lnTo>
                  <a:lnTo>
                    <a:pt x="88" y="691"/>
                  </a:lnTo>
                  <a:lnTo>
                    <a:pt x="81" y="679"/>
                  </a:lnTo>
                  <a:lnTo>
                    <a:pt x="70" y="664"/>
                  </a:lnTo>
                  <a:lnTo>
                    <a:pt x="58" y="648"/>
                  </a:lnTo>
                  <a:lnTo>
                    <a:pt x="32" y="615"/>
                  </a:lnTo>
                  <a:lnTo>
                    <a:pt x="14" y="595"/>
                  </a:lnTo>
                  <a:lnTo>
                    <a:pt x="11" y="591"/>
                  </a:lnTo>
                  <a:lnTo>
                    <a:pt x="10" y="584"/>
                  </a:lnTo>
                  <a:lnTo>
                    <a:pt x="7" y="574"/>
                  </a:lnTo>
                  <a:lnTo>
                    <a:pt x="5" y="561"/>
                  </a:lnTo>
                  <a:lnTo>
                    <a:pt x="1" y="532"/>
                  </a:lnTo>
                  <a:lnTo>
                    <a:pt x="0" y="501"/>
                  </a:lnTo>
                  <a:lnTo>
                    <a:pt x="0" y="483"/>
                  </a:lnTo>
                  <a:lnTo>
                    <a:pt x="0" y="469"/>
                  </a:lnTo>
                  <a:lnTo>
                    <a:pt x="1" y="453"/>
                  </a:lnTo>
                  <a:lnTo>
                    <a:pt x="4" y="442"/>
                  </a:lnTo>
                  <a:lnTo>
                    <a:pt x="7" y="431"/>
                  </a:lnTo>
                  <a:lnTo>
                    <a:pt x="11" y="422"/>
                  </a:lnTo>
                  <a:lnTo>
                    <a:pt x="12" y="419"/>
                  </a:lnTo>
                  <a:lnTo>
                    <a:pt x="15" y="416"/>
                  </a:lnTo>
                  <a:lnTo>
                    <a:pt x="18" y="416"/>
                  </a:lnTo>
                  <a:lnTo>
                    <a:pt x="21" y="415"/>
                  </a:lnTo>
                  <a:lnTo>
                    <a:pt x="22" y="411"/>
                  </a:lnTo>
                  <a:lnTo>
                    <a:pt x="25" y="406"/>
                  </a:lnTo>
                  <a:lnTo>
                    <a:pt x="30" y="402"/>
                  </a:lnTo>
                  <a:lnTo>
                    <a:pt x="35" y="402"/>
                  </a:lnTo>
                  <a:lnTo>
                    <a:pt x="35" y="388"/>
                  </a:lnTo>
                  <a:lnTo>
                    <a:pt x="40" y="358"/>
                  </a:lnTo>
                  <a:lnTo>
                    <a:pt x="57" y="335"/>
                  </a:lnTo>
                  <a:lnTo>
                    <a:pt x="77" y="312"/>
                  </a:lnTo>
                  <a:lnTo>
                    <a:pt x="85" y="299"/>
                  </a:lnTo>
                  <a:lnTo>
                    <a:pt x="93" y="287"/>
                  </a:lnTo>
                  <a:lnTo>
                    <a:pt x="95" y="280"/>
                  </a:lnTo>
                  <a:lnTo>
                    <a:pt x="98" y="275"/>
                  </a:lnTo>
                  <a:lnTo>
                    <a:pt x="100" y="267"/>
                  </a:lnTo>
                  <a:lnTo>
                    <a:pt x="100" y="262"/>
                  </a:lnTo>
                  <a:lnTo>
                    <a:pt x="94" y="256"/>
                  </a:lnTo>
                  <a:lnTo>
                    <a:pt x="90" y="247"/>
                  </a:lnTo>
                  <a:lnTo>
                    <a:pt x="84" y="237"/>
                  </a:lnTo>
                  <a:lnTo>
                    <a:pt x="80" y="225"/>
                  </a:lnTo>
                  <a:lnTo>
                    <a:pt x="74" y="213"/>
                  </a:lnTo>
                  <a:lnTo>
                    <a:pt x="68" y="203"/>
                  </a:lnTo>
                  <a:lnTo>
                    <a:pt x="67" y="199"/>
                  </a:lnTo>
                  <a:lnTo>
                    <a:pt x="64" y="196"/>
                  </a:lnTo>
                  <a:lnTo>
                    <a:pt x="61" y="195"/>
                  </a:lnTo>
                  <a:lnTo>
                    <a:pt x="58" y="193"/>
                  </a:lnTo>
                  <a:lnTo>
                    <a:pt x="58" y="173"/>
                  </a:lnTo>
                  <a:lnTo>
                    <a:pt x="62" y="149"/>
                  </a:lnTo>
                  <a:lnTo>
                    <a:pt x="67" y="137"/>
                  </a:lnTo>
                  <a:lnTo>
                    <a:pt x="73" y="129"/>
                  </a:lnTo>
                  <a:lnTo>
                    <a:pt x="77" y="124"/>
                  </a:lnTo>
                  <a:lnTo>
                    <a:pt x="81" y="122"/>
                  </a:lnTo>
                  <a:lnTo>
                    <a:pt x="87" y="120"/>
                  </a:lnTo>
                  <a:lnTo>
                    <a:pt x="93" y="119"/>
                  </a:lnTo>
                  <a:lnTo>
                    <a:pt x="93" y="106"/>
                  </a:lnTo>
                  <a:lnTo>
                    <a:pt x="90" y="94"/>
                  </a:lnTo>
                  <a:lnTo>
                    <a:pt x="87" y="86"/>
                  </a:lnTo>
                  <a:lnTo>
                    <a:pt x="84" y="79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85" y="61"/>
                  </a:lnTo>
                  <a:lnTo>
                    <a:pt x="105" y="59"/>
                  </a:lnTo>
                  <a:lnTo>
                    <a:pt x="141" y="56"/>
                  </a:lnTo>
                  <a:lnTo>
                    <a:pt x="197" y="49"/>
                  </a:lnTo>
                  <a:lnTo>
                    <a:pt x="201" y="49"/>
                  </a:lnTo>
                  <a:lnTo>
                    <a:pt x="216" y="44"/>
                  </a:lnTo>
                  <a:lnTo>
                    <a:pt x="238" y="37"/>
                  </a:lnTo>
                  <a:lnTo>
                    <a:pt x="270" y="30"/>
                  </a:lnTo>
                  <a:lnTo>
                    <a:pt x="307" y="21"/>
                  </a:lnTo>
                  <a:lnTo>
                    <a:pt x="348" y="14"/>
                  </a:lnTo>
                  <a:lnTo>
                    <a:pt x="370" y="11"/>
                  </a:lnTo>
                  <a:lnTo>
                    <a:pt x="391" y="9"/>
                  </a:lnTo>
                  <a:lnTo>
                    <a:pt x="414" y="7"/>
                  </a:lnTo>
                  <a:lnTo>
                    <a:pt x="436" y="6"/>
                  </a:lnTo>
                  <a:lnTo>
                    <a:pt x="443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2719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72720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721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74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601E01F-0A2C-43A2-8274-34953165F9A9}" type="slidenum">
              <a:rPr lang="en-US" altLang="en-US" smtClean="0"/>
              <a:pPr eaLnBrk="1" hangingPunct="1"/>
              <a:t>9</a:t>
            </a:fld>
            <a:endParaRPr lang="en-US" altLang="en-US" smtClean="0"/>
          </a:p>
        </p:txBody>
      </p:sp>
      <p:sp>
        <p:nvSpPr>
          <p:cNvPr id="73731" name="Rectangle 2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73733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73734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73735" name="Group 17"/>
          <p:cNvGrpSpPr>
            <a:grpSpLocks/>
          </p:cNvGrpSpPr>
          <p:nvPr/>
        </p:nvGrpSpPr>
        <p:grpSpPr bwMode="auto">
          <a:xfrm>
            <a:off x="5724525" y="3141663"/>
            <a:ext cx="1824038" cy="1176337"/>
            <a:chOff x="3178" y="2961"/>
            <a:chExt cx="1603" cy="1104"/>
          </a:xfrm>
        </p:grpSpPr>
        <p:sp>
          <p:nvSpPr>
            <p:cNvPr id="73749" name="Freeform 18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0" name="Freeform 19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1" name="Freeform 20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solidFill>
              <a:srgbClr val="C3C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2" name="Freeform 21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3" name="Freeform 22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4" name="Freeform 23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5" name="Freeform 24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6" name="Freeform 25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7" name="Freeform 26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8" name="Freeform 27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59" name="Freeform 28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  <a:close/>
                </a:path>
              </a:pathLst>
            </a:custGeom>
            <a:solidFill>
              <a:srgbClr val="CDCD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0" name="Freeform 29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1" name="Freeform 30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98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2" name="Freeform 31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3" name="Freeform 32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4" name="Freeform 33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5" name="Freeform 34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6" name="Freeform 35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7" name="Freeform 36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  <a:close/>
                </a:path>
              </a:pathLst>
            </a:custGeom>
            <a:solidFill>
              <a:srgbClr val="4E4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8" name="Freeform 37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69" name="Freeform 38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  <a:close/>
                </a:path>
              </a:pathLst>
            </a:custGeom>
            <a:solidFill>
              <a:srgbClr val="393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70" name="Freeform 39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71" name="Freeform 40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72" name="Freeform 41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73" name="Freeform 42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74" name="Freeform 43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3736" name="Line 44"/>
          <p:cNvSpPr>
            <a:spLocks noChangeShapeType="1"/>
          </p:cNvSpPr>
          <p:nvPr/>
        </p:nvSpPr>
        <p:spPr bwMode="auto">
          <a:xfrm>
            <a:off x="1403350" y="37163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37" name="Text Box 45"/>
          <p:cNvSpPr txBox="1">
            <a:spLocks noChangeArrowheads="1"/>
          </p:cNvSpPr>
          <p:nvPr/>
        </p:nvSpPr>
        <p:spPr bwMode="auto">
          <a:xfrm>
            <a:off x="107950" y="33512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x gradient</a:t>
            </a:r>
            <a:endParaRPr lang="en-US" altLang="en-US"/>
          </a:p>
        </p:txBody>
      </p:sp>
      <p:sp>
        <p:nvSpPr>
          <p:cNvPr id="73738" name="Line 46"/>
          <p:cNvSpPr>
            <a:spLocks noChangeShapeType="1"/>
          </p:cNvSpPr>
          <p:nvPr/>
        </p:nvSpPr>
        <p:spPr bwMode="auto">
          <a:xfrm>
            <a:off x="1403350" y="4362450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39" name="Text Box 47"/>
          <p:cNvSpPr txBox="1">
            <a:spLocks noChangeArrowheads="1"/>
          </p:cNvSpPr>
          <p:nvPr/>
        </p:nvSpPr>
        <p:spPr bwMode="auto">
          <a:xfrm>
            <a:off x="107950" y="3997325"/>
            <a:ext cx="1187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y gradient</a:t>
            </a:r>
            <a:endParaRPr lang="en-US" altLang="en-US"/>
          </a:p>
        </p:txBody>
      </p:sp>
      <p:sp>
        <p:nvSpPr>
          <p:cNvPr id="73740" name="Text Box 48"/>
          <p:cNvSpPr txBox="1">
            <a:spLocks noChangeArrowheads="1"/>
          </p:cNvSpPr>
          <p:nvPr/>
        </p:nvSpPr>
        <p:spPr bwMode="auto">
          <a:xfrm>
            <a:off x="1023938" y="1720850"/>
            <a:ext cx="1746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Back projection</a:t>
            </a:r>
            <a:endParaRPr lang="en-US" altLang="en-US"/>
          </a:p>
        </p:txBody>
      </p:sp>
      <p:sp>
        <p:nvSpPr>
          <p:cNvPr id="73741" name="Freeform 49"/>
          <p:cNvSpPr>
            <a:spLocks/>
          </p:cNvSpPr>
          <p:nvPr/>
        </p:nvSpPr>
        <p:spPr bwMode="auto">
          <a:xfrm flipV="1">
            <a:off x="1692275" y="3716338"/>
            <a:ext cx="1296988" cy="288925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42" name="Freeform 53"/>
          <p:cNvSpPr>
            <a:spLocks/>
          </p:cNvSpPr>
          <p:nvPr/>
        </p:nvSpPr>
        <p:spPr bwMode="auto">
          <a:xfrm flipV="1">
            <a:off x="1692275" y="4364038"/>
            <a:ext cx="1296988" cy="288925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3743" name="Group 54"/>
          <p:cNvGrpSpPr>
            <a:grpSpLocks/>
          </p:cNvGrpSpPr>
          <p:nvPr/>
        </p:nvGrpSpPr>
        <p:grpSpPr bwMode="auto">
          <a:xfrm rot="2732858">
            <a:off x="5091113" y="1901825"/>
            <a:ext cx="546100" cy="2305050"/>
            <a:chOff x="2064" y="1300"/>
            <a:chExt cx="526" cy="1565"/>
          </a:xfrm>
        </p:grpSpPr>
        <p:sp>
          <p:nvSpPr>
            <p:cNvPr id="73747" name="Line 55"/>
            <p:cNvSpPr>
              <a:spLocks noChangeShapeType="1"/>
            </p:cNvSpPr>
            <p:nvPr/>
          </p:nvSpPr>
          <p:spPr bwMode="auto">
            <a:xfrm>
              <a:off x="2581" y="1300"/>
              <a:ext cx="0" cy="156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3748" name="Freeform 56"/>
            <p:cNvSpPr>
              <a:spLocks/>
            </p:cNvSpPr>
            <p:nvPr/>
          </p:nvSpPr>
          <p:spPr bwMode="auto">
            <a:xfrm>
              <a:off x="2064" y="1540"/>
              <a:ext cx="526" cy="984"/>
            </a:xfrm>
            <a:custGeom>
              <a:avLst/>
              <a:gdLst>
                <a:gd name="T0" fmla="*/ 1000 w 443"/>
                <a:gd name="T1" fmla="*/ 2465 h 782"/>
                <a:gd name="T2" fmla="*/ 911 w 443"/>
                <a:gd name="T3" fmla="*/ 2432 h 782"/>
                <a:gd name="T4" fmla="*/ 882 w 443"/>
                <a:gd name="T5" fmla="*/ 2405 h 782"/>
                <a:gd name="T6" fmla="*/ 841 w 443"/>
                <a:gd name="T7" fmla="*/ 2378 h 782"/>
                <a:gd name="T8" fmla="*/ 771 w 443"/>
                <a:gd name="T9" fmla="*/ 2359 h 782"/>
                <a:gd name="T10" fmla="*/ 607 w 443"/>
                <a:gd name="T11" fmla="*/ 2323 h 782"/>
                <a:gd name="T12" fmla="*/ 437 w 443"/>
                <a:gd name="T13" fmla="*/ 2304 h 782"/>
                <a:gd name="T14" fmla="*/ 327 w 443"/>
                <a:gd name="T15" fmla="*/ 2293 h 782"/>
                <a:gd name="T16" fmla="*/ 253 w 443"/>
                <a:gd name="T17" fmla="*/ 2288 h 782"/>
                <a:gd name="T18" fmla="*/ 243 w 443"/>
                <a:gd name="T19" fmla="*/ 2262 h 782"/>
                <a:gd name="T20" fmla="*/ 239 w 443"/>
                <a:gd name="T21" fmla="*/ 2234 h 782"/>
                <a:gd name="T22" fmla="*/ 224 w 443"/>
                <a:gd name="T23" fmla="*/ 2212 h 782"/>
                <a:gd name="T24" fmla="*/ 205 w 443"/>
                <a:gd name="T25" fmla="*/ 2177 h 782"/>
                <a:gd name="T26" fmla="*/ 166 w 443"/>
                <a:gd name="T27" fmla="*/ 2096 h 782"/>
                <a:gd name="T28" fmla="*/ 75 w 443"/>
                <a:gd name="T29" fmla="*/ 1942 h 782"/>
                <a:gd name="T30" fmla="*/ 25 w 443"/>
                <a:gd name="T31" fmla="*/ 1865 h 782"/>
                <a:gd name="T32" fmla="*/ 15 w 443"/>
                <a:gd name="T33" fmla="*/ 1812 h 782"/>
                <a:gd name="T34" fmla="*/ 1 w 443"/>
                <a:gd name="T35" fmla="*/ 1677 h 782"/>
                <a:gd name="T36" fmla="*/ 0 w 443"/>
                <a:gd name="T37" fmla="*/ 1525 h 782"/>
                <a:gd name="T38" fmla="*/ 1 w 443"/>
                <a:gd name="T39" fmla="*/ 1428 h 782"/>
                <a:gd name="T40" fmla="*/ 15 w 443"/>
                <a:gd name="T41" fmla="*/ 1359 h 782"/>
                <a:gd name="T42" fmla="*/ 28 w 443"/>
                <a:gd name="T43" fmla="*/ 1320 h 782"/>
                <a:gd name="T44" fmla="*/ 43 w 443"/>
                <a:gd name="T45" fmla="*/ 1311 h 782"/>
                <a:gd name="T46" fmla="*/ 52 w 443"/>
                <a:gd name="T47" fmla="*/ 1297 h 782"/>
                <a:gd name="T48" fmla="*/ 72 w 443"/>
                <a:gd name="T49" fmla="*/ 1270 h 782"/>
                <a:gd name="T50" fmla="*/ 83 w 443"/>
                <a:gd name="T51" fmla="*/ 1224 h 782"/>
                <a:gd name="T52" fmla="*/ 135 w 443"/>
                <a:gd name="T53" fmla="*/ 1058 h 782"/>
                <a:gd name="T54" fmla="*/ 201 w 443"/>
                <a:gd name="T55" fmla="*/ 942 h 782"/>
                <a:gd name="T56" fmla="*/ 224 w 443"/>
                <a:gd name="T57" fmla="*/ 882 h 782"/>
                <a:gd name="T58" fmla="*/ 235 w 443"/>
                <a:gd name="T59" fmla="*/ 842 h 782"/>
                <a:gd name="T60" fmla="*/ 223 w 443"/>
                <a:gd name="T61" fmla="*/ 808 h 782"/>
                <a:gd name="T62" fmla="*/ 198 w 443"/>
                <a:gd name="T63" fmla="*/ 747 h 782"/>
                <a:gd name="T64" fmla="*/ 173 w 443"/>
                <a:gd name="T65" fmla="*/ 672 h 782"/>
                <a:gd name="T66" fmla="*/ 159 w 443"/>
                <a:gd name="T67" fmla="*/ 627 h 782"/>
                <a:gd name="T68" fmla="*/ 142 w 443"/>
                <a:gd name="T69" fmla="*/ 614 h 782"/>
                <a:gd name="T70" fmla="*/ 137 w 443"/>
                <a:gd name="T71" fmla="*/ 546 h 782"/>
                <a:gd name="T72" fmla="*/ 159 w 443"/>
                <a:gd name="T73" fmla="*/ 430 h 782"/>
                <a:gd name="T74" fmla="*/ 180 w 443"/>
                <a:gd name="T75" fmla="*/ 391 h 782"/>
                <a:gd name="T76" fmla="*/ 204 w 443"/>
                <a:gd name="T77" fmla="*/ 379 h 782"/>
                <a:gd name="T78" fmla="*/ 220 w 443"/>
                <a:gd name="T79" fmla="*/ 332 h 782"/>
                <a:gd name="T80" fmla="*/ 204 w 443"/>
                <a:gd name="T81" fmla="*/ 271 h 782"/>
                <a:gd name="T82" fmla="*/ 185 w 443"/>
                <a:gd name="T83" fmla="*/ 216 h 782"/>
                <a:gd name="T84" fmla="*/ 201 w 443"/>
                <a:gd name="T85" fmla="*/ 194 h 782"/>
                <a:gd name="T86" fmla="*/ 331 w 443"/>
                <a:gd name="T87" fmla="*/ 176 h 782"/>
                <a:gd name="T88" fmla="*/ 475 w 443"/>
                <a:gd name="T89" fmla="*/ 155 h 782"/>
                <a:gd name="T90" fmla="*/ 563 w 443"/>
                <a:gd name="T91" fmla="*/ 117 h 782"/>
                <a:gd name="T92" fmla="*/ 724 w 443"/>
                <a:gd name="T93" fmla="*/ 67 h 782"/>
                <a:gd name="T94" fmla="*/ 873 w 443"/>
                <a:gd name="T95" fmla="*/ 36 h 782"/>
                <a:gd name="T96" fmla="*/ 977 w 443"/>
                <a:gd name="T97" fmla="*/ 23 h 782"/>
                <a:gd name="T98" fmla="*/ 1046 w 443"/>
                <a:gd name="T99" fmla="*/ 0 h 7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443"/>
                <a:gd name="T151" fmla="*/ 0 h 782"/>
                <a:gd name="T152" fmla="*/ 443 w 443"/>
                <a:gd name="T153" fmla="*/ 782 h 78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443" h="782">
                  <a:moveTo>
                    <a:pt x="436" y="782"/>
                  </a:moveTo>
                  <a:lnTo>
                    <a:pt x="424" y="781"/>
                  </a:lnTo>
                  <a:lnTo>
                    <a:pt x="406" y="775"/>
                  </a:lnTo>
                  <a:lnTo>
                    <a:pt x="386" y="771"/>
                  </a:lnTo>
                  <a:lnTo>
                    <a:pt x="374" y="768"/>
                  </a:lnTo>
                  <a:lnTo>
                    <a:pt x="374" y="762"/>
                  </a:lnTo>
                  <a:lnTo>
                    <a:pt x="366" y="758"/>
                  </a:lnTo>
                  <a:lnTo>
                    <a:pt x="356" y="754"/>
                  </a:lnTo>
                  <a:lnTo>
                    <a:pt x="343" y="751"/>
                  </a:lnTo>
                  <a:lnTo>
                    <a:pt x="327" y="748"/>
                  </a:lnTo>
                  <a:lnTo>
                    <a:pt x="294" y="741"/>
                  </a:lnTo>
                  <a:lnTo>
                    <a:pt x="257" y="737"/>
                  </a:lnTo>
                  <a:lnTo>
                    <a:pt x="220" y="732"/>
                  </a:lnTo>
                  <a:lnTo>
                    <a:pt x="185" y="730"/>
                  </a:lnTo>
                  <a:lnTo>
                    <a:pt x="157" y="728"/>
                  </a:lnTo>
                  <a:lnTo>
                    <a:pt x="138" y="727"/>
                  </a:lnTo>
                  <a:lnTo>
                    <a:pt x="108" y="725"/>
                  </a:lnTo>
                  <a:lnTo>
                    <a:pt x="107" y="725"/>
                  </a:lnTo>
                  <a:lnTo>
                    <a:pt x="105" y="722"/>
                  </a:lnTo>
                  <a:lnTo>
                    <a:pt x="104" y="718"/>
                  </a:lnTo>
                  <a:lnTo>
                    <a:pt x="103" y="712"/>
                  </a:lnTo>
                  <a:lnTo>
                    <a:pt x="101" y="708"/>
                  </a:lnTo>
                  <a:lnTo>
                    <a:pt x="98" y="704"/>
                  </a:lnTo>
                  <a:lnTo>
                    <a:pt x="95" y="701"/>
                  </a:lnTo>
                  <a:lnTo>
                    <a:pt x="91" y="699"/>
                  </a:lnTo>
                  <a:lnTo>
                    <a:pt x="88" y="691"/>
                  </a:lnTo>
                  <a:lnTo>
                    <a:pt x="81" y="679"/>
                  </a:lnTo>
                  <a:lnTo>
                    <a:pt x="70" y="664"/>
                  </a:lnTo>
                  <a:lnTo>
                    <a:pt x="58" y="648"/>
                  </a:lnTo>
                  <a:lnTo>
                    <a:pt x="32" y="615"/>
                  </a:lnTo>
                  <a:lnTo>
                    <a:pt x="14" y="595"/>
                  </a:lnTo>
                  <a:lnTo>
                    <a:pt x="11" y="591"/>
                  </a:lnTo>
                  <a:lnTo>
                    <a:pt x="10" y="584"/>
                  </a:lnTo>
                  <a:lnTo>
                    <a:pt x="7" y="574"/>
                  </a:lnTo>
                  <a:lnTo>
                    <a:pt x="5" y="561"/>
                  </a:lnTo>
                  <a:lnTo>
                    <a:pt x="1" y="532"/>
                  </a:lnTo>
                  <a:lnTo>
                    <a:pt x="0" y="501"/>
                  </a:lnTo>
                  <a:lnTo>
                    <a:pt x="0" y="483"/>
                  </a:lnTo>
                  <a:lnTo>
                    <a:pt x="0" y="469"/>
                  </a:lnTo>
                  <a:lnTo>
                    <a:pt x="1" y="453"/>
                  </a:lnTo>
                  <a:lnTo>
                    <a:pt x="4" y="442"/>
                  </a:lnTo>
                  <a:lnTo>
                    <a:pt x="7" y="431"/>
                  </a:lnTo>
                  <a:lnTo>
                    <a:pt x="11" y="422"/>
                  </a:lnTo>
                  <a:lnTo>
                    <a:pt x="12" y="419"/>
                  </a:lnTo>
                  <a:lnTo>
                    <a:pt x="15" y="416"/>
                  </a:lnTo>
                  <a:lnTo>
                    <a:pt x="18" y="416"/>
                  </a:lnTo>
                  <a:lnTo>
                    <a:pt x="21" y="415"/>
                  </a:lnTo>
                  <a:lnTo>
                    <a:pt x="22" y="411"/>
                  </a:lnTo>
                  <a:lnTo>
                    <a:pt x="25" y="406"/>
                  </a:lnTo>
                  <a:lnTo>
                    <a:pt x="30" y="402"/>
                  </a:lnTo>
                  <a:lnTo>
                    <a:pt x="35" y="402"/>
                  </a:lnTo>
                  <a:lnTo>
                    <a:pt x="35" y="388"/>
                  </a:lnTo>
                  <a:lnTo>
                    <a:pt x="40" y="358"/>
                  </a:lnTo>
                  <a:lnTo>
                    <a:pt x="57" y="335"/>
                  </a:lnTo>
                  <a:lnTo>
                    <a:pt x="77" y="312"/>
                  </a:lnTo>
                  <a:lnTo>
                    <a:pt x="85" y="299"/>
                  </a:lnTo>
                  <a:lnTo>
                    <a:pt x="93" y="287"/>
                  </a:lnTo>
                  <a:lnTo>
                    <a:pt x="95" y="280"/>
                  </a:lnTo>
                  <a:lnTo>
                    <a:pt x="98" y="275"/>
                  </a:lnTo>
                  <a:lnTo>
                    <a:pt x="100" y="267"/>
                  </a:lnTo>
                  <a:lnTo>
                    <a:pt x="100" y="262"/>
                  </a:lnTo>
                  <a:lnTo>
                    <a:pt x="94" y="256"/>
                  </a:lnTo>
                  <a:lnTo>
                    <a:pt x="90" y="247"/>
                  </a:lnTo>
                  <a:lnTo>
                    <a:pt x="84" y="237"/>
                  </a:lnTo>
                  <a:lnTo>
                    <a:pt x="80" y="225"/>
                  </a:lnTo>
                  <a:lnTo>
                    <a:pt x="74" y="213"/>
                  </a:lnTo>
                  <a:lnTo>
                    <a:pt x="68" y="203"/>
                  </a:lnTo>
                  <a:lnTo>
                    <a:pt x="67" y="199"/>
                  </a:lnTo>
                  <a:lnTo>
                    <a:pt x="64" y="196"/>
                  </a:lnTo>
                  <a:lnTo>
                    <a:pt x="61" y="195"/>
                  </a:lnTo>
                  <a:lnTo>
                    <a:pt x="58" y="193"/>
                  </a:lnTo>
                  <a:lnTo>
                    <a:pt x="58" y="173"/>
                  </a:lnTo>
                  <a:lnTo>
                    <a:pt x="62" y="149"/>
                  </a:lnTo>
                  <a:lnTo>
                    <a:pt x="67" y="137"/>
                  </a:lnTo>
                  <a:lnTo>
                    <a:pt x="73" y="129"/>
                  </a:lnTo>
                  <a:lnTo>
                    <a:pt x="77" y="124"/>
                  </a:lnTo>
                  <a:lnTo>
                    <a:pt x="81" y="122"/>
                  </a:lnTo>
                  <a:lnTo>
                    <a:pt x="87" y="120"/>
                  </a:lnTo>
                  <a:lnTo>
                    <a:pt x="93" y="119"/>
                  </a:lnTo>
                  <a:lnTo>
                    <a:pt x="93" y="106"/>
                  </a:lnTo>
                  <a:lnTo>
                    <a:pt x="90" y="94"/>
                  </a:lnTo>
                  <a:lnTo>
                    <a:pt x="87" y="86"/>
                  </a:lnTo>
                  <a:lnTo>
                    <a:pt x="84" y="79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85" y="61"/>
                  </a:lnTo>
                  <a:lnTo>
                    <a:pt x="105" y="59"/>
                  </a:lnTo>
                  <a:lnTo>
                    <a:pt x="141" y="56"/>
                  </a:lnTo>
                  <a:lnTo>
                    <a:pt x="197" y="49"/>
                  </a:lnTo>
                  <a:lnTo>
                    <a:pt x="201" y="49"/>
                  </a:lnTo>
                  <a:lnTo>
                    <a:pt x="216" y="44"/>
                  </a:lnTo>
                  <a:lnTo>
                    <a:pt x="238" y="37"/>
                  </a:lnTo>
                  <a:lnTo>
                    <a:pt x="270" y="30"/>
                  </a:lnTo>
                  <a:lnTo>
                    <a:pt x="307" y="21"/>
                  </a:lnTo>
                  <a:lnTo>
                    <a:pt x="348" y="14"/>
                  </a:lnTo>
                  <a:lnTo>
                    <a:pt x="370" y="11"/>
                  </a:lnTo>
                  <a:lnTo>
                    <a:pt x="391" y="9"/>
                  </a:lnTo>
                  <a:lnTo>
                    <a:pt x="414" y="7"/>
                  </a:lnTo>
                  <a:lnTo>
                    <a:pt x="436" y="6"/>
                  </a:lnTo>
                  <a:lnTo>
                    <a:pt x="443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3744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73745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746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0178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94858E3-82B3-4CD1-9005-965B6D557169}" type="slidenum">
              <a:rPr lang="en-US" altLang="en-US" smtClean="0"/>
              <a:pPr eaLnBrk="1" hangingPunct="1"/>
              <a:t>10</a:t>
            </a:fld>
            <a:endParaRPr lang="en-US" altLang="en-US" smtClean="0"/>
          </a:p>
        </p:txBody>
      </p:sp>
      <p:sp>
        <p:nvSpPr>
          <p:cNvPr id="74755" name="Rectangle 2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74757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74758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74759" name="Group 17"/>
          <p:cNvGrpSpPr>
            <a:grpSpLocks/>
          </p:cNvGrpSpPr>
          <p:nvPr/>
        </p:nvGrpSpPr>
        <p:grpSpPr bwMode="auto">
          <a:xfrm>
            <a:off x="5724525" y="3141663"/>
            <a:ext cx="1824038" cy="1176337"/>
            <a:chOff x="3178" y="2961"/>
            <a:chExt cx="1603" cy="1104"/>
          </a:xfrm>
        </p:grpSpPr>
        <p:sp>
          <p:nvSpPr>
            <p:cNvPr id="74772" name="Freeform 18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73" name="Freeform 19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74" name="Freeform 20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solidFill>
              <a:srgbClr val="C3C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75" name="Freeform 21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76" name="Freeform 22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77" name="Freeform 23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78" name="Freeform 24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79" name="Freeform 25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80" name="Freeform 26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81" name="Freeform 27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82" name="Freeform 28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  <a:close/>
                </a:path>
              </a:pathLst>
            </a:custGeom>
            <a:solidFill>
              <a:srgbClr val="CDCD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83" name="Freeform 29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84" name="Freeform 30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98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85" name="Freeform 31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86" name="Freeform 32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87" name="Freeform 33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88" name="Freeform 34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89" name="Freeform 35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90" name="Freeform 36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  <a:close/>
                </a:path>
              </a:pathLst>
            </a:custGeom>
            <a:solidFill>
              <a:srgbClr val="4E4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91" name="Freeform 37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92" name="Freeform 38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  <a:close/>
                </a:path>
              </a:pathLst>
            </a:custGeom>
            <a:solidFill>
              <a:srgbClr val="393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93" name="Freeform 39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94" name="Freeform 40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95" name="Freeform 41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96" name="Freeform 42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97" name="Freeform 43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4760" name="Line 44"/>
          <p:cNvSpPr>
            <a:spLocks noChangeShapeType="1"/>
          </p:cNvSpPr>
          <p:nvPr/>
        </p:nvSpPr>
        <p:spPr bwMode="auto">
          <a:xfrm>
            <a:off x="1403350" y="37163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61" name="Text Box 45"/>
          <p:cNvSpPr txBox="1">
            <a:spLocks noChangeArrowheads="1"/>
          </p:cNvSpPr>
          <p:nvPr/>
        </p:nvSpPr>
        <p:spPr bwMode="auto">
          <a:xfrm>
            <a:off x="107950" y="33512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x gradient</a:t>
            </a:r>
            <a:endParaRPr lang="en-US" altLang="en-US"/>
          </a:p>
        </p:txBody>
      </p:sp>
      <p:sp>
        <p:nvSpPr>
          <p:cNvPr id="74762" name="Line 46"/>
          <p:cNvSpPr>
            <a:spLocks noChangeShapeType="1"/>
          </p:cNvSpPr>
          <p:nvPr/>
        </p:nvSpPr>
        <p:spPr bwMode="auto">
          <a:xfrm>
            <a:off x="1403350" y="4362450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4763" name="Text Box 47"/>
          <p:cNvSpPr txBox="1">
            <a:spLocks noChangeArrowheads="1"/>
          </p:cNvSpPr>
          <p:nvPr/>
        </p:nvSpPr>
        <p:spPr bwMode="auto">
          <a:xfrm>
            <a:off x="107950" y="3925888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y gradient</a:t>
            </a:r>
            <a:endParaRPr lang="en-US" altLang="en-US"/>
          </a:p>
        </p:txBody>
      </p:sp>
      <p:sp>
        <p:nvSpPr>
          <p:cNvPr id="74764" name="Text Box 48"/>
          <p:cNvSpPr txBox="1">
            <a:spLocks noChangeArrowheads="1"/>
          </p:cNvSpPr>
          <p:nvPr/>
        </p:nvSpPr>
        <p:spPr bwMode="auto">
          <a:xfrm>
            <a:off x="1023938" y="1720850"/>
            <a:ext cx="1746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Back projection</a:t>
            </a:r>
            <a:endParaRPr lang="en-US" altLang="en-US"/>
          </a:p>
        </p:txBody>
      </p:sp>
      <p:sp>
        <p:nvSpPr>
          <p:cNvPr id="74765" name="Freeform 50"/>
          <p:cNvSpPr>
            <a:spLocks/>
          </p:cNvSpPr>
          <p:nvPr/>
        </p:nvSpPr>
        <p:spPr bwMode="auto">
          <a:xfrm flipV="1">
            <a:off x="1692275" y="4364038"/>
            <a:ext cx="1296988" cy="288925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4766" name="Group 54"/>
          <p:cNvGrpSpPr>
            <a:grpSpLocks/>
          </p:cNvGrpSpPr>
          <p:nvPr/>
        </p:nvGrpSpPr>
        <p:grpSpPr bwMode="auto">
          <a:xfrm>
            <a:off x="4787900" y="2924175"/>
            <a:ext cx="546100" cy="1657350"/>
            <a:chOff x="2064" y="1300"/>
            <a:chExt cx="526" cy="1565"/>
          </a:xfrm>
        </p:grpSpPr>
        <p:sp>
          <p:nvSpPr>
            <p:cNvPr id="74770" name="Line 55"/>
            <p:cNvSpPr>
              <a:spLocks noChangeShapeType="1"/>
            </p:cNvSpPr>
            <p:nvPr/>
          </p:nvSpPr>
          <p:spPr bwMode="auto">
            <a:xfrm>
              <a:off x="2581" y="1300"/>
              <a:ext cx="0" cy="156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771" name="Freeform 56"/>
            <p:cNvSpPr>
              <a:spLocks/>
            </p:cNvSpPr>
            <p:nvPr/>
          </p:nvSpPr>
          <p:spPr bwMode="auto">
            <a:xfrm>
              <a:off x="2064" y="1540"/>
              <a:ext cx="526" cy="984"/>
            </a:xfrm>
            <a:custGeom>
              <a:avLst/>
              <a:gdLst>
                <a:gd name="T0" fmla="*/ 1000 w 443"/>
                <a:gd name="T1" fmla="*/ 2465 h 782"/>
                <a:gd name="T2" fmla="*/ 911 w 443"/>
                <a:gd name="T3" fmla="*/ 2432 h 782"/>
                <a:gd name="T4" fmla="*/ 882 w 443"/>
                <a:gd name="T5" fmla="*/ 2405 h 782"/>
                <a:gd name="T6" fmla="*/ 841 w 443"/>
                <a:gd name="T7" fmla="*/ 2378 h 782"/>
                <a:gd name="T8" fmla="*/ 771 w 443"/>
                <a:gd name="T9" fmla="*/ 2359 h 782"/>
                <a:gd name="T10" fmla="*/ 607 w 443"/>
                <a:gd name="T11" fmla="*/ 2323 h 782"/>
                <a:gd name="T12" fmla="*/ 437 w 443"/>
                <a:gd name="T13" fmla="*/ 2304 h 782"/>
                <a:gd name="T14" fmla="*/ 327 w 443"/>
                <a:gd name="T15" fmla="*/ 2293 h 782"/>
                <a:gd name="T16" fmla="*/ 253 w 443"/>
                <a:gd name="T17" fmla="*/ 2288 h 782"/>
                <a:gd name="T18" fmla="*/ 243 w 443"/>
                <a:gd name="T19" fmla="*/ 2262 h 782"/>
                <a:gd name="T20" fmla="*/ 239 w 443"/>
                <a:gd name="T21" fmla="*/ 2234 h 782"/>
                <a:gd name="T22" fmla="*/ 224 w 443"/>
                <a:gd name="T23" fmla="*/ 2212 h 782"/>
                <a:gd name="T24" fmla="*/ 205 w 443"/>
                <a:gd name="T25" fmla="*/ 2177 h 782"/>
                <a:gd name="T26" fmla="*/ 166 w 443"/>
                <a:gd name="T27" fmla="*/ 2096 h 782"/>
                <a:gd name="T28" fmla="*/ 75 w 443"/>
                <a:gd name="T29" fmla="*/ 1942 h 782"/>
                <a:gd name="T30" fmla="*/ 25 w 443"/>
                <a:gd name="T31" fmla="*/ 1865 h 782"/>
                <a:gd name="T32" fmla="*/ 15 w 443"/>
                <a:gd name="T33" fmla="*/ 1812 h 782"/>
                <a:gd name="T34" fmla="*/ 1 w 443"/>
                <a:gd name="T35" fmla="*/ 1677 h 782"/>
                <a:gd name="T36" fmla="*/ 0 w 443"/>
                <a:gd name="T37" fmla="*/ 1525 h 782"/>
                <a:gd name="T38" fmla="*/ 1 w 443"/>
                <a:gd name="T39" fmla="*/ 1428 h 782"/>
                <a:gd name="T40" fmla="*/ 15 w 443"/>
                <a:gd name="T41" fmla="*/ 1359 h 782"/>
                <a:gd name="T42" fmla="*/ 28 w 443"/>
                <a:gd name="T43" fmla="*/ 1320 h 782"/>
                <a:gd name="T44" fmla="*/ 43 w 443"/>
                <a:gd name="T45" fmla="*/ 1311 h 782"/>
                <a:gd name="T46" fmla="*/ 52 w 443"/>
                <a:gd name="T47" fmla="*/ 1297 h 782"/>
                <a:gd name="T48" fmla="*/ 72 w 443"/>
                <a:gd name="T49" fmla="*/ 1270 h 782"/>
                <a:gd name="T50" fmla="*/ 83 w 443"/>
                <a:gd name="T51" fmla="*/ 1224 h 782"/>
                <a:gd name="T52" fmla="*/ 135 w 443"/>
                <a:gd name="T53" fmla="*/ 1058 h 782"/>
                <a:gd name="T54" fmla="*/ 201 w 443"/>
                <a:gd name="T55" fmla="*/ 942 h 782"/>
                <a:gd name="T56" fmla="*/ 224 w 443"/>
                <a:gd name="T57" fmla="*/ 882 h 782"/>
                <a:gd name="T58" fmla="*/ 235 w 443"/>
                <a:gd name="T59" fmla="*/ 842 h 782"/>
                <a:gd name="T60" fmla="*/ 223 w 443"/>
                <a:gd name="T61" fmla="*/ 808 h 782"/>
                <a:gd name="T62" fmla="*/ 198 w 443"/>
                <a:gd name="T63" fmla="*/ 747 h 782"/>
                <a:gd name="T64" fmla="*/ 173 w 443"/>
                <a:gd name="T65" fmla="*/ 672 h 782"/>
                <a:gd name="T66" fmla="*/ 159 w 443"/>
                <a:gd name="T67" fmla="*/ 627 h 782"/>
                <a:gd name="T68" fmla="*/ 142 w 443"/>
                <a:gd name="T69" fmla="*/ 614 h 782"/>
                <a:gd name="T70" fmla="*/ 137 w 443"/>
                <a:gd name="T71" fmla="*/ 546 h 782"/>
                <a:gd name="T72" fmla="*/ 159 w 443"/>
                <a:gd name="T73" fmla="*/ 430 h 782"/>
                <a:gd name="T74" fmla="*/ 180 w 443"/>
                <a:gd name="T75" fmla="*/ 391 h 782"/>
                <a:gd name="T76" fmla="*/ 204 w 443"/>
                <a:gd name="T77" fmla="*/ 379 h 782"/>
                <a:gd name="T78" fmla="*/ 220 w 443"/>
                <a:gd name="T79" fmla="*/ 332 h 782"/>
                <a:gd name="T80" fmla="*/ 204 w 443"/>
                <a:gd name="T81" fmla="*/ 271 h 782"/>
                <a:gd name="T82" fmla="*/ 185 w 443"/>
                <a:gd name="T83" fmla="*/ 216 h 782"/>
                <a:gd name="T84" fmla="*/ 201 w 443"/>
                <a:gd name="T85" fmla="*/ 194 h 782"/>
                <a:gd name="T86" fmla="*/ 331 w 443"/>
                <a:gd name="T87" fmla="*/ 176 h 782"/>
                <a:gd name="T88" fmla="*/ 475 w 443"/>
                <a:gd name="T89" fmla="*/ 155 h 782"/>
                <a:gd name="T90" fmla="*/ 563 w 443"/>
                <a:gd name="T91" fmla="*/ 117 h 782"/>
                <a:gd name="T92" fmla="*/ 724 w 443"/>
                <a:gd name="T93" fmla="*/ 67 h 782"/>
                <a:gd name="T94" fmla="*/ 873 w 443"/>
                <a:gd name="T95" fmla="*/ 36 h 782"/>
                <a:gd name="T96" fmla="*/ 977 w 443"/>
                <a:gd name="T97" fmla="*/ 23 h 782"/>
                <a:gd name="T98" fmla="*/ 1046 w 443"/>
                <a:gd name="T99" fmla="*/ 0 h 7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443"/>
                <a:gd name="T151" fmla="*/ 0 h 782"/>
                <a:gd name="T152" fmla="*/ 443 w 443"/>
                <a:gd name="T153" fmla="*/ 782 h 78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443" h="782">
                  <a:moveTo>
                    <a:pt x="436" y="782"/>
                  </a:moveTo>
                  <a:lnTo>
                    <a:pt x="424" y="781"/>
                  </a:lnTo>
                  <a:lnTo>
                    <a:pt x="406" y="775"/>
                  </a:lnTo>
                  <a:lnTo>
                    <a:pt x="386" y="771"/>
                  </a:lnTo>
                  <a:lnTo>
                    <a:pt x="374" y="768"/>
                  </a:lnTo>
                  <a:lnTo>
                    <a:pt x="374" y="762"/>
                  </a:lnTo>
                  <a:lnTo>
                    <a:pt x="366" y="758"/>
                  </a:lnTo>
                  <a:lnTo>
                    <a:pt x="356" y="754"/>
                  </a:lnTo>
                  <a:lnTo>
                    <a:pt x="343" y="751"/>
                  </a:lnTo>
                  <a:lnTo>
                    <a:pt x="327" y="748"/>
                  </a:lnTo>
                  <a:lnTo>
                    <a:pt x="294" y="741"/>
                  </a:lnTo>
                  <a:lnTo>
                    <a:pt x="257" y="737"/>
                  </a:lnTo>
                  <a:lnTo>
                    <a:pt x="220" y="732"/>
                  </a:lnTo>
                  <a:lnTo>
                    <a:pt x="185" y="730"/>
                  </a:lnTo>
                  <a:lnTo>
                    <a:pt x="157" y="728"/>
                  </a:lnTo>
                  <a:lnTo>
                    <a:pt x="138" y="727"/>
                  </a:lnTo>
                  <a:lnTo>
                    <a:pt x="108" y="725"/>
                  </a:lnTo>
                  <a:lnTo>
                    <a:pt x="107" y="725"/>
                  </a:lnTo>
                  <a:lnTo>
                    <a:pt x="105" y="722"/>
                  </a:lnTo>
                  <a:lnTo>
                    <a:pt x="104" y="718"/>
                  </a:lnTo>
                  <a:lnTo>
                    <a:pt x="103" y="712"/>
                  </a:lnTo>
                  <a:lnTo>
                    <a:pt x="101" y="708"/>
                  </a:lnTo>
                  <a:lnTo>
                    <a:pt x="98" y="704"/>
                  </a:lnTo>
                  <a:lnTo>
                    <a:pt x="95" y="701"/>
                  </a:lnTo>
                  <a:lnTo>
                    <a:pt x="91" y="699"/>
                  </a:lnTo>
                  <a:lnTo>
                    <a:pt x="88" y="691"/>
                  </a:lnTo>
                  <a:lnTo>
                    <a:pt x="81" y="679"/>
                  </a:lnTo>
                  <a:lnTo>
                    <a:pt x="70" y="664"/>
                  </a:lnTo>
                  <a:lnTo>
                    <a:pt x="58" y="648"/>
                  </a:lnTo>
                  <a:lnTo>
                    <a:pt x="32" y="615"/>
                  </a:lnTo>
                  <a:lnTo>
                    <a:pt x="14" y="595"/>
                  </a:lnTo>
                  <a:lnTo>
                    <a:pt x="11" y="591"/>
                  </a:lnTo>
                  <a:lnTo>
                    <a:pt x="10" y="584"/>
                  </a:lnTo>
                  <a:lnTo>
                    <a:pt x="7" y="574"/>
                  </a:lnTo>
                  <a:lnTo>
                    <a:pt x="5" y="561"/>
                  </a:lnTo>
                  <a:lnTo>
                    <a:pt x="1" y="532"/>
                  </a:lnTo>
                  <a:lnTo>
                    <a:pt x="0" y="501"/>
                  </a:lnTo>
                  <a:lnTo>
                    <a:pt x="0" y="483"/>
                  </a:lnTo>
                  <a:lnTo>
                    <a:pt x="0" y="469"/>
                  </a:lnTo>
                  <a:lnTo>
                    <a:pt x="1" y="453"/>
                  </a:lnTo>
                  <a:lnTo>
                    <a:pt x="4" y="442"/>
                  </a:lnTo>
                  <a:lnTo>
                    <a:pt x="7" y="431"/>
                  </a:lnTo>
                  <a:lnTo>
                    <a:pt x="11" y="422"/>
                  </a:lnTo>
                  <a:lnTo>
                    <a:pt x="12" y="419"/>
                  </a:lnTo>
                  <a:lnTo>
                    <a:pt x="15" y="416"/>
                  </a:lnTo>
                  <a:lnTo>
                    <a:pt x="18" y="416"/>
                  </a:lnTo>
                  <a:lnTo>
                    <a:pt x="21" y="415"/>
                  </a:lnTo>
                  <a:lnTo>
                    <a:pt x="22" y="411"/>
                  </a:lnTo>
                  <a:lnTo>
                    <a:pt x="25" y="406"/>
                  </a:lnTo>
                  <a:lnTo>
                    <a:pt x="30" y="402"/>
                  </a:lnTo>
                  <a:lnTo>
                    <a:pt x="35" y="402"/>
                  </a:lnTo>
                  <a:lnTo>
                    <a:pt x="35" y="388"/>
                  </a:lnTo>
                  <a:lnTo>
                    <a:pt x="40" y="358"/>
                  </a:lnTo>
                  <a:lnTo>
                    <a:pt x="57" y="335"/>
                  </a:lnTo>
                  <a:lnTo>
                    <a:pt x="77" y="312"/>
                  </a:lnTo>
                  <a:lnTo>
                    <a:pt x="85" y="299"/>
                  </a:lnTo>
                  <a:lnTo>
                    <a:pt x="93" y="287"/>
                  </a:lnTo>
                  <a:lnTo>
                    <a:pt x="95" y="280"/>
                  </a:lnTo>
                  <a:lnTo>
                    <a:pt x="98" y="275"/>
                  </a:lnTo>
                  <a:lnTo>
                    <a:pt x="100" y="267"/>
                  </a:lnTo>
                  <a:lnTo>
                    <a:pt x="100" y="262"/>
                  </a:lnTo>
                  <a:lnTo>
                    <a:pt x="94" y="256"/>
                  </a:lnTo>
                  <a:lnTo>
                    <a:pt x="90" y="247"/>
                  </a:lnTo>
                  <a:lnTo>
                    <a:pt x="84" y="237"/>
                  </a:lnTo>
                  <a:lnTo>
                    <a:pt x="80" y="225"/>
                  </a:lnTo>
                  <a:lnTo>
                    <a:pt x="74" y="213"/>
                  </a:lnTo>
                  <a:lnTo>
                    <a:pt x="68" y="203"/>
                  </a:lnTo>
                  <a:lnTo>
                    <a:pt x="67" y="199"/>
                  </a:lnTo>
                  <a:lnTo>
                    <a:pt x="64" y="196"/>
                  </a:lnTo>
                  <a:lnTo>
                    <a:pt x="61" y="195"/>
                  </a:lnTo>
                  <a:lnTo>
                    <a:pt x="58" y="193"/>
                  </a:lnTo>
                  <a:lnTo>
                    <a:pt x="58" y="173"/>
                  </a:lnTo>
                  <a:lnTo>
                    <a:pt x="62" y="149"/>
                  </a:lnTo>
                  <a:lnTo>
                    <a:pt x="67" y="137"/>
                  </a:lnTo>
                  <a:lnTo>
                    <a:pt x="73" y="129"/>
                  </a:lnTo>
                  <a:lnTo>
                    <a:pt x="77" y="124"/>
                  </a:lnTo>
                  <a:lnTo>
                    <a:pt x="81" y="122"/>
                  </a:lnTo>
                  <a:lnTo>
                    <a:pt x="87" y="120"/>
                  </a:lnTo>
                  <a:lnTo>
                    <a:pt x="93" y="119"/>
                  </a:lnTo>
                  <a:lnTo>
                    <a:pt x="93" y="106"/>
                  </a:lnTo>
                  <a:lnTo>
                    <a:pt x="90" y="94"/>
                  </a:lnTo>
                  <a:lnTo>
                    <a:pt x="87" y="86"/>
                  </a:lnTo>
                  <a:lnTo>
                    <a:pt x="84" y="79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85" y="61"/>
                  </a:lnTo>
                  <a:lnTo>
                    <a:pt x="105" y="59"/>
                  </a:lnTo>
                  <a:lnTo>
                    <a:pt x="141" y="56"/>
                  </a:lnTo>
                  <a:lnTo>
                    <a:pt x="197" y="49"/>
                  </a:lnTo>
                  <a:lnTo>
                    <a:pt x="201" y="49"/>
                  </a:lnTo>
                  <a:lnTo>
                    <a:pt x="216" y="44"/>
                  </a:lnTo>
                  <a:lnTo>
                    <a:pt x="238" y="37"/>
                  </a:lnTo>
                  <a:lnTo>
                    <a:pt x="270" y="30"/>
                  </a:lnTo>
                  <a:lnTo>
                    <a:pt x="307" y="21"/>
                  </a:lnTo>
                  <a:lnTo>
                    <a:pt x="348" y="14"/>
                  </a:lnTo>
                  <a:lnTo>
                    <a:pt x="370" y="11"/>
                  </a:lnTo>
                  <a:lnTo>
                    <a:pt x="391" y="9"/>
                  </a:lnTo>
                  <a:lnTo>
                    <a:pt x="414" y="7"/>
                  </a:lnTo>
                  <a:lnTo>
                    <a:pt x="436" y="6"/>
                  </a:lnTo>
                  <a:lnTo>
                    <a:pt x="443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4767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74768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769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38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C513AC7-E6DB-46DC-8A06-354CD48E5C5E}" type="slidenum">
              <a:rPr lang="en-US" altLang="en-US" smtClean="0"/>
              <a:pPr eaLnBrk="1" hangingPunct="1"/>
              <a:t>11</a:t>
            </a:fld>
            <a:endParaRPr lang="en-US" altLang="en-US" smtClean="0"/>
          </a:p>
        </p:txBody>
      </p:sp>
      <p:sp>
        <p:nvSpPr>
          <p:cNvPr id="75779" name="Rectangle 2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75781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75782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75783" name="Group 17"/>
          <p:cNvGrpSpPr>
            <a:grpSpLocks/>
          </p:cNvGrpSpPr>
          <p:nvPr/>
        </p:nvGrpSpPr>
        <p:grpSpPr bwMode="auto">
          <a:xfrm>
            <a:off x="5724525" y="3141663"/>
            <a:ext cx="1824038" cy="1176337"/>
            <a:chOff x="3178" y="2961"/>
            <a:chExt cx="1603" cy="1104"/>
          </a:xfrm>
        </p:grpSpPr>
        <p:sp>
          <p:nvSpPr>
            <p:cNvPr id="75797" name="Freeform 18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798" name="Freeform 19"/>
            <p:cNvSpPr>
              <a:spLocks/>
            </p:cNvSpPr>
            <p:nvPr/>
          </p:nvSpPr>
          <p:spPr bwMode="auto">
            <a:xfrm>
              <a:off x="3178" y="2961"/>
              <a:ext cx="1603" cy="1104"/>
            </a:xfrm>
            <a:custGeom>
              <a:avLst/>
              <a:gdLst>
                <a:gd name="T0" fmla="*/ 608 w 1350"/>
                <a:gd name="T1" fmla="*/ 215 h 877"/>
                <a:gd name="T2" fmla="*/ 467 w 1350"/>
                <a:gd name="T3" fmla="*/ 318 h 877"/>
                <a:gd name="T4" fmla="*/ 330 w 1350"/>
                <a:gd name="T5" fmla="*/ 453 h 877"/>
                <a:gd name="T6" fmla="*/ 106 w 1350"/>
                <a:gd name="T7" fmla="*/ 718 h 877"/>
                <a:gd name="T8" fmla="*/ 53 w 1350"/>
                <a:gd name="T9" fmla="*/ 943 h 877"/>
                <a:gd name="T10" fmla="*/ 24 w 1350"/>
                <a:gd name="T11" fmla="*/ 1242 h 877"/>
                <a:gd name="T12" fmla="*/ 0 w 1350"/>
                <a:gd name="T13" fmla="*/ 1547 h 877"/>
                <a:gd name="T14" fmla="*/ 18 w 1350"/>
                <a:gd name="T15" fmla="*/ 1770 h 877"/>
                <a:gd name="T16" fmla="*/ 88 w 1350"/>
                <a:gd name="T17" fmla="*/ 2007 h 877"/>
                <a:gd name="T18" fmla="*/ 178 w 1350"/>
                <a:gd name="T19" fmla="*/ 2174 h 877"/>
                <a:gd name="T20" fmla="*/ 286 w 1350"/>
                <a:gd name="T21" fmla="*/ 2343 h 877"/>
                <a:gd name="T22" fmla="*/ 394 w 1350"/>
                <a:gd name="T23" fmla="*/ 2484 h 877"/>
                <a:gd name="T24" fmla="*/ 559 w 1350"/>
                <a:gd name="T25" fmla="*/ 2564 h 877"/>
                <a:gd name="T26" fmla="*/ 823 w 1350"/>
                <a:gd name="T27" fmla="*/ 2695 h 877"/>
                <a:gd name="T28" fmla="*/ 990 w 1350"/>
                <a:gd name="T29" fmla="*/ 2735 h 877"/>
                <a:gd name="T30" fmla="*/ 1132 w 1350"/>
                <a:gd name="T31" fmla="*/ 2723 h 877"/>
                <a:gd name="T32" fmla="*/ 1218 w 1350"/>
                <a:gd name="T33" fmla="*/ 2684 h 877"/>
                <a:gd name="T34" fmla="*/ 1464 w 1350"/>
                <a:gd name="T35" fmla="*/ 2612 h 877"/>
                <a:gd name="T36" fmla="*/ 1658 w 1350"/>
                <a:gd name="T37" fmla="*/ 2588 h 877"/>
                <a:gd name="T38" fmla="*/ 1927 w 1350"/>
                <a:gd name="T39" fmla="*/ 2627 h 877"/>
                <a:gd name="T40" fmla="*/ 2027 w 1350"/>
                <a:gd name="T41" fmla="*/ 2671 h 877"/>
                <a:gd name="T42" fmla="*/ 2115 w 1350"/>
                <a:gd name="T43" fmla="*/ 2723 h 877"/>
                <a:gd name="T44" fmla="*/ 2293 w 1350"/>
                <a:gd name="T45" fmla="*/ 2757 h 877"/>
                <a:gd name="T46" fmla="*/ 2458 w 1350"/>
                <a:gd name="T47" fmla="*/ 2773 h 877"/>
                <a:gd name="T48" fmla="*/ 2617 w 1350"/>
                <a:gd name="T49" fmla="*/ 2744 h 877"/>
                <a:gd name="T50" fmla="*/ 2768 w 1350"/>
                <a:gd name="T51" fmla="*/ 2680 h 877"/>
                <a:gd name="T52" fmla="*/ 2914 w 1350"/>
                <a:gd name="T53" fmla="*/ 2567 h 877"/>
                <a:gd name="T54" fmla="*/ 3002 w 1350"/>
                <a:gd name="T55" fmla="*/ 2442 h 877"/>
                <a:gd name="T56" fmla="*/ 3074 w 1350"/>
                <a:gd name="T57" fmla="*/ 2253 h 877"/>
                <a:gd name="T58" fmla="*/ 3142 w 1350"/>
                <a:gd name="T59" fmla="*/ 1979 h 877"/>
                <a:gd name="T60" fmla="*/ 3187 w 1350"/>
                <a:gd name="T61" fmla="*/ 1640 h 877"/>
                <a:gd name="T62" fmla="*/ 3180 w 1350"/>
                <a:gd name="T63" fmla="*/ 1211 h 877"/>
                <a:gd name="T64" fmla="*/ 3151 w 1350"/>
                <a:gd name="T65" fmla="*/ 1000 h 877"/>
                <a:gd name="T66" fmla="*/ 3100 w 1350"/>
                <a:gd name="T67" fmla="*/ 808 h 877"/>
                <a:gd name="T68" fmla="*/ 3017 w 1350"/>
                <a:gd name="T69" fmla="*/ 634 h 877"/>
                <a:gd name="T70" fmla="*/ 2897 w 1350"/>
                <a:gd name="T71" fmla="*/ 485 h 877"/>
                <a:gd name="T72" fmla="*/ 2749 w 1350"/>
                <a:gd name="T73" fmla="*/ 347 h 877"/>
                <a:gd name="T74" fmla="*/ 2574 w 1350"/>
                <a:gd name="T75" fmla="*/ 237 h 877"/>
                <a:gd name="T76" fmla="*/ 2388 w 1350"/>
                <a:gd name="T77" fmla="*/ 152 h 877"/>
                <a:gd name="T78" fmla="*/ 2206 w 1350"/>
                <a:gd name="T79" fmla="*/ 98 h 877"/>
                <a:gd name="T80" fmla="*/ 2040 w 1350"/>
                <a:gd name="T81" fmla="*/ 78 h 877"/>
                <a:gd name="T82" fmla="*/ 1789 w 1350"/>
                <a:gd name="T83" fmla="*/ 48 h 877"/>
                <a:gd name="T84" fmla="*/ 1445 w 1350"/>
                <a:gd name="T85" fmla="*/ 0 h 877"/>
                <a:gd name="T86" fmla="*/ 1221 w 1350"/>
                <a:gd name="T87" fmla="*/ 8 h 877"/>
                <a:gd name="T88" fmla="*/ 943 w 1350"/>
                <a:gd name="T89" fmla="*/ 76 h 877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50"/>
                <a:gd name="T136" fmla="*/ 0 h 877"/>
                <a:gd name="T137" fmla="*/ 1350 w 1350"/>
                <a:gd name="T138" fmla="*/ 877 h 877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50" h="877">
                  <a:moveTo>
                    <a:pt x="297" y="53"/>
                  </a:moveTo>
                  <a:lnTo>
                    <a:pt x="278" y="60"/>
                  </a:lnTo>
                  <a:lnTo>
                    <a:pt x="258" y="68"/>
                  </a:lnTo>
                  <a:lnTo>
                    <a:pt x="238" y="78"/>
                  </a:lnTo>
                  <a:lnTo>
                    <a:pt x="218" y="88"/>
                  </a:lnTo>
                  <a:lnTo>
                    <a:pt x="198" y="101"/>
                  </a:lnTo>
                  <a:lnTo>
                    <a:pt x="178" y="114"/>
                  </a:lnTo>
                  <a:lnTo>
                    <a:pt x="158" y="128"/>
                  </a:lnTo>
                  <a:lnTo>
                    <a:pt x="140" y="143"/>
                  </a:lnTo>
                  <a:lnTo>
                    <a:pt x="104" y="171"/>
                  </a:lnTo>
                  <a:lnTo>
                    <a:pt x="73" y="200"/>
                  </a:lnTo>
                  <a:lnTo>
                    <a:pt x="45" y="227"/>
                  </a:lnTo>
                  <a:lnTo>
                    <a:pt x="25" y="251"/>
                  </a:lnTo>
                  <a:lnTo>
                    <a:pt x="25" y="274"/>
                  </a:lnTo>
                  <a:lnTo>
                    <a:pt x="23" y="299"/>
                  </a:lnTo>
                  <a:lnTo>
                    <a:pt x="20" y="322"/>
                  </a:lnTo>
                  <a:lnTo>
                    <a:pt x="17" y="346"/>
                  </a:lnTo>
                  <a:lnTo>
                    <a:pt x="10" y="393"/>
                  </a:lnTo>
                  <a:lnTo>
                    <a:pt x="3" y="440"/>
                  </a:lnTo>
                  <a:lnTo>
                    <a:pt x="1" y="465"/>
                  </a:lnTo>
                  <a:lnTo>
                    <a:pt x="0" y="489"/>
                  </a:lnTo>
                  <a:lnTo>
                    <a:pt x="1" y="513"/>
                  </a:lnTo>
                  <a:lnTo>
                    <a:pt x="4" y="538"/>
                  </a:lnTo>
                  <a:lnTo>
                    <a:pt x="8" y="560"/>
                  </a:lnTo>
                  <a:lnTo>
                    <a:pt x="14" y="585"/>
                  </a:lnTo>
                  <a:lnTo>
                    <a:pt x="24" y="609"/>
                  </a:lnTo>
                  <a:lnTo>
                    <a:pt x="37" y="635"/>
                  </a:lnTo>
                  <a:lnTo>
                    <a:pt x="48" y="653"/>
                  </a:lnTo>
                  <a:lnTo>
                    <a:pt x="61" y="671"/>
                  </a:lnTo>
                  <a:lnTo>
                    <a:pt x="75" y="688"/>
                  </a:lnTo>
                  <a:lnTo>
                    <a:pt x="91" y="705"/>
                  </a:lnTo>
                  <a:lnTo>
                    <a:pt x="107" y="722"/>
                  </a:lnTo>
                  <a:lnTo>
                    <a:pt x="121" y="741"/>
                  </a:lnTo>
                  <a:lnTo>
                    <a:pt x="134" y="761"/>
                  </a:lnTo>
                  <a:lnTo>
                    <a:pt x="146" y="781"/>
                  </a:lnTo>
                  <a:lnTo>
                    <a:pt x="168" y="786"/>
                  </a:lnTo>
                  <a:lnTo>
                    <a:pt x="191" y="794"/>
                  </a:lnTo>
                  <a:lnTo>
                    <a:pt x="214" y="802"/>
                  </a:lnTo>
                  <a:lnTo>
                    <a:pt x="237" y="811"/>
                  </a:lnTo>
                  <a:lnTo>
                    <a:pt x="281" y="828"/>
                  </a:lnTo>
                  <a:lnTo>
                    <a:pt x="327" y="845"/>
                  </a:lnTo>
                  <a:lnTo>
                    <a:pt x="349" y="852"/>
                  </a:lnTo>
                  <a:lnTo>
                    <a:pt x="371" y="858"/>
                  </a:lnTo>
                  <a:lnTo>
                    <a:pt x="394" y="862"/>
                  </a:lnTo>
                  <a:lnTo>
                    <a:pt x="419" y="865"/>
                  </a:lnTo>
                  <a:lnTo>
                    <a:pt x="442" y="865"/>
                  </a:lnTo>
                  <a:lnTo>
                    <a:pt x="466" y="862"/>
                  </a:lnTo>
                  <a:lnTo>
                    <a:pt x="479" y="861"/>
                  </a:lnTo>
                  <a:lnTo>
                    <a:pt x="490" y="858"/>
                  </a:lnTo>
                  <a:lnTo>
                    <a:pt x="503" y="854"/>
                  </a:lnTo>
                  <a:lnTo>
                    <a:pt x="516" y="849"/>
                  </a:lnTo>
                  <a:lnTo>
                    <a:pt x="542" y="842"/>
                  </a:lnTo>
                  <a:lnTo>
                    <a:pt x="592" y="831"/>
                  </a:lnTo>
                  <a:lnTo>
                    <a:pt x="620" y="826"/>
                  </a:lnTo>
                  <a:lnTo>
                    <a:pt x="649" y="822"/>
                  </a:lnTo>
                  <a:lnTo>
                    <a:pt x="676" y="819"/>
                  </a:lnTo>
                  <a:lnTo>
                    <a:pt x="702" y="818"/>
                  </a:lnTo>
                  <a:lnTo>
                    <a:pt x="736" y="819"/>
                  </a:lnTo>
                  <a:lnTo>
                    <a:pt x="790" y="826"/>
                  </a:lnTo>
                  <a:lnTo>
                    <a:pt x="816" y="831"/>
                  </a:lnTo>
                  <a:lnTo>
                    <a:pt x="840" y="838"/>
                  </a:lnTo>
                  <a:lnTo>
                    <a:pt x="850" y="841"/>
                  </a:lnTo>
                  <a:lnTo>
                    <a:pt x="859" y="845"/>
                  </a:lnTo>
                  <a:lnTo>
                    <a:pt x="866" y="849"/>
                  </a:lnTo>
                  <a:lnTo>
                    <a:pt x="870" y="854"/>
                  </a:lnTo>
                  <a:lnTo>
                    <a:pt x="896" y="861"/>
                  </a:lnTo>
                  <a:lnTo>
                    <a:pt x="922" y="865"/>
                  </a:lnTo>
                  <a:lnTo>
                    <a:pt x="946" y="869"/>
                  </a:lnTo>
                  <a:lnTo>
                    <a:pt x="971" y="872"/>
                  </a:lnTo>
                  <a:lnTo>
                    <a:pt x="995" y="875"/>
                  </a:lnTo>
                  <a:lnTo>
                    <a:pt x="1018" y="877"/>
                  </a:lnTo>
                  <a:lnTo>
                    <a:pt x="1041" y="877"/>
                  </a:lnTo>
                  <a:lnTo>
                    <a:pt x="1064" y="875"/>
                  </a:lnTo>
                  <a:lnTo>
                    <a:pt x="1086" y="872"/>
                  </a:lnTo>
                  <a:lnTo>
                    <a:pt x="1108" y="868"/>
                  </a:lnTo>
                  <a:lnTo>
                    <a:pt x="1129" y="862"/>
                  </a:lnTo>
                  <a:lnTo>
                    <a:pt x="1151" y="855"/>
                  </a:lnTo>
                  <a:lnTo>
                    <a:pt x="1172" y="848"/>
                  </a:lnTo>
                  <a:lnTo>
                    <a:pt x="1194" y="838"/>
                  </a:lnTo>
                  <a:lnTo>
                    <a:pt x="1214" y="825"/>
                  </a:lnTo>
                  <a:lnTo>
                    <a:pt x="1235" y="812"/>
                  </a:lnTo>
                  <a:lnTo>
                    <a:pt x="1248" y="802"/>
                  </a:lnTo>
                  <a:lnTo>
                    <a:pt x="1261" y="788"/>
                  </a:lnTo>
                  <a:lnTo>
                    <a:pt x="1272" y="772"/>
                  </a:lnTo>
                  <a:lnTo>
                    <a:pt x="1282" y="755"/>
                  </a:lnTo>
                  <a:lnTo>
                    <a:pt x="1292" y="735"/>
                  </a:lnTo>
                  <a:lnTo>
                    <a:pt x="1302" y="713"/>
                  </a:lnTo>
                  <a:lnTo>
                    <a:pt x="1311" y="692"/>
                  </a:lnTo>
                  <a:lnTo>
                    <a:pt x="1318" y="671"/>
                  </a:lnTo>
                  <a:lnTo>
                    <a:pt x="1331" y="626"/>
                  </a:lnTo>
                  <a:lnTo>
                    <a:pt x="1341" y="583"/>
                  </a:lnTo>
                  <a:lnTo>
                    <a:pt x="1347" y="548"/>
                  </a:lnTo>
                  <a:lnTo>
                    <a:pt x="1350" y="519"/>
                  </a:lnTo>
                  <a:lnTo>
                    <a:pt x="1350" y="460"/>
                  </a:lnTo>
                  <a:lnTo>
                    <a:pt x="1348" y="407"/>
                  </a:lnTo>
                  <a:lnTo>
                    <a:pt x="1347" y="383"/>
                  </a:lnTo>
                  <a:lnTo>
                    <a:pt x="1344" y="360"/>
                  </a:lnTo>
                  <a:lnTo>
                    <a:pt x="1340" y="337"/>
                  </a:lnTo>
                  <a:lnTo>
                    <a:pt x="1335" y="316"/>
                  </a:lnTo>
                  <a:lnTo>
                    <a:pt x="1330" y="294"/>
                  </a:lnTo>
                  <a:lnTo>
                    <a:pt x="1322" y="276"/>
                  </a:lnTo>
                  <a:lnTo>
                    <a:pt x="1314" y="256"/>
                  </a:lnTo>
                  <a:lnTo>
                    <a:pt x="1304" y="237"/>
                  </a:lnTo>
                  <a:lnTo>
                    <a:pt x="1292" y="219"/>
                  </a:lnTo>
                  <a:lnTo>
                    <a:pt x="1278" y="201"/>
                  </a:lnTo>
                  <a:lnTo>
                    <a:pt x="1264" y="184"/>
                  </a:lnTo>
                  <a:lnTo>
                    <a:pt x="1247" y="167"/>
                  </a:lnTo>
                  <a:lnTo>
                    <a:pt x="1228" y="153"/>
                  </a:lnTo>
                  <a:lnTo>
                    <a:pt x="1209" y="137"/>
                  </a:lnTo>
                  <a:lnTo>
                    <a:pt x="1188" y="123"/>
                  </a:lnTo>
                  <a:lnTo>
                    <a:pt x="1165" y="110"/>
                  </a:lnTo>
                  <a:lnTo>
                    <a:pt x="1141" y="97"/>
                  </a:lnTo>
                  <a:lnTo>
                    <a:pt x="1116" y="85"/>
                  </a:lnTo>
                  <a:lnTo>
                    <a:pt x="1091" y="75"/>
                  </a:lnTo>
                  <a:lnTo>
                    <a:pt x="1065" y="65"/>
                  </a:lnTo>
                  <a:lnTo>
                    <a:pt x="1038" y="57"/>
                  </a:lnTo>
                  <a:lnTo>
                    <a:pt x="1012" y="48"/>
                  </a:lnTo>
                  <a:lnTo>
                    <a:pt x="986" y="41"/>
                  </a:lnTo>
                  <a:lnTo>
                    <a:pt x="961" y="35"/>
                  </a:lnTo>
                  <a:lnTo>
                    <a:pt x="935" y="31"/>
                  </a:lnTo>
                  <a:lnTo>
                    <a:pt x="911" y="28"/>
                  </a:lnTo>
                  <a:lnTo>
                    <a:pt x="888" y="27"/>
                  </a:lnTo>
                  <a:lnTo>
                    <a:pt x="865" y="25"/>
                  </a:lnTo>
                  <a:lnTo>
                    <a:pt x="826" y="23"/>
                  </a:lnTo>
                  <a:lnTo>
                    <a:pt x="790" y="20"/>
                  </a:lnTo>
                  <a:lnTo>
                    <a:pt x="758" y="15"/>
                  </a:lnTo>
                  <a:lnTo>
                    <a:pt x="726" y="13"/>
                  </a:lnTo>
                  <a:lnTo>
                    <a:pt x="669" y="4"/>
                  </a:lnTo>
                  <a:lnTo>
                    <a:pt x="612" y="0"/>
                  </a:lnTo>
                  <a:lnTo>
                    <a:pt x="582" y="0"/>
                  </a:lnTo>
                  <a:lnTo>
                    <a:pt x="550" y="0"/>
                  </a:lnTo>
                  <a:lnTo>
                    <a:pt x="517" y="2"/>
                  </a:lnTo>
                  <a:lnTo>
                    <a:pt x="482" y="7"/>
                  </a:lnTo>
                  <a:lnTo>
                    <a:pt x="442" y="14"/>
                  </a:lnTo>
                  <a:lnTo>
                    <a:pt x="399" y="24"/>
                  </a:lnTo>
                  <a:lnTo>
                    <a:pt x="351" y="37"/>
                  </a:lnTo>
                  <a:lnTo>
                    <a:pt x="297" y="53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799" name="Freeform 20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solidFill>
              <a:srgbClr val="C3C3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00" name="Freeform 21"/>
            <p:cNvSpPr>
              <a:spLocks/>
            </p:cNvSpPr>
            <p:nvPr/>
          </p:nvSpPr>
          <p:spPr bwMode="auto">
            <a:xfrm>
              <a:off x="3210" y="3092"/>
              <a:ext cx="1526" cy="940"/>
            </a:xfrm>
            <a:custGeom>
              <a:avLst/>
              <a:gdLst>
                <a:gd name="T0" fmla="*/ 581 w 1285"/>
                <a:gd name="T1" fmla="*/ 185 h 747"/>
                <a:gd name="T2" fmla="*/ 400 w 1285"/>
                <a:gd name="T3" fmla="*/ 313 h 747"/>
                <a:gd name="T4" fmla="*/ 159 w 1285"/>
                <a:gd name="T5" fmla="*/ 541 h 747"/>
                <a:gd name="T6" fmla="*/ 53 w 1285"/>
                <a:gd name="T7" fmla="*/ 741 h 747"/>
                <a:gd name="T8" fmla="*/ 38 w 1285"/>
                <a:gd name="T9" fmla="*/ 931 h 747"/>
                <a:gd name="T10" fmla="*/ 0 w 1285"/>
                <a:gd name="T11" fmla="*/ 1250 h 747"/>
                <a:gd name="T12" fmla="*/ 8 w 1285"/>
                <a:gd name="T13" fmla="*/ 1445 h 747"/>
                <a:gd name="T14" fmla="*/ 51 w 1285"/>
                <a:gd name="T15" fmla="*/ 1637 h 747"/>
                <a:gd name="T16" fmla="*/ 135 w 1285"/>
                <a:gd name="T17" fmla="*/ 1806 h 747"/>
                <a:gd name="T18" fmla="*/ 235 w 1285"/>
                <a:gd name="T19" fmla="*/ 1944 h 747"/>
                <a:gd name="T20" fmla="*/ 324 w 1285"/>
                <a:gd name="T21" fmla="*/ 2098 h 747"/>
                <a:gd name="T22" fmla="*/ 480 w 1285"/>
                <a:gd name="T23" fmla="*/ 2158 h 747"/>
                <a:gd name="T24" fmla="*/ 732 w 1285"/>
                <a:gd name="T25" fmla="*/ 2274 h 747"/>
                <a:gd name="T26" fmla="*/ 882 w 1285"/>
                <a:gd name="T27" fmla="*/ 2320 h 747"/>
                <a:gd name="T28" fmla="*/ 1046 w 1285"/>
                <a:gd name="T29" fmla="*/ 2320 h 747"/>
                <a:gd name="T30" fmla="*/ 1220 w 1285"/>
                <a:gd name="T31" fmla="*/ 2268 h 747"/>
                <a:gd name="T32" fmla="*/ 1461 w 1285"/>
                <a:gd name="T33" fmla="*/ 2212 h 747"/>
                <a:gd name="T34" fmla="*/ 1653 w 1285"/>
                <a:gd name="T35" fmla="*/ 2201 h 747"/>
                <a:gd name="T36" fmla="*/ 1887 w 1285"/>
                <a:gd name="T37" fmla="*/ 2251 h 747"/>
                <a:gd name="T38" fmla="*/ 1943 w 1285"/>
                <a:gd name="T39" fmla="*/ 2284 h 747"/>
                <a:gd name="T40" fmla="*/ 2182 w 1285"/>
                <a:gd name="T41" fmla="*/ 2347 h 747"/>
                <a:gd name="T42" fmla="*/ 2341 w 1285"/>
                <a:gd name="T43" fmla="*/ 2358 h 747"/>
                <a:gd name="T44" fmla="*/ 2491 w 1285"/>
                <a:gd name="T45" fmla="*/ 2336 h 747"/>
                <a:gd name="T46" fmla="*/ 2633 w 1285"/>
                <a:gd name="T47" fmla="*/ 2280 h 747"/>
                <a:gd name="T48" fmla="*/ 2775 w 1285"/>
                <a:gd name="T49" fmla="*/ 2183 h 747"/>
                <a:gd name="T50" fmla="*/ 2860 w 1285"/>
                <a:gd name="T51" fmla="*/ 2076 h 747"/>
                <a:gd name="T52" fmla="*/ 2930 w 1285"/>
                <a:gd name="T53" fmla="*/ 1919 h 747"/>
                <a:gd name="T54" fmla="*/ 2993 w 1285"/>
                <a:gd name="T55" fmla="*/ 1686 h 747"/>
                <a:gd name="T56" fmla="*/ 3033 w 1285"/>
                <a:gd name="T57" fmla="*/ 1396 h 747"/>
                <a:gd name="T58" fmla="*/ 3025 w 1285"/>
                <a:gd name="T59" fmla="*/ 1036 h 747"/>
                <a:gd name="T60" fmla="*/ 3001 w 1285"/>
                <a:gd name="T61" fmla="*/ 853 h 747"/>
                <a:gd name="T62" fmla="*/ 2950 w 1285"/>
                <a:gd name="T63" fmla="*/ 692 h 747"/>
                <a:gd name="T64" fmla="*/ 2874 w 1285"/>
                <a:gd name="T65" fmla="*/ 546 h 747"/>
                <a:gd name="T66" fmla="*/ 2762 w 1285"/>
                <a:gd name="T67" fmla="*/ 410 h 747"/>
                <a:gd name="T68" fmla="*/ 2617 w 1285"/>
                <a:gd name="T69" fmla="*/ 294 h 747"/>
                <a:gd name="T70" fmla="*/ 2452 w 1285"/>
                <a:gd name="T71" fmla="*/ 203 h 747"/>
                <a:gd name="T72" fmla="*/ 2271 w 1285"/>
                <a:gd name="T73" fmla="*/ 136 h 747"/>
                <a:gd name="T74" fmla="*/ 2100 w 1285"/>
                <a:gd name="T75" fmla="*/ 86 h 747"/>
                <a:gd name="T76" fmla="*/ 1940 w 1285"/>
                <a:gd name="T77" fmla="*/ 72 h 747"/>
                <a:gd name="T78" fmla="*/ 1502 w 1285"/>
                <a:gd name="T79" fmla="*/ 20 h 747"/>
                <a:gd name="T80" fmla="*/ 1234 w 1285"/>
                <a:gd name="T81" fmla="*/ 1 h 747"/>
                <a:gd name="T82" fmla="*/ 993 w 1285"/>
                <a:gd name="T83" fmla="*/ 39 h 747"/>
                <a:gd name="T84" fmla="*/ 669 w 1285"/>
                <a:gd name="T85" fmla="*/ 146 h 747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285"/>
                <a:gd name="T130" fmla="*/ 0 h 747"/>
                <a:gd name="T131" fmla="*/ 1285 w 1285"/>
                <a:gd name="T132" fmla="*/ 747 h 747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285" h="747">
                  <a:moveTo>
                    <a:pt x="283" y="46"/>
                  </a:moveTo>
                  <a:lnTo>
                    <a:pt x="264" y="52"/>
                  </a:lnTo>
                  <a:lnTo>
                    <a:pt x="246" y="59"/>
                  </a:lnTo>
                  <a:lnTo>
                    <a:pt x="226" y="67"/>
                  </a:lnTo>
                  <a:lnTo>
                    <a:pt x="207" y="77"/>
                  </a:lnTo>
                  <a:lnTo>
                    <a:pt x="169" y="99"/>
                  </a:lnTo>
                  <a:lnTo>
                    <a:pt x="131" y="122"/>
                  </a:lnTo>
                  <a:lnTo>
                    <a:pt x="98" y="147"/>
                  </a:lnTo>
                  <a:lnTo>
                    <a:pt x="67" y="172"/>
                  </a:lnTo>
                  <a:lnTo>
                    <a:pt x="43" y="195"/>
                  </a:lnTo>
                  <a:lnTo>
                    <a:pt x="23" y="215"/>
                  </a:lnTo>
                  <a:lnTo>
                    <a:pt x="23" y="235"/>
                  </a:lnTo>
                  <a:lnTo>
                    <a:pt x="21" y="255"/>
                  </a:lnTo>
                  <a:lnTo>
                    <a:pt x="18" y="275"/>
                  </a:lnTo>
                  <a:lnTo>
                    <a:pt x="16" y="295"/>
                  </a:lnTo>
                  <a:lnTo>
                    <a:pt x="8" y="336"/>
                  </a:lnTo>
                  <a:lnTo>
                    <a:pt x="3" y="376"/>
                  </a:lnTo>
                  <a:lnTo>
                    <a:pt x="0" y="396"/>
                  </a:lnTo>
                  <a:lnTo>
                    <a:pt x="0" y="416"/>
                  </a:lnTo>
                  <a:lnTo>
                    <a:pt x="0" y="438"/>
                  </a:lnTo>
                  <a:lnTo>
                    <a:pt x="3" y="458"/>
                  </a:lnTo>
                  <a:lnTo>
                    <a:pt x="7" y="478"/>
                  </a:lnTo>
                  <a:lnTo>
                    <a:pt x="13" y="499"/>
                  </a:lnTo>
                  <a:lnTo>
                    <a:pt x="21" y="519"/>
                  </a:lnTo>
                  <a:lnTo>
                    <a:pt x="34" y="541"/>
                  </a:lnTo>
                  <a:lnTo>
                    <a:pt x="44" y="557"/>
                  </a:lnTo>
                  <a:lnTo>
                    <a:pt x="57" y="572"/>
                  </a:lnTo>
                  <a:lnTo>
                    <a:pt x="71" y="587"/>
                  </a:lnTo>
                  <a:lnTo>
                    <a:pt x="86" y="601"/>
                  </a:lnTo>
                  <a:lnTo>
                    <a:pt x="100" y="617"/>
                  </a:lnTo>
                  <a:lnTo>
                    <a:pt x="114" y="631"/>
                  </a:lnTo>
                  <a:lnTo>
                    <a:pt x="127" y="648"/>
                  </a:lnTo>
                  <a:lnTo>
                    <a:pt x="137" y="665"/>
                  </a:lnTo>
                  <a:lnTo>
                    <a:pt x="160" y="671"/>
                  </a:lnTo>
                  <a:lnTo>
                    <a:pt x="181" y="677"/>
                  </a:lnTo>
                  <a:lnTo>
                    <a:pt x="203" y="684"/>
                  </a:lnTo>
                  <a:lnTo>
                    <a:pt x="224" y="691"/>
                  </a:lnTo>
                  <a:lnTo>
                    <a:pt x="267" y="707"/>
                  </a:lnTo>
                  <a:lnTo>
                    <a:pt x="310" y="721"/>
                  </a:lnTo>
                  <a:lnTo>
                    <a:pt x="332" y="727"/>
                  </a:lnTo>
                  <a:lnTo>
                    <a:pt x="353" y="731"/>
                  </a:lnTo>
                  <a:lnTo>
                    <a:pt x="374" y="735"/>
                  </a:lnTo>
                  <a:lnTo>
                    <a:pt x="397" y="737"/>
                  </a:lnTo>
                  <a:lnTo>
                    <a:pt x="420" y="737"/>
                  </a:lnTo>
                  <a:lnTo>
                    <a:pt x="443" y="735"/>
                  </a:lnTo>
                  <a:lnTo>
                    <a:pt x="466" y="731"/>
                  </a:lnTo>
                  <a:lnTo>
                    <a:pt x="490" y="724"/>
                  </a:lnTo>
                  <a:lnTo>
                    <a:pt x="516" y="718"/>
                  </a:lnTo>
                  <a:lnTo>
                    <a:pt x="562" y="708"/>
                  </a:lnTo>
                  <a:lnTo>
                    <a:pt x="589" y="704"/>
                  </a:lnTo>
                  <a:lnTo>
                    <a:pt x="618" y="701"/>
                  </a:lnTo>
                  <a:lnTo>
                    <a:pt x="643" y="698"/>
                  </a:lnTo>
                  <a:lnTo>
                    <a:pt x="666" y="697"/>
                  </a:lnTo>
                  <a:lnTo>
                    <a:pt x="700" y="698"/>
                  </a:lnTo>
                  <a:lnTo>
                    <a:pt x="751" y="704"/>
                  </a:lnTo>
                  <a:lnTo>
                    <a:pt x="776" y="708"/>
                  </a:lnTo>
                  <a:lnTo>
                    <a:pt x="799" y="714"/>
                  </a:lnTo>
                  <a:lnTo>
                    <a:pt x="809" y="717"/>
                  </a:lnTo>
                  <a:lnTo>
                    <a:pt x="818" y="721"/>
                  </a:lnTo>
                  <a:lnTo>
                    <a:pt x="823" y="724"/>
                  </a:lnTo>
                  <a:lnTo>
                    <a:pt x="828" y="728"/>
                  </a:lnTo>
                  <a:lnTo>
                    <a:pt x="876" y="738"/>
                  </a:lnTo>
                  <a:lnTo>
                    <a:pt x="924" y="744"/>
                  </a:lnTo>
                  <a:lnTo>
                    <a:pt x="946" y="745"/>
                  </a:lnTo>
                  <a:lnTo>
                    <a:pt x="968" y="747"/>
                  </a:lnTo>
                  <a:lnTo>
                    <a:pt x="991" y="747"/>
                  </a:lnTo>
                  <a:lnTo>
                    <a:pt x="1012" y="745"/>
                  </a:lnTo>
                  <a:lnTo>
                    <a:pt x="1034" y="743"/>
                  </a:lnTo>
                  <a:lnTo>
                    <a:pt x="1055" y="740"/>
                  </a:lnTo>
                  <a:lnTo>
                    <a:pt x="1075" y="735"/>
                  </a:lnTo>
                  <a:lnTo>
                    <a:pt x="1095" y="730"/>
                  </a:lnTo>
                  <a:lnTo>
                    <a:pt x="1115" y="722"/>
                  </a:lnTo>
                  <a:lnTo>
                    <a:pt x="1135" y="714"/>
                  </a:lnTo>
                  <a:lnTo>
                    <a:pt x="1155" y="704"/>
                  </a:lnTo>
                  <a:lnTo>
                    <a:pt x="1175" y="692"/>
                  </a:lnTo>
                  <a:lnTo>
                    <a:pt x="1188" y="684"/>
                  </a:lnTo>
                  <a:lnTo>
                    <a:pt x="1200" y="672"/>
                  </a:lnTo>
                  <a:lnTo>
                    <a:pt x="1211" y="658"/>
                  </a:lnTo>
                  <a:lnTo>
                    <a:pt x="1221" y="642"/>
                  </a:lnTo>
                  <a:lnTo>
                    <a:pt x="1231" y="627"/>
                  </a:lnTo>
                  <a:lnTo>
                    <a:pt x="1240" y="608"/>
                  </a:lnTo>
                  <a:lnTo>
                    <a:pt x="1247" y="591"/>
                  </a:lnTo>
                  <a:lnTo>
                    <a:pt x="1255" y="571"/>
                  </a:lnTo>
                  <a:lnTo>
                    <a:pt x="1267" y="534"/>
                  </a:lnTo>
                  <a:lnTo>
                    <a:pt x="1277" y="498"/>
                  </a:lnTo>
                  <a:lnTo>
                    <a:pt x="1282" y="466"/>
                  </a:lnTo>
                  <a:lnTo>
                    <a:pt x="1284" y="442"/>
                  </a:lnTo>
                  <a:lnTo>
                    <a:pt x="1285" y="393"/>
                  </a:lnTo>
                  <a:lnTo>
                    <a:pt x="1284" y="348"/>
                  </a:lnTo>
                  <a:lnTo>
                    <a:pt x="1281" y="328"/>
                  </a:lnTo>
                  <a:lnTo>
                    <a:pt x="1278" y="308"/>
                  </a:lnTo>
                  <a:lnTo>
                    <a:pt x="1275" y="288"/>
                  </a:lnTo>
                  <a:lnTo>
                    <a:pt x="1271" y="270"/>
                  </a:lnTo>
                  <a:lnTo>
                    <a:pt x="1265" y="252"/>
                  </a:lnTo>
                  <a:lnTo>
                    <a:pt x="1258" y="235"/>
                  </a:lnTo>
                  <a:lnTo>
                    <a:pt x="1250" y="219"/>
                  </a:lnTo>
                  <a:lnTo>
                    <a:pt x="1241" y="203"/>
                  </a:lnTo>
                  <a:lnTo>
                    <a:pt x="1230" y="187"/>
                  </a:lnTo>
                  <a:lnTo>
                    <a:pt x="1217" y="173"/>
                  </a:lnTo>
                  <a:lnTo>
                    <a:pt x="1202" y="157"/>
                  </a:lnTo>
                  <a:lnTo>
                    <a:pt x="1187" y="143"/>
                  </a:lnTo>
                  <a:lnTo>
                    <a:pt x="1170" y="130"/>
                  </a:lnTo>
                  <a:lnTo>
                    <a:pt x="1150" y="119"/>
                  </a:lnTo>
                  <a:lnTo>
                    <a:pt x="1129" y="106"/>
                  </a:lnTo>
                  <a:lnTo>
                    <a:pt x="1108" y="94"/>
                  </a:lnTo>
                  <a:lnTo>
                    <a:pt x="1085" y="84"/>
                  </a:lnTo>
                  <a:lnTo>
                    <a:pt x="1062" y="74"/>
                  </a:lnTo>
                  <a:lnTo>
                    <a:pt x="1038" y="64"/>
                  </a:lnTo>
                  <a:lnTo>
                    <a:pt x="1014" y="57"/>
                  </a:lnTo>
                  <a:lnTo>
                    <a:pt x="988" y="49"/>
                  </a:lnTo>
                  <a:lnTo>
                    <a:pt x="962" y="43"/>
                  </a:lnTo>
                  <a:lnTo>
                    <a:pt x="938" y="37"/>
                  </a:lnTo>
                  <a:lnTo>
                    <a:pt x="914" y="32"/>
                  </a:lnTo>
                  <a:lnTo>
                    <a:pt x="889" y="27"/>
                  </a:lnTo>
                  <a:lnTo>
                    <a:pt x="866" y="26"/>
                  </a:lnTo>
                  <a:lnTo>
                    <a:pt x="843" y="23"/>
                  </a:lnTo>
                  <a:lnTo>
                    <a:pt x="822" y="23"/>
                  </a:lnTo>
                  <a:lnTo>
                    <a:pt x="752" y="19"/>
                  </a:lnTo>
                  <a:lnTo>
                    <a:pt x="690" y="12"/>
                  </a:lnTo>
                  <a:lnTo>
                    <a:pt x="636" y="6"/>
                  </a:lnTo>
                  <a:lnTo>
                    <a:pt x="582" y="1"/>
                  </a:lnTo>
                  <a:lnTo>
                    <a:pt x="553" y="0"/>
                  </a:lnTo>
                  <a:lnTo>
                    <a:pt x="523" y="1"/>
                  </a:lnTo>
                  <a:lnTo>
                    <a:pt x="492" y="3"/>
                  </a:lnTo>
                  <a:lnTo>
                    <a:pt x="457" y="7"/>
                  </a:lnTo>
                  <a:lnTo>
                    <a:pt x="420" y="13"/>
                  </a:lnTo>
                  <a:lnTo>
                    <a:pt x="379" y="22"/>
                  </a:lnTo>
                  <a:lnTo>
                    <a:pt x="333" y="32"/>
                  </a:lnTo>
                  <a:lnTo>
                    <a:pt x="283" y="46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01" name="Freeform 22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02" name="Freeform 23"/>
            <p:cNvSpPr>
              <a:spLocks/>
            </p:cNvSpPr>
            <p:nvPr/>
          </p:nvSpPr>
          <p:spPr bwMode="auto">
            <a:xfrm>
              <a:off x="4286" y="3461"/>
              <a:ext cx="382" cy="355"/>
            </a:xfrm>
            <a:custGeom>
              <a:avLst/>
              <a:gdLst>
                <a:gd name="T0" fmla="*/ 331 w 322"/>
                <a:gd name="T1" fmla="*/ 0 h 282"/>
                <a:gd name="T2" fmla="*/ 288 w 322"/>
                <a:gd name="T3" fmla="*/ 8 h 282"/>
                <a:gd name="T4" fmla="*/ 256 w 322"/>
                <a:gd name="T5" fmla="*/ 16 h 282"/>
                <a:gd name="T6" fmla="*/ 224 w 322"/>
                <a:gd name="T7" fmla="*/ 23 h 282"/>
                <a:gd name="T8" fmla="*/ 191 w 322"/>
                <a:gd name="T9" fmla="*/ 38 h 282"/>
                <a:gd name="T10" fmla="*/ 164 w 322"/>
                <a:gd name="T11" fmla="*/ 53 h 282"/>
                <a:gd name="T12" fmla="*/ 141 w 322"/>
                <a:gd name="T13" fmla="*/ 74 h 282"/>
                <a:gd name="T14" fmla="*/ 116 w 322"/>
                <a:gd name="T15" fmla="*/ 96 h 282"/>
                <a:gd name="T16" fmla="*/ 98 w 322"/>
                <a:gd name="T17" fmla="*/ 115 h 282"/>
                <a:gd name="T18" fmla="*/ 83 w 322"/>
                <a:gd name="T19" fmla="*/ 145 h 282"/>
                <a:gd name="T20" fmla="*/ 65 w 322"/>
                <a:gd name="T21" fmla="*/ 164 h 282"/>
                <a:gd name="T22" fmla="*/ 52 w 322"/>
                <a:gd name="T23" fmla="*/ 191 h 282"/>
                <a:gd name="T24" fmla="*/ 38 w 322"/>
                <a:gd name="T25" fmla="*/ 222 h 282"/>
                <a:gd name="T26" fmla="*/ 28 w 322"/>
                <a:gd name="T27" fmla="*/ 249 h 282"/>
                <a:gd name="T28" fmla="*/ 18 w 322"/>
                <a:gd name="T29" fmla="*/ 279 h 282"/>
                <a:gd name="T30" fmla="*/ 11 w 322"/>
                <a:gd name="T31" fmla="*/ 308 h 282"/>
                <a:gd name="T32" fmla="*/ 8 w 322"/>
                <a:gd name="T33" fmla="*/ 341 h 282"/>
                <a:gd name="T34" fmla="*/ 0 w 322"/>
                <a:gd name="T35" fmla="*/ 405 h 282"/>
                <a:gd name="T36" fmla="*/ 0 w 322"/>
                <a:gd name="T37" fmla="*/ 463 h 282"/>
                <a:gd name="T38" fmla="*/ 2 w 322"/>
                <a:gd name="T39" fmla="*/ 522 h 282"/>
                <a:gd name="T40" fmla="*/ 11 w 322"/>
                <a:gd name="T41" fmla="*/ 578 h 282"/>
                <a:gd name="T42" fmla="*/ 24 w 322"/>
                <a:gd name="T43" fmla="*/ 631 h 282"/>
                <a:gd name="T44" fmla="*/ 38 w 322"/>
                <a:gd name="T45" fmla="*/ 672 h 282"/>
                <a:gd name="T46" fmla="*/ 53 w 322"/>
                <a:gd name="T47" fmla="*/ 710 h 282"/>
                <a:gd name="T48" fmla="*/ 72 w 322"/>
                <a:gd name="T49" fmla="*/ 745 h 282"/>
                <a:gd name="T50" fmla="*/ 101 w 322"/>
                <a:gd name="T51" fmla="*/ 773 h 282"/>
                <a:gd name="T52" fmla="*/ 136 w 322"/>
                <a:gd name="T53" fmla="*/ 807 h 282"/>
                <a:gd name="T54" fmla="*/ 168 w 322"/>
                <a:gd name="T55" fmla="*/ 827 h 282"/>
                <a:gd name="T56" fmla="*/ 203 w 322"/>
                <a:gd name="T57" fmla="*/ 846 h 282"/>
                <a:gd name="T58" fmla="*/ 241 w 322"/>
                <a:gd name="T59" fmla="*/ 861 h 282"/>
                <a:gd name="T60" fmla="*/ 278 w 322"/>
                <a:gd name="T61" fmla="*/ 871 h 282"/>
                <a:gd name="T62" fmla="*/ 317 w 322"/>
                <a:gd name="T63" fmla="*/ 881 h 282"/>
                <a:gd name="T64" fmla="*/ 355 w 322"/>
                <a:gd name="T65" fmla="*/ 889 h 282"/>
                <a:gd name="T66" fmla="*/ 433 w 322"/>
                <a:gd name="T67" fmla="*/ 893 h 282"/>
                <a:gd name="T68" fmla="*/ 512 w 322"/>
                <a:gd name="T69" fmla="*/ 889 h 282"/>
                <a:gd name="T70" fmla="*/ 584 w 322"/>
                <a:gd name="T71" fmla="*/ 881 h 282"/>
                <a:gd name="T72" fmla="*/ 656 w 322"/>
                <a:gd name="T73" fmla="*/ 881 h 282"/>
                <a:gd name="T74" fmla="*/ 680 w 322"/>
                <a:gd name="T75" fmla="*/ 846 h 282"/>
                <a:gd name="T76" fmla="*/ 709 w 322"/>
                <a:gd name="T77" fmla="*/ 808 h 282"/>
                <a:gd name="T78" fmla="*/ 724 w 322"/>
                <a:gd name="T79" fmla="*/ 786 h 282"/>
                <a:gd name="T80" fmla="*/ 740 w 322"/>
                <a:gd name="T81" fmla="*/ 770 h 282"/>
                <a:gd name="T82" fmla="*/ 746 w 322"/>
                <a:gd name="T83" fmla="*/ 747 h 282"/>
                <a:gd name="T84" fmla="*/ 755 w 322"/>
                <a:gd name="T85" fmla="*/ 730 h 282"/>
                <a:gd name="T86" fmla="*/ 756 w 322"/>
                <a:gd name="T87" fmla="*/ 684 h 282"/>
                <a:gd name="T88" fmla="*/ 747 w 322"/>
                <a:gd name="T89" fmla="*/ 602 h 282"/>
                <a:gd name="T90" fmla="*/ 743 w 322"/>
                <a:gd name="T91" fmla="*/ 546 h 282"/>
                <a:gd name="T92" fmla="*/ 732 w 322"/>
                <a:gd name="T93" fmla="*/ 488 h 282"/>
                <a:gd name="T94" fmla="*/ 717 w 322"/>
                <a:gd name="T95" fmla="*/ 427 h 282"/>
                <a:gd name="T96" fmla="*/ 695 w 322"/>
                <a:gd name="T97" fmla="*/ 365 h 282"/>
                <a:gd name="T98" fmla="*/ 671 w 322"/>
                <a:gd name="T99" fmla="*/ 301 h 282"/>
                <a:gd name="T100" fmla="*/ 647 w 322"/>
                <a:gd name="T101" fmla="*/ 237 h 282"/>
                <a:gd name="T102" fmla="*/ 629 w 322"/>
                <a:gd name="T103" fmla="*/ 206 h 282"/>
                <a:gd name="T104" fmla="*/ 607 w 322"/>
                <a:gd name="T105" fmla="*/ 176 h 282"/>
                <a:gd name="T106" fmla="*/ 591 w 322"/>
                <a:gd name="T107" fmla="*/ 152 h 282"/>
                <a:gd name="T108" fmla="*/ 567 w 322"/>
                <a:gd name="T109" fmla="*/ 123 h 282"/>
                <a:gd name="T110" fmla="*/ 545 w 322"/>
                <a:gd name="T111" fmla="*/ 99 h 282"/>
                <a:gd name="T112" fmla="*/ 520 w 322"/>
                <a:gd name="T113" fmla="*/ 78 h 282"/>
                <a:gd name="T114" fmla="*/ 491 w 322"/>
                <a:gd name="T115" fmla="*/ 60 h 282"/>
                <a:gd name="T116" fmla="*/ 466 w 322"/>
                <a:gd name="T117" fmla="*/ 39 h 282"/>
                <a:gd name="T118" fmla="*/ 433 w 322"/>
                <a:gd name="T119" fmla="*/ 23 h 282"/>
                <a:gd name="T120" fmla="*/ 402 w 322"/>
                <a:gd name="T121" fmla="*/ 16 h 282"/>
                <a:gd name="T122" fmla="*/ 365 w 322"/>
                <a:gd name="T123" fmla="*/ 8 h 282"/>
                <a:gd name="T124" fmla="*/ 331 w 322"/>
                <a:gd name="T125" fmla="*/ 0 h 28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22"/>
                <a:gd name="T190" fmla="*/ 0 h 282"/>
                <a:gd name="T191" fmla="*/ 322 w 322"/>
                <a:gd name="T192" fmla="*/ 282 h 28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22" h="282">
                  <a:moveTo>
                    <a:pt x="141" y="0"/>
                  </a:moveTo>
                  <a:lnTo>
                    <a:pt x="123" y="2"/>
                  </a:lnTo>
                  <a:lnTo>
                    <a:pt x="109" y="5"/>
                  </a:lnTo>
                  <a:lnTo>
                    <a:pt x="95" y="7"/>
                  </a:lnTo>
                  <a:lnTo>
                    <a:pt x="82" y="12"/>
                  </a:lnTo>
                  <a:lnTo>
                    <a:pt x="70" y="17"/>
                  </a:lnTo>
                  <a:lnTo>
                    <a:pt x="60" y="23"/>
                  </a:lnTo>
                  <a:lnTo>
                    <a:pt x="50" y="30"/>
                  </a:lnTo>
                  <a:lnTo>
                    <a:pt x="42" y="36"/>
                  </a:lnTo>
                  <a:lnTo>
                    <a:pt x="35" y="45"/>
                  </a:lnTo>
                  <a:lnTo>
                    <a:pt x="28" y="52"/>
                  </a:lnTo>
                  <a:lnTo>
                    <a:pt x="22" y="60"/>
                  </a:lnTo>
                  <a:lnTo>
                    <a:pt x="16" y="70"/>
                  </a:lnTo>
                  <a:lnTo>
                    <a:pt x="12" y="79"/>
                  </a:lnTo>
                  <a:lnTo>
                    <a:pt x="8" y="88"/>
                  </a:lnTo>
                  <a:lnTo>
                    <a:pt x="5" y="98"/>
                  </a:lnTo>
                  <a:lnTo>
                    <a:pt x="3" y="108"/>
                  </a:lnTo>
                  <a:lnTo>
                    <a:pt x="0" y="128"/>
                  </a:lnTo>
                  <a:lnTo>
                    <a:pt x="0" y="146"/>
                  </a:lnTo>
                  <a:lnTo>
                    <a:pt x="2" y="165"/>
                  </a:lnTo>
                  <a:lnTo>
                    <a:pt x="5" y="183"/>
                  </a:lnTo>
                  <a:lnTo>
                    <a:pt x="10" y="199"/>
                  </a:lnTo>
                  <a:lnTo>
                    <a:pt x="16" y="213"/>
                  </a:lnTo>
                  <a:lnTo>
                    <a:pt x="23" y="225"/>
                  </a:lnTo>
                  <a:lnTo>
                    <a:pt x="30" y="235"/>
                  </a:lnTo>
                  <a:lnTo>
                    <a:pt x="43" y="245"/>
                  </a:lnTo>
                  <a:lnTo>
                    <a:pt x="58" y="255"/>
                  </a:lnTo>
                  <a:lnTo>
                    <a:pt x="72" y="262"/>
                  </a:lnTo>
                  <a:lnTo>
                    <a:pt x="86" y="268"/>
                  </a:lnTo>
                  <a:lnTo>
                    <a:pt x="102" y="272"/>
                  </a:lnTo>
                  <a:lnTo>
                    <a:pt x="118" y="276"/>
                  </a:lnTo>
                  <a:lnTo>
                    <a:pt x="135" y="279"/>
                  </a:lnTo>
                  <a:lnTo>
                    <a:pt x="151" y="281"/>
                  </a:lnTo>
                  <a:lnTo>
                    <a:pt x="185" y="282"/>
                  </a:lnTo>
                  <a:lnTo>
                    <a:pt x="218" y="281"/>
                  </a:lnTo>
                  <a:lnTo>
                    <a:pt x="249" y="279"/>
                  </a:lnTo>
                  <a:lnTo>
                    <a:pt x="279" y="279"/>
                  </a:lnTo>
                  <a:lnTo>
                    <a:pt x="289" y="268"/>
                  </a:lnTo>
                  <a:lnTo>
                    <a:pt x="302" y="256"/>
                  </a:lnTo>
                  <a:lnTo>
                    <a:pt x="308" y="249"/>
                  </a:lnTo>
                  <a:lnTo>
                    <a:pt x="314" y="244"/>
                  </a:lnTo>
                  <a:lnTo>
                    <a:pt x="318" y="236"/>
                  </a:lnTo>
                  <a:lnTo>
                    <a:pt x="321" y="231"/>
                  </a:lnTo>
                  <a:lnTo>
                    <a:pt x="322" y="216"/>
                  </a:lnTo>
                  <a:lnTo>
                    <a:pt x="319" y="191"/>
                  </a:lnTo>
                  <a:lnTo>
                    <a:pt x="316" y="173"/>
                  </a:lnTo>
                  <a:lnTo>
                    <a:pt x="311" y="155"/>
                  </a:lnTo>
                  <a:lnTo>
                    <a:pt x="305" y="135"/>
                  </a:lnTo>
                  <a:lnTo>
                    <a:pt x="296" y="115"/>
                  </a:lnTo>
                  <a:lnTo>
                    <a:pt x="286" y="95"/>
                  </a:lnTo>
                  <a:lnTo>
                    <a:pt x="275" y="75"/>
                  </a:lnTo>
                  <a:lnTo>
                    <a:pt x="268" y="65"/>
                  </a:lnTo>
                  <a:lnTo>
                    <a:pt x="259" y="56"/>
                  </a:lnTo>
                  <a:lnTo>
                    <a:pt x="251" y="48"/>
                  </a:lnTo>
                  <a:lnTo>
                    <a:pt x="242" y="39"/>
                  </a:lnTo>
                  <a:lnTo>
                    <a:pt x="232" y="32"/>
                  </a:lnTo>
                  <a:lnTo>
                    <a:pt x="221" y="25"/>
                  </a:lnTo>
                  <a:lnTo>
                    <a:pt x="209" y="19"/>
                  </a:lnTo>
                  <a:lnTo>
                    <a:pt x="198" y="13"/>
                  </a:lnTo>
                  <a:lnTo>
                    <a:pt x="185" y="7"/>
                  </a:lnTo>
                  <a:lnTo>
                    <a:pt x="171" y="5"/>
                  </a:lnTo>
                  <a:lnTo>
                    <a:pt x="156" y="2"/>
                  </a:lnTo>
                  <a:lnTo>
                    <a:pt x="141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03" name="Freeform 24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04" name="Freeform 25"/>
            <p:cNvSpPr>
              <a:spLocks/>
            </p:cNvSpPr>
            <p:nvPr/>
          </p:nvSpPr>
          <p:spPr bwMode="auto">
            <a:xfrm>
              <a:off x="3968" y="3780"/>
              <a:ext cx="92" cy="60"/>
            </a:xfrm>
            <a:custGeom>
              <a:avLst/>
              <a:gdLst>
                <a:gd name="T0" fmla="*/ 91 w 78"/>
                <a:gd name="T1" fmla="*/ 0 h 47"/>
                <a:gd name="T2" fmla="*/ 107 w 78"/>
                <a:gd name="T3" fmla="*/ 0 h 47"/>
                <a:gd name="T4" fmla="*/ 123 w 78"/>
                <a:gd name="T5" fmla="*/ 1 h 47"/>
                <a:gd name="T6" fmla="*/ 139 w 78"/>
                <a:gd name="T7" fmla="*/ 13 h 47"/>
                <a:gd name="T8" fmla="*/ 153 w 78"/>
                <a:gd name="T9" fmla="*/ 23 h 47"/>
                <a:gd name="T10" fmla="*/ 163 w 78"/>
                <a:gd name="T11" fmla="*/ 36 h 47"/>
                <a:gd name="T12" fmla="*/ 171 w 78"/>
                <a:gd name="T13" fmla="*/ 47 h 47"/>
                <a:gd name="T14" fmla="*/ 176 w 78"/>
                <a:gd name="T15" fmla="*/ 60 h 47"/>
                <a:gd name="T16" fmla="*/ 179 w 78"/>
                <a:gd name="T17" fmla="*/ 75 h 47"/>
                <a:gd name="T18" fmla="*/ 176 w 78"/>
                <a:gd name="T19" fmla="*/ 96 h 47"/>
                <a:gd name="T20" fmla="*/ 171 w 78"/>
                <a:gd name="T21" fmla="*/ 107 h 47"/>
                <a:gd name="T22" fmla="*/ 163 w 78"/>
                <a:gd name="T23" fmla="*/ 119 h 47"/>
                <a:gd name="T24" fmla="*/ 153 w 78"/>
                <a:gd name="T25" fmla="*/ 135 h 47"/>
                <a:gd name="T26" fmla="*/ 139 w 78"/>
                <a:gd name="T27" fmla="*/ 143 h 47"/>
                <a:gd name="T28" fmla="*/ 123 w 78"/>
                <a:gd name="T29" fmla="*/ 148 h 47"/>
                <a:gd name="T30" fmla="*/ 107 w 78"/>
                <a:gd name="T31" fmla="*/ 152 h 47"/>
                <a:gd name="T32" fmla="*/ 91 w 78"/>
                <a:gd name="T33" fmla="*/ 160 h 47"/>
                <a:gd name="T34" fmla="*/ 72 w 78"/>
                <a:gd name="T35" fmla="*/ 152 h 47"/>
                <a:gd name="T36" fmla="*/ 54 w 78"/>
                <a:gd name="T37" fmla="*/ 148 h 47"/>
                <a:gd name="T38" fmla="*/ 39 w 78"/>
                <a:gd name="T39" fmla="*/ 143 h 47"/>
                <a:gd name="T40" fmla="*/ 25 w 78"/>
                <a:gd name="T41" fmla="*/ 135 h 47"/>
                <a:gd name="T42" fmla="*/ 15 w 78"/>
                <a:gd name="T43" fmla="*/ 119 h 47"/>
                <a:gd name="T44" fmla="*/ 2 w 78"/>
                <a:gd name="T45" fmla="*/ 107 h 47"/>
                <a:gd name="T46" fmla="*/ 1 w 78"/>
                <a:gd name="T47" fmla="*/ 96 h 47"/>
                <a:gd name="T48" fmla="*/ 0 w 78"/>
                <a:gd name="T49" fmla="*/ 75 h 47"/>
                <a:gd name="T50" fmla="*/ 1 w 78"/>
                <a:gd name="T51" fmla="*/ 60 h 47"/>
                <a:gd name="T52" fmla="*/ 2 w 78"/>
                <a:gd name="T53" fmla="*/ 47 h 47"/>
                <a:gd name="T54" fmla="*/ 15 w 78"/>
                <a:gd name="T55" fmla="*/ 36 h 47"/>
                <a:gd name="T56" fmla="*/ 25 w 78"/>
                <a:gd name="T57" fmla="*/ 23 h 47"/>
                <a:gd name="T58" fmla="*/ 39 w 78"/>
                <a:gd name="T59" fmla="*/ 13 h 47"/>
                <a:gd name="T60" fmla="*/ 54 w 78"/>
                <a:gd name="T61" fmla="*/ 1 h 47"/>
                <a:gd name="T62" fmla="*/ 72 w 78"/>
                <a:gd name="T63" fmla="*/ 0 h 47"/>
                <a:gd name="T64" fmla="*/ 91 w 78"/>
                <a:gd name="T65" fmla="*/ 0 h 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8"/>
                <a:gd name="T100" fmla="*/ 0 h 47"/>
                <a:gd name="T101" fmla="*/ 78 w 78"/>
                <a:gd name="T102" fmla="*/ 47 h 4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8" h="47">
                  <a:moveTo>
                    <a:pt x="40" y="0"/>
                  </a:moveTo>
                  <a:lnTo>
                    <a:pt x="47" y="0"/>
                  </a:lnTo>
                  <a:lnTo>
                    <a:pt x="54" y="1"/>
                  </a:lnTo>
                  <a:lnTo>
                    <a:pt x="61" y="4"/>
                  </a:lnTo>
                  <a:lnTo>
                    <a:pt x="67" y="7"/>
                  </a:lnTo>
                  <a:lnTo>
                    <a:pt x="71" y="10"/>
                  </a:lnTo>
                  <a:lnTo>
                    <a:pt x="75" y="14"/>
                  </a:lnTo>
                  <a:lnTo>
                    <a:pt x="77" y="18"/>
                  </a:lnTo>
                  <a:lnTo>
                    <a:pt x="78" y="22"/>
                  </a:lnTo>
                  <a:lnTo>
                    <a:pt x="77" y="28"/>
                  </a:lnTo>
                  <a:lnTo>
                    <a:pt x="75" y="32"/>
                  </a:lnTo>
                  <a:lnTo>
                    <a:pt x="71" y="35"/>
                  </a:lnTo>
                  <a:lnTo>
                    <a:pt x="67" y="40"/>
                  </a:lnTo>
                  <a:lnTo>
                    <a:pt x="61" y="42"/>
                  </a:lnTo>
                  <a:lnTo>
                    <a:pt x="54" y="44"/>
                  </a:lnTo>
                  <a:lnTo>
                    <a:pt x="47" y="45"/>
                  </a:lnTo>
                  <a:lnTo>
                    <a:pt x="40" y="47"/>
                  </a:lnTo>
                  <a:lnTo>
                    <a:pt x="31" y="45"/>
                  </a:lnTo>
                  <a:lnTo>
                    <a:pt x="24" y="44"/>
                  </a:lnTo>
                  <a:lnTo>
                    <a:pt x="17" y="42"/>
                  </a:lnTo>
                  <a:lnTo>
                    <a:pt x="11" y="40"/>
                  </a:lnTo>
                  <a:lnTo>
                    <a:pt x="7" y="35"/>
                  </a:lnTo>
                  <a:lnTo>
                    <a:pt x="2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1" y="18"/>
                  </a:lnTo>
                  <a:lnTo>
                    <a:pt x="2" y="14"/>
                  </a:lnTo>
                  <a:lnTo>
                    <a:pt x="7" y="10"/>
                  </a:lnTo>
                  <a:lnTo>
                    <a:pt x="11" y="7"/>
                  </a:lnTo>
                  <a:lnTo>
                    <a:pt x="17" y="4"/>
                  </a:lnTo>
                  <a:lnTo>
                    <a:pt x="24" y="1"/>
                  </a:lnTo>
                  <a:lnTo>
                    <a:pt x="31" y="0"/>
                  </a:lnTo>
                  <a:lnTo>
                    <a:pt x="40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05" name="Freeform 26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8482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06" name="Freeform 27"/>
            <p:cNvSpPr>
              <a:spLocks/>
            </p:cNvSpPr>
            <p:nvPr/>
          </p:nvSpPr>
          <p:spPr bwMode="auto">
            <a:xfrm>
              <a:off x="3982" y="3789"/>
              <a:ext cx="63" cy="39"/>
            </a:xfrm>
            <a:custGeom>
              <a:avLst/>
              <a:gdLst>
                <a:gd name="T0" fmla="*/ 65 w 53"/>
                <a:gd name="T1" fmla="*/ 0 h 31"/>
                <a:gd name="T2" fmla="*/ 89 w 53"/>
                <a:gd name="T3" fmla="*/ 1 h 31"/>
                <a:gd name="T4" fmla="*/ 109 w 53"/>
                <a:gd name="T5" fmla="*/ 16 h 31"/>
                <a:gd name="T6" fmla="*/ 115 w 53"/>
                <a:gd name="T7" fmla="*/ 23 h 31"/>
                <a:gd name="T8" fmla="*/ 118 w 53"/>
                <a:gd name="T9" fmla="*/ 31 h 31"/>
                <a:gd name="T10" fmla="*/ 126 w 53"/>
                <a:gd name="T11" fmla="*/ 39 h 31"/>
                <a:gd name="T12" fmla="*/ 126 w 53"/>
                <a:gd name="T13" fmla="*/ 48 h 31"/>
                <a:gd name="T14" fmla="*/ 126 w 53"/>
                <a:gd name="T15" fmla="*/ 57 h 31"/>
                <a:gd name="T16" fmla="*/ 118 w 53"/>
                <a:gd name="T17" fmla="*/ 72 h 31"/>
                <a:gd name="T18" fmla="*/ 115 w 53"/>
                <a:gd name="T19" fmla="*/ 75 h 31"/>
                <a:gd name="T20" fmla="*/ 109 w 53"/>
                <a:gd name="T21" fmla="*/ 86 h 31"/>
                <a:gd name="T22" fmla="*/ 89 w 53"/>
                <a:gd name="T23" fmla="*/ 94 h 31"/>
                <a:gd name="T24" fmla="*/ 65 w 53"/>
                <a:gd name="T25" fmla="*/ 98 h 31"/>
                <a:gd name="T26" fmla="*/ 43 w 53"/>
                <a:gd name="T27" fmla="*/ 94 h 31"/>
                <a:gd name="T28" fmla="*/ 21 w 53"/>
                <a:gd name="T29" fmla="*/ 86 h 31"/>
                <a:gd name="T30" fmla="*/ 14 w 53"/>
                <a:gd name="T31" fmla="*/ 75 h 31"/>
                <a:gd name="T32" fmla="*/ 8 w 53"/>
                <a:gd name="T33" fmla="*/ 72 h 31"/>
                <a:gd name="T34" fmla="*/ 2 w 53"/>
                <a:gd name="T35" fmla="*/ 57 h 31"/>
                <a:gd name="T36" fmla="*/ 0 w 53"/>
                <a:gd name="T37" fmla="*/ 48 h 31"/>
                <a:gd name="T38" fmla="*/ 2 w 53"/>
                <a:gd name="T39" fmla="*/ 39 h 31"/>
                <a:gd name="T40" fmla="*/ 8 w 53"/>
                <a:gd name="T41" fmla="*/ 31 h 31"/>
                <a:gd name="T42" fmla="*/ 14 w 53"/>
                <a:gd name="T43" fmla="*/ 23 h 31"/>
                <a:gd name="T44" fmla="*/ 21 w 53"/>
                <a:gd name="T45" fmla="*/ 16 h 31"/>
                <a:gd name="T46" fmla="*/ 43 w 53"/>
                <a:gd name="T47" fmla="*/ 1 h 31"/>
                <a:gd name="T48" fmla="*/ 65 w 53"/>
                <a:gd name="T49" fmla="*/ 0 h 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3"/>
                <a:gd name="T76" fmla="*/ 0 h 31"/>
                <a:gd name="T77" fmla="*/ 53 w 53"/>
                <a:gd name="T78" fmla="*/ 31 h 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3" h="31">
                  <a:moveTo>
                    <a:pt x="28" y="0"/>
                  </a:moveTo>
                  <a:lnTo>
                    <a:pt x="38" y="1"/>
                  </a:lnTo>
                  <a:lnTo>
                    <a:pt x="46" y="5"/>
                  </a:lnTo>
                  <a:lnTo>
                    <a:pt x="49" y="7"/>
                  </a:lnTo>
                  <a:lnTo>
                    <a:pt x="50" y="10"/>
                  </a:lnTo>
                  <a:lnTo>
                    <a:pt x="53" y="13"/>
                  </a:lnTo>
                  <a:lnTo>
                    <a:pt x="53" y="15"/>
                  </a:lnTo>
                  <a:lnTo>
                    <a:pt x="53" y="18"/>
                  </a:lnTo>
                  <a:lnTo>
                    <a:pt x="50" y="23"/>
                  </a:lnTo>
                  <a:lnTo>
                    <a:pt x="49" y="24"/>
                  </a:lnTo>
                  <a:lnTo>
                    <a:pt x="46" y="27"/>
                  </a:lnTo>
                  <a:lnTo>
                    <a:pt x="38" y="30"/>
                  </a:lnTo>
                  <a:lnTo>
                    <a:pt x="28" y="31"/>
                  </a:lnTo>
                  <a:lnTo>
                    <a:pt x="18" y="30"/>
                  </a:lnTo>
                  <a:lnTo>
                    <a:pt x="9" y="27"/>
                  </a:lnTo>
                  <a:lnTo>
                    <a:pt x="6" y="24"/>
                  </a:lnTo>
                  <a:lnTo>
                    <a:pt x="3" y="23"/>
                  </a:lnTo>
                  <a:lnTo>
                    <a:pt x="2" y="18"/>
                  </a:lnTo>
                  <a:lnTo>
                    <a:pt x="0" y="15"/>
                  </a:lnTo>
                  <a:lnTo>
                    <a:pt x="2" y="13"/>
                  </a:lnTo>
                  <a:lnTo>
                    <a:pt x="3" y="10"/>
                  </a:lnTo>
                  <a:lnTo>
                    <a:pt x="6" y="7"/>
                  </a:lnTo>
                  <a:lnTo>
                    <a:pt x="9" y="5"/>
                  </a:lnTo>
                  <a:lnTo>
                    <a:pt x="18" y="1"/>
                  </a:lnTo>
                  <a:lnTo>
                    <a:pt x="28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07" name="Freeform 28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  <a:close/>
                </a:path>
              </a:pathLst>
            </a:custGeom>
            <a:solidFill>
              <a:srgbClr val="CDCD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08" name="Freeform 29"/>
            <p:cNvSpPr>
              <a:spLocks/>
            </p:cNvSpPr>
            <p:nvPr/>
          </p:nvSpPr>
          <p:spPr bwMode="auto">
            <a:xfrm>
              <a:off x="3894" y="3612"/>
              <a:ext cx="238" cy="211"/>
            </a:xfrm>
            <a:custGeom>
              <a:avLst/>
              <a:gdLst>
                <a:gd name="T0" fmla="*/ 223 w 200"/>
                <a:gd name="T1" fmla="*/ 10 h 168"/>
                <a:gd name="T2" fmla="*/ 158 w 200"/>
                <a:gd name="T3" fmla="*/ 16 h 168"/>
                <a:gd name="T4" fmla="*/ 109 w 200"/>
                <a:gd name="T5" fmla="*/ 38 h 168"/>
                <a:gd name="T6" fmla="*/ 60 w 200"/>
                <a:gd name="T7" fmla="*/ 78 h 168"/>
                <a:gd name="T8" fmla="*/ 14 w 200"/>
                <a:gd name="T9" fmla="*/ 162 h 168"/>
                <a:gd name="T10" fmla="*/ 2 w 200"/>
                <a:gd name="T11" fmla="*/ 246 h 168"/>
                <a:gd name="T12" fmla="*/ 2 w 200"/>
                <a:gd name="T13" fmla="*/ 319 h 168"/>
                <a:gd name="T14" fmla="*/ 14 w 200"/>
                <a:gd name="T15" fmla="*/ 378 h 168"/>
                <a:gd name="T16" fmla="*/ 35 w 200"/>
                <a:gd name="T17" fmla="*/ 436 h 168"/>
                <a:gd name="T18" fmla="*/ 54 w 200"/>
                <a:gd name="T19" fmla="*/ 450 h 168"/>
                <a:gd name="T20" fmla="*/ 77 w 200"/>
                <a:gd name="T21" fmla="*/ 456 h 168"/>
                <a:gd name="T22" fmla="*/ 104 w 200"/>
                <a:gd name="T23" fmla="*/ 486 h 168"/>
                <a:gd name="T24" fmla="*/ 117 w 200"/>
                <a:gd name="T25" fmla="*/ 516 h 168"/>
                <a:gd name="T26" fmla="*/ 119 w 200"/>
                <a:gd name="T27" fmla="*/ 517 h 168"/>
                <a:gd name="T28" fmla="*/ 127 w 200"/>
                <a:gd name="T29" fmla="*/ 456 h 168"/>
                <a:gd name="T30" fmla="*/ 119 w 200"/>
                <a:gd name="T31" fmla="*/ 456 h 168"/>
                <a:gd name="T32" fmla="*/ 119 w 200"/>
                <a:gd name="T33" fmla="*/ 450 h 168"/>
                <a:gd name="T34" fmla="*/ 140 w 200"/>
                <a:gd name="T35" fmla="*/ 425 h 168"/>
                <a:gd name="T36" fmla="*/ 177 w 200"/>
                <a:gd name="T37" fmla="*/ 401 h 168"/>
                <a:gd name="T38" fmla="*/ 230 w 200"/>
                <a:gd name="T39" fmla="*/ 388 h 168"/>
                <a:gd name="T40" fmla="*/ 284 w 200"/>
                <a:gd name="T41" fmla="*/ 393 h 168"/>
                <a:gd name="T42" fmla="*/ 326 w 200"/>
                <a:gd name="T43" fmla="*/ 402 h 168"/>
                <a:gd name="T44" fmla="*/ 349 w 200"/>
                <a:gd name="T45" fmla="*/ 426 h 168"/>
                <a:gd name="T46" fmla="*/ 358 w 200"/>
                <a:gd name="T47" fmla="*/ 463 h 168"/>
                <a:gd name="T48" fmla="*/ 375 w 200"/>
                <a:gd name="T49" fmla="*/ 473 h 168"/>
                <a:gd name="T50" fmla="*/ 411 w 200"/>
                <a:gd name="T51" fmla="*/ 426 h 168"/>
                <a:gd name="T52" fmla="*/ 441 w 200"/>
                <a:gd name="T53" fmla="*/ 393 h 168"/>
                <a:gd name="T54" fmla="*/ 464 w 200"/>
                <a:gd name="T55" fmla="*/ 347 h 168"/>
                <a:gd name="T56" fmla="*/ 477 w 200"/>
                <a:gd name="T57" fmla="*/ 255 h 168"/>
                <a:gd name="T58" fmla="*/ 477 w 200"/>
                <a:gd name="T59" fmla="*/ 175 h 168"/>
                <a:gd name="T60" fmla="*/ 464 w 200"/>
                <a:gd name="T61" fmla="*/ 113 h 168"/>
                <a:gd name="T62" fmla="*/ 441 w 200"/>
                <a:gd name="T63" fmla="*/ 69 h 168"/>
                <a:gd name="T64" fmla="*/ 388 w 200"/>
                <a:gd name="T65" fmla="*/ 38 h 168"/>
                <a:gd name="T66" fmla="*/ 322 w 200"/>
                <a:gd name="T67" fmla="*/ 16 h 168"/>
                <a:gd name="T68" fmla="*/ 274 w 200"/>
                <a:gd name="T69" fmla="*/ 0 h 1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00"/>
                <a:gd name="T106" fmla="*/ 0 h 168"/>
                <a:gd name="T107" fmla="*/ 200 w 200"/>
                <a:gd name="T108" fmla="*/ 168 h 1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00" h="168">
                  <a:moveTo>
                    <a:pt x="112" y="2"/>
                  </a:moveTo>
                  <a:lnTo>
                    <a:pt x="93" y="3"/>
                  </a:lnTo>
                  <a:lnTo>
                    <a:pt x="79" y="3"/>
                  </a:lnTo>
                  <a:lnTo>
                    <a:pt x="66" y="5"/>
                  </a:lnTo>
                  <a:lnTo>
                    <a:pt x="56" y="8"/>
                  </a:lnTo>
                  <a:lnTo>
                    <a:pt x="46" y="12"/>
                  </a:lnTo>
                  <a:lnTo>
                    <a:pt x="36" y="18"/>
                  </a:lnTo>
                  <a:lnTo>
                    <a:pt x="24" y="25"/>
                  </a:lnTo>
                  <a:lnTo>
                    <a:pt x="13" y="35"/>
                  </a:lnTo>
                  <a:lnTo>
                    <a:pt x="6" y="52"/>
                  </a:lnTo>
                  <a:lnTo>
                    <a:pt x="3" y="66"/>
                  </a:lnTo>
                  <a:lnTo>
                    <a:pt x="2" y="79"/>
                  </a:lnTo>
                  <a:lnTo>
                    <a:pt x="0" y="91"/>
                  </a:lnTo>
                  <a:lnTo>
                    <a:pt x="2" y="102"/>
                  </a:lnTo>
                  <a:lnTo>
                    <a:pt x="3" y="112"/>
                  </a:lnTo>
                  <a:lnTo>
                    <a:pt x="6" y="121"/>
                  </a:lnTo>
                  <a:lnTo>
                    <a:pt x="9" y="128"/>
                  </a:lnTo>
                  <a:lnTo>
                    <a:pt x="14" y="139"/>
                  </a:lnTo>
                  <a:lnTo>
                    <a:pt x="17" y="144"/>
                  </a:lnTo>
                  <a:lnTo>
                    <a:pt x="23" y="144"/>
                  </a:lnTo>
                  <a:lnTo>
                    <a:pt x="29" y="145"/>
                  </a:lnTo>
                  <a:lnTo>
                    <a:pt x="33" y="146"/>
                  </a:lnTo>
                  <a:lnTo>
                    <a:pt x="37" y="149"/>
                  </a:lnTo>
                  <a:lnTo>
                    <a:pt x="43" y="155"/>
                  </a:lnTo>
                  <a:lnTo>
                    <a:pt x="46" y="161"/>
                  </a:lnTo>
                  <a:lnTo>
                    <a:pt x="49" y="165"/>
                  </a:lnTo>
                  <a:lnTo>
                    <a:pt x="49" y="168"/>
                  </a:lnTo>
                  <a:lnTo>
                    <a:pt x="50" y="166"/>
                  </a:lnTo>
                  <a:lnTo>
                    <a:pt x="50" y="161"/>
                  </a:lnTo>
                  <a:lnTo>
                    <a:pt x="54" y="146"/>
                  </a:lnTo>
                  <a:lnTo>
                    <a:pt x="52" y="146"/>
                  </a:lnTo>
                  <a:lnTo>
                    <a:pt x="50" y="146"/>
                  </a:lnTo>
                  <a:lnTo>
                    <a:pt x="50" y="145"/>
                  </a:lnTo>
                  <a:lnTo>
                    <a:pt x="50" y="144"/>
                  </a:lnTo>
                  <a:lnTo>
                    <a:pt x="53" y="139"/>
                  </a:lnTo>
                  <a:lnTo>
                    <a:pt x="59" y="135"/>
                  </a:lnTo>
                  <a:lnTo>
                    <a:pt x="66" y="131"/>
                  </a:lnTo>
                  <a:lnTo>
                    <a:pt x="74" y="128"/>
                  </a:lnTo>
                  <a:lnTo>
                    <a:pt x="84" y="125"/>
                  </a:lnTo>
                  <a:lnTo>
                    <a:pt x="96" y="124"/>
                  </a:lnTo>
                  <a:lnTo>
                    <a:pt x="107" y="124"/>
                  </a:lnTo>
                  <a:lnTo>
                    <a:pt x="119" y="126"/>
                  </a:lnTo>
                  <a:lnTo>
                    <a:pt x="126" y="126"/>
                  </a:lnTo>
                  <a:lnTo>
                    <a:pt x="136" y="129"/>
                  </a:lnTo>
                  <a:lnTo>
                    <a:pt x="142" y="132"/>
                  </a:lnTo>
                  <a:lnTo>
                    <a:pt x="146" y="136"/>
                  </a:lnTo>
                  <a:lnTo>
                    <a:pt x="149" y="141"/>
                  </a:lnTo>
                  <a:lnTo>
                    <a:pt x="150" y="148"/>
                  </a:lnTo>
                  <a:lnTo>
                    <a:pt x="150" y="164"/>
                  </a:lnTo>
                  <a:lnTo>
                    <a:pt x="157" y="151"/>
                  </a:lnTo>
                  <a:lnTo>
                    <a:pt x="165" y="142"/>
                  </a:lnTo>
                  <a:lnTo>
                    <a:pt x="172" y="136"/>
                  </a:lnTo>
                  <a:lnTo>
                    <a:pt x="179" y="132"/>
                  </a:lnTo>
                  <a:lnTo>
                    <a:pt x="185" y="126"/>
                  </a:lnTo>
                  <a:lnTo>
                    <a:pt x="190" y="121"/>
                  </a:lnTo>
                  <a:lnTo>
                    <a:pt x="195" y="111"/>
                  </a:lnTo>
                  <a:lnTo>
                    <a:pt x="199" y="95"/>
                  </a:lnTo>
                  <a:lnTo>
                    <a:pt x="200" y="82"/>
                  </a:lnTo>
                  <a:lnTo>
                    <a:pt x="200" y="65"/>
                  </a:lnTo>
                  <a:lnTo>
                    <a:pt x="200" y="56"/>
                  </a:lnTo>
                  <a:lnTo>
                    <a:pt x="197" y="46"/>
                  </a:lnTo>
                  <a:lnTo>
                    <a:pt x="195" y="36"/>
                  </a:lnTo>
                  <a:lnTo>
                    <a:pt x="190" y="25"/>
                  </a:lnTo>
                  <a:lnTo>
                    <a:pt x="185" y="22"/>
                  </a:lnTo>
                  <a:lnTo>
                    <a:pt x="173" y="16"/>
                  </a:lnTo>
                  <a:lnTo>
                    <a:pt x="162" y="12"/>
                  </a:lnTo>
                  <a:lnTo>
                    <a:pt x="147" y="8"/>
                  </a:lnTo>
                  <a:lnTo>
                    <a:pt x="135" y="5"/>
                  </a:lnTo>
                  <a:lnTo>
                    <a:pt x="123" y="2"/>
                  </a:lnTo>
                  <a:lnTo>
                    <a:pt x="114" y="0"/>
                  </a:lnTo>
                  <a:lnTo>
                    <a:pt x="112" y="2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09" name="Freeform 30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989B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10" name="Freeform 31"/>
            <p:cNvSpPr>
              <a:spLocks/>
            </p:cNvSpPr>
            <p:nvPr/>
          </p:nvSpPr>
          <p:spPr bwMode="auto">
            <a:xfrm>
              <a:off x="3940" y="3656"/>
              <a:ext cx="136" cy="101"/>
            </a:xfrm>
            <a:custGeom>
              <a:avLst/>
              <a:gdLst>
                <a:gd name="T0" fmla="*/ 138 w 114"/>
                <a:gd name="T1" fmla="*/ 0 h 80"/>
                <a:gd name="T2" fmla="*/ 165 w 114"/>
                <a:gd name="T3" fmla="*/ 0 h 80"/>
                <a:gd name="T4" fmla="*/ 192 w 114"/>
                <a:gd name="T5" fmla="*/ 10 h 80"/>
                <a:gd name="T6" fmla="*/ 212 w 114"/>
                <a:gd name="T7" fmla="*/ 20 h 80"/>
                <a:gd name="T8" fmla="*/ 235 w 114"/>
                <a:gd name="T9" fmla="*/ 37 h 80"/>
                <a:gd name="T10" fmla="*/ 252 w 114"/>
                <a:gd name="T11" fmla="*/ 54 h 80"/>
                <a:gd name="T12" fmla="*/ 265 w 114"/>
                <a:gd name="T13" fmla="*/ 77 h 80"/>
                <a:gd name="T14" fmla="*/ 273 w 114"/>
                <a:gd name="T15" fmla="*/ 98 h 80"/>
                <a:gd name="T16" fmla="*/ 274 w 114"/>
                <a:gd name="T17" fmla="*/ 129 h 80"/>
                <a:gd name="T18" fmla="*/ 273 w 114"/>
                <a:gd name="T19" fmla="*/ 148 h 80"/>
                <a:gd name="T20" fmla="*/ 265 w 114"/>
                <a:gd name="T21" fmla="*/ 174 h 80"/>
                <a:gd name="T22" fmla="*/ 252 w 114"/>
                <a:gd name="T23" fmla="*/ 194 h 80"/>
                <a:gd name="T24" fmla="*/ 235 w 114"/>
                <a:gd name="T25" fmla="*/ 215 h 80"/>
                <a:gd name="T26" fmla="*/ 212 w 114"/>
                <a:gd name="T27" fmla="*/ 232 h 80"/>
                <a:gd name="T28" fmla="*/ 192 w 114"/>
                <a:gd name="T29" fmla="*/ 244 h 80"/>
                <a:gd name="T30" fmla="*/ 165 w 114"/>
                <a:gd name="T31" fmla="*/ 250 h 80"/>
                <a:gd name="T32" fmla="*/ 138 w 114"/>
                <a:gd name="T33" fmla="*/ 259 h 80"/>
                <a:gd name="T34" fmla="*/ 109 w 114"/>
                <a:gd name="T35" fmla="*/ 250 h 80"/>
                <a:gd name="T36" fmla="*/ 86 w 114"/>
                <a:gd name="T37" fmla="*/ 244 h 80"/>
                <a:gd name="T38" fmla="*/ 61 w 114"/>
                <a:gd name="T39" fmla="*/ 232 h 80"/>
                <a:gd name="T40" fmla="*/ 42 w 114"/>
                <a:gd name="T41" fmla="*/ 215 h 80"/>
                <a:gd name="T42" fmla="*/ 24 w 114"/>
                <a:gd name="T43" fmla="*/ 194 h 80"/>
                <a:gd name="T44" fmla="*/ 10 w 114"/>
                <a:gd name="T45" fmla="*/ 174 h 80"/>
                <a:gd name="T46" fmla="*/ 1 w 114"/>
                <a:gd name="T47" fmla="*/ 148 h 80"/>
                <a:gd name="T48" fmla="*/ 0 w 114"/>
                <a:gd name="T49" fmla="*/ 129 h 80"/>
                <a:gd name="T50" fmla="*/ 1 w 114"/>
                <a:gd name="T51" fmla="*/ 98 h 80"/>
                <a:gd name="T52" fmla="*/ 10 w 114"/>
                <a:gd name="T53" fmla="*/ 77 h 80"/>
                <a:gd name="T54" fmla="*/ 24 w 114"/>
                <a:gd name="T55" fmla="*/ 54 h 80"/>
                <a:gd name="T56" fmla="*/ 42 w 114"/>
                <a:gd name="T57" fmla="*/ 37 h 80"/>
                <a:gd name="T58" fmla="*/ 61 w 114"/>
                <a:gd name="T59" fmla="*/ 20 h 80"/>
                <a:gd name="T60" fmla="*/ 86 w 114"/>
                <a:gd name="T61" fmla="*/ 10 h 80"/>
                <a:gd name="T62" fmla="*/ 109 w 114"/>
                <a:gd name="T63" fmla="*/ 0 h 80"/>
                <a:gd name="T64" fmla="*/ 138 w 114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80"/>
                <a:gd name="T101" fmla="*/ 114 w 114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80">
                  <a:moveTo>
                    <a:pt x="57" y="0"/>
                  </a:moveTo>
                  <a:lnTo>
                    <a:pt x="68" y="0"/>
                  </a:lnTo>
                  <a:lnTo>
                    <a:pt x="80" y="3"/>
                  </a:lnTo>
                  <a:lnTo>
                    <a:pt x="88" y="6"/>
                  </a:lnTo>
                  <a:lnTo>
                    <a:pt x="97" y="11"/>
                  </a:lnTo>
                  <a:lnTo>
                    <a:pt x="104" y="17"/>
                  </a:lnTo>
                  <a:lnTo>
                    <a:pt x="110" y="24"/>
                  </a:lnTo>
                  <a:lnTo>
                    <a:pt x="113" y="31"/>
                  </a:lnTo>
                  <a:lnTo>
                    <a:pt x="114" y="40"/>
                  </a:lnTo>
                  <a:lnTo>
                    <a:pt x="113" y="47"/>
                  </a:lnTo>
                  <a:lnTo>
                    <a:pt x="110" y="54"/>
                  </a:lnTo>
                  <a:lnTo>
                    <a:pt x="104" y="61"/>
                  </a:lnTo>
                  <a:lnTo>
                    <a:pt x="97" y="67"/>
                  </a:lnTo>
                  <a:lnTo>
                    <a:pt x="88" y="73"/>
                  </a:lnTo>
                  <a:lnTo>
                    <a:pt x="80" y="76"/>
                  </a:lnTo>
                  <a:lnTo>
                    <a:pt x="68" y="78"/>
                  </a:lnTo>
                  <a:lnTo>
                    <a:pt x="57" y="80"/>
                  </a:lnTo>
                  <a:lnTo>
                    <a:pt x="45" y="78"/>
                  </a:lnTo>
                  <a:lnTo>
                    <a:pt x="35" y="76"/>
                  </a:lnTo>
                  <a:lnTo>
                    <a:pt x="25" y="73"/>
                  </a:lnTo>
                  <a:lnTo>
                    <a:pt x="17" y="67"/>
                  </a:lnTo>
                  <a:lnTo>
                    <a:pt x="10" y="61"/>
                  </a:lnTo>
                  <a:lnTo>
                    <a:pt x="4" y="54"/>
                  </a:lnTo>
                  <a:lnTo>
                    <a:pt x="1" y="47"/>
                  </a:lnTo>
                  <a:lnTo>
                    <a:pt x="0" y="40"/>
                  </a:lnTo>
                  <a:lnTo>
                    <a:pt x="1" y="31"/>
                  </a:lnTo>
                  <a:lnTo>
                    <a:pt x="4" y="24"/>
                  </a:lnTo>
                  <a:lnTo>
                    <a:pt x="10" y="17"/>
                  </a:lnTo>
                  <a:lnTo>
                    <a:pt x="17" y="11"/>
                  </a:lnTo>
                  <a:lnTo>
                    <a:pt x="25" y="6"/>
                  </a:lnTo>
                  <a:lnTo>
                    <a:pt x="35" y="3"/>
                  </a:lnTo>
                  <a:lnTo>
                    <a:pt x="45" y="0"/>
                  </a:lnTo>
                  <a:lnTo>
                    <a:pt x="57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11" name="Freeform 32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12" name="Freeform 33"/>
            <p:cNvSpPr>
              <a:spLocks/>
            </p:cNvSpPr>
            <p:nvPr/>
          </p:nvSpPr>
          <p:spPr bwMode="auto">
            <a:xfrm>
              <a:off x="3298" y="3723"/>
              <a:ext cx="654" cy="288"/>
            </a:xfrm>
            <a:custGeom>
              <a:avLst/>
              <a:gdLst>
                <a:gd name="T0" fmla="*/ 1268 w 551"/>
                <a:gd name="T1" fmla="*/ 479 h 229"/>
                <a:gd name="T2" fmla="*/ 1295 w 551"/>
                <a:gd name="T3" fmla="*/ 428 h 229"/>
                <a:gd name="T4" fmla="*/ 1297 w 551"/>
                <a:gd name="T5" fmla="*/ 387 h 229"/>
                <a:gd name="T6" fmla="*/ 1287 w 551"/>
                <a:gd name="T7" fmla="*/ 356 h 229"/>
                <a:gd name="T8" fmla="*/ 1276 w 551"/>
                <a:gd name="T9" fmla="*/ 356 h 229"/>
                <a:gd name="T10" fmla="*/ 1282 w 551"/>
                <a:gd name="T11" fmla="*/ 356 h 229"/>
                <a:gd name="T12" fmla="*/ 1284 w 551"/>
                <a:gd name="T13" fmla="*/ 346 h 229"/>
                <a:gd name="T14" fmla="*/ 1282 w 551"/>
                <a:gd name="T15" fmla="*/ 332 h 229"/>
                <a:gd name="T16" fmla="*/ 1268 w 551"/>
                <a:gd name="T17" fmla="*/ 318 h 229"/>
                <a:gd name="T18" fmla="*/ 1251 w 551"/>
                <a:gd name="T19" fmla="*/ 303 h 229"/>
                <a:gd name="T20" fmla="*/ 1220 w 551"/>
                <a:gd name="T21" fmla="*/ 284 h 229"/>
                <a:gd name="T22" fmla="*/ 1189 w 551"/>
                <a:gd name="T23" fmla="*/ 264 h 229"/>
                <a:gd name="T24" fmla="*/ 1101 w 551"/>
                <a:gd name="T25" fmla="*/ 262 h 229"/>
                <a:gd name="T26" fmla="*/ 1018 w 551"/>
                <a:gd name="T27" fmla="*/ 264 h 229"/>
                <a:gd name="T28" fmla="*/ 967 w 551"/>
                <a:gd name="T29" fmla="*/ 303 h 229"/>
                <a:gd name="T30" fmla="*/ 900 w 551"/>
                <a:gd name="T31" fmla="*/ 332 h 229"/>
                <a:gd name="T32" fmla="*/ 821 w 551"/>
                <a:gd name="T33" fmla="*/ 350 h 229"/>
                <a:gd name="T34" fmla="*/ 739 w 551"/>
                <a:gd name="T35" fmla="*/ 356 h 229"/>
                <a:gd name="T36" fmla="*/ 576 w 551"/>
                <a:gd name="T37" fmla="*/ 346 h 229"/>
                <a:gd name="T38" fmla="*/ 439 w 551"/>
                <a:gd name="T39" fmla="*/ 324 h 229"/>
                <a:gd name="T40" fmla="*/ 364 w 551"/>
                <a:gd name="T41" fmla="*/ 284 h 229"/>
                <a:gd name="T42" fmla="*/ 284 w 551"/>
                <a:gd name="T43" fmla="*/ 240 h 229"/>
                <a:gd name="T44" fmla="*/ 212 w 551"/>
                <a:gd name="T45" fmla="*/ 186 h 229"/>
                <a:gd name="T46" fmla="*/ 161 w 551"/>
                <a:gd name="T47" fmla="*/ 167 h 229"/>
                <a:gd name="T48" fmla="*/ 140 w 551"/>
                <a:gd name="T49" fmla="*/ 146 h 229"/>
                <a:gd name="T50" fmla="*/ 101 w 551"/>
                <a:gd name="T51" fmla="*/ 125 h 229"/>
                <a:gd name="T52" fmla="*/ 78 w 551"/>
                <a:gd name="T53" fmla="*/ 94 h 229"/>
                <a:gd name="T54" fmla="*/ 52 w 551"/>
                <a:gd name="T55" fmla="*/ 72 h 229"/>
                <a:gd name="T56" fmla="*/ 52 w 551"/>
                <a:gd name="T57" fmla="*/ 57 h 229"/>
                <a:gd name="T58" fmla="*/ 28 w 551"/>
                <a:gd name="T59" fmla="*/ 25 h 229"/>
                <a:gd name="T60" fmla="*/ 2 w 551"/>
                <a:gd name="T61" fmla="*/ 0 h 229"/>
                <a:gd name="T62" fmla="*/ 2 w 551"/>
                <a:gd name="T63" fmla="*/ 57 h 229"/>
                <a:gd name="T64" fmla="*/ 15 w 551"/>
                <a:gd name="T65" fmla="*/ 118 h 229"/>
                <a:gd name="T66" fmla="*/ 39 w 551"/>
                <a:gd name="T67" fmla="*/ 184 h 229"/>
                <a:gd name="T68" fmla="*/ 63 w 551"/>
                <a:gd name="T69" fmla="*/ 223 h 229"/>
                <a:gd name="T70" fmla="*/ 135 w 551"/>
                <a:gd name="T71" fmla="*/ 357 h 229"/>
                <a:gd name="T72" fmla="*/ 188 w 551"/>
                <a:gd name="T73" fmla="*/ 440 h 229"/>
                <a:gd name="T74" fmla="*/ 212 w 551"/>
                <a:gd name="T75" fmla="*/ 473 h 229"/>
                <a:gd name="T76" fmla="*/ 211 w 551"/>
                <a:gd name="T77" fmla="*/ 463 h 229"/>
                <a:gd name="T78" fmla="*/ 279 w 551"/>
                <a:gd name="T79" fmla="*/ 516 h 229"/>
                <a:gd name="T80" fmla="*/ 323 w 551"/>
                <a:gd name="T81" fmla="*/ 538 h 229"/>
                <a:gd name="T82" fmla="*/ 357 w 551"/>
                <a:gd name="T83" fmla="*/ 547 h 229"/>
                <a:gd name="T84" fmla="*/ 369 w 551"/>
                <a:gd name="T85" fmla="*/ 563 h 229"/>
                <a:gd name="T86" fmla="*/ 401 w 551"/>
                <a:gd name="T87" fmla="*/ 585 h 229"/>
                <a:gd name="T88" fmla="*/ 490 w 551"/>
                <a:gd name="T89" fmla="*/ 625 h 229"/>
                <a:gd name="T90" fmla="*/ 583 w 551"/>
                <a:gd name="T91" fmla="*/ 658 h 229"/>
                <a:gd name="T92" fmla="*/ 647 w 551"/>
                <a:gd name="T93" fmla="*/ 670 h 229"/>
                <a:gd name="T94" fmla="*/ 679 w 551"/>
                <a:gd name="T95" fmla="*/ 693 h 229"/>
                <a:gd name="T96" fmla="*/ 707 w 551"/>
                <a:gd name="T97" fmla="*/ 711 h 229"/>
                <a:gd name="T98" fmla="*/ 772 w 551"/>
                <a:gd name="T99" fmla="*/ 719 h 229"/>
                <a:gd name="T100" fmla="*/ 843 w 551"/>
                <a:gd name="T101" fmla="*/ 706 h 229"/>
                <a:gd name="T102" fmla="*/ 921 w 551"/>
                <a:gd name="T103" fmla="*/ 672 h 229"/>
                <a:gd name="T104" fmla="*/ 1063 w 551"/>
                <a:gd name="T105" fmla="*/ 600 h 229"/>
                <a:gd name="T106" fmla="*/ 1134 w 551"/>
                <a:gd name="T107" fmla="*/ 571 h 229"/>
                <a:gd name="T108" fmla="*/ 1189 w 551"/>
                <a:gd name="T109" fmla="*/ 563 h 229"/>
                <a:gd name="T110" fmla="*/ 1175 w 551"/>
                <a:gd name="T111" fmla="*/ 571 h 229"/>
                <a:gd name="T112" fmla="*/ 1169 w 551"/>
                <a:gd name="T113" fmla="*/ 565 h 229"/>
                <a:gd name="T114" fmla="*/ 1189 w 551"/>
                <a:gd name="T115" fmla="*/ 533 h 229"/>
                <a:gd name="T116" fmla="*/ 1236 w 551"/>
                <a:gd name="T117" fmla="*/ 516 h 2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1"/>
                <a:gd name="T178" fmla="*/ 0 h 229"/>
                <a:gd name="T179" fmla="*/ 551 w 551"/>
                <a:gd name="T180" fmla="*/ 229 h 2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1" h="229">
                  <a:moveTo>
                    <a:pt x="525" y="164"/>
                  </a:moveTo>
                  <a:lnTo>
                    <a:pt x="538" y="153"/>
                  </a:lnTo>
                  <a:lnTo>
                    <a:pt x="546" y="141"/>
                  </a:lnTo>
                  <a:lnTo>
                    <a:pt x="549" y="136"/>
                  </a:lnTo>
                  <a:lnTo>
                    <a:pt x="551" y="130"/>
                  </a:lnTo>
                  <a:lnTo>
                    <a:pt x="551" y="123"/>
                  </a:lnTo>
                  <a:lnTo>
                    <a:pt x="551" y="116"/>
                  </a:lnTo>
                  <a:lnTo>
                    <a:pt x="546" y="113"/>
                  </a:lnTo>
                  <a:lnTo>
                    <a:pt x="541" y="111"/>
                  </a:lnTo>
                  <a:lnTo>
                    <a:pt x="542" y="113"/>
                  </a:lnTo>
                  <a:lnTo>
                    <a:pt x="544" y="113"/>
                  </a:lnTo>
                  <a:lnTo>
                    <a:pt x="545" y="111"/>
                  </a:lnTo>
                  <a:lnTo>
                    <a:pt x="545" y="110"/>
                  </a:lnTo>
                  <a:lnTo>
                    <a:pt x="545" y="108"/>
                  </a:lnTo>
                  <a:lnTo>
                    <a:pt x="544" y="106"/>
                  </a:lnTo>
                  <a:lnTo>
                    <a:pt x="541" y="103"/>
                  </a:lnTo>
                  <a:lnTo>
                    <a:pt x="538" y="101"/>
                  </a:lnTo>
                  <a:lnTo>
                    <a:pt x="534" y="100"/>
                  </a:lnTo>
                  <a:lnTo>
                    <a:pt x="531" y="97"/>
                  </a:lnTo>
                  <a:lnTo>
                    <a:pt x="531" y="93"/>
                  </a:lnTo>
                  <a:lnTo>
                    <a:pt x="518" y="91"/>
                  </a:lnTo>
                  <a:lnTo>
                    <a:pt x="505" y="88"/>
                  </a:lnTo>
                  <a:lnTo>
                    <a:pt x="505" y="84"/>
                  </a:lnTo>
                  <a:lnTo>
                    <a:pt x="491" y="83"/>
                  </a:lnTo>
                  <a:lnTo>
                    <a:pt x="468" y="83"/>
                  </a:lnTo>
                  <a:lnTo>
                    <a:pt x="446" y="84"/>
                  </a:lnTo>
                  <a:lnTo>
                    <a:pt x="432" y="84"/>
                  </a:lnTo>
                  <a:lnTo>
                    <a:pt x="422" y="91"/>
                  </a:lnTo>
                  <a:lnTo>
                    <a:pt x="411" y="97"/>
                  </a:lnTo>
                  <a:lnTo>
                    <a:pt x="396" y="103"/>
                  </a:lnTo>
                  <a:lnTo>
                    <a:pt x="382" y="106"/>
                  </a:lnTo>
                  <a:lnTo>
                    <a:pt x="366" y="108"/>
                  </a:lnTo>
                  <a:lnTo>
                    <a:pt x="349" y="111"/>
                  </a:lnTo>
                  <a:lnTo>
                    <a:pt x="332" y="111"/>
                  </a:lnTo>
                  <a:lnTo>
                    <a:pt x="313" y="113"/>
                  </a:lnTo>
                  <a:lnTo>
                    <a:pt x="278" y="111"/>
                  </a:lnTo>
                  <a:lnTo>
                    <a:pt x="245" y="110"/>
                  </a:lnTo>
                  <a:lnTo>
                    <a:pt x="213" y="106"/>
                  </a:lnTo>
                  <a:lnTo>
                    <a:pt x="187" y="103"/>
                  </a:lnTo>
                  <a:lnTo>
                    <a:pt x="172" y="98"/>
                  </a:lnTo>
                  <a:lnTo>
                    <a:pt x="155" y="91"/>
                  </a:lnTo>
                  <a:lnTo>
                    <a:pt x="137" y="84"/>
                  </a:lnTo>
                  <a:lnTo>
                    <a:pt x="120" y="76"/>
                  </a:lnTo>
                  <a:lnTo>
                    <a:pt x="105" y="67"/>
                  </a:lnTo>
                  <a:lnTo>
                    <a:pt x="90" y="60"/>
                  </a:lnTo>
                  <a:lnTo>
                    <a:pt x="79" y="56"/>
                  </a:lnTo>
                  <a:lnTo>
                    <a:pt x="69" y="53"/>
                  </a:lnTo>
                  <a:lnTo>
                    <a:pt x="66" y="50"/>
                  </a:lnTo>
                  <a:lnTo>
                    <a:pt x="59" y="46"/>
                  </a:lnTo>
                  <a:lnTo>
                    <a:pt x="52" y="41"/>
                  </a:lnTo>
                  <a:lnTo>
                    <a:pt x="43" y="40"/>
                  </a:lnTo>
                  <a:lnTo>
                    <a:pt x="40" y="36"/>
                  </a:lnTo>
                  <a:lnTo>
                    <a:pt x="34" y="30"/>
                  </a:lnTo>
                  <a:lnTo>
                    <a:pt x="27" y="24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2" y="18"/>
                  </a:lnTo>
                  <a:lnTo>
                    <a:pt x="19" y="14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2" y="0"/>
                  </a:lnTo>
                  <a:lnTo>
                    <a:pt x="0" y="8"/>
                  </a:lnTo>
                  <a:lnTo>
                    <a:pt x="2" y="18"/>
                  </a:lnTo>
                  <a:lnTo>
                    <a:pt x="4" y="28"/>
                  </a:lnTo>
                  <a:lnTo>
                    <a:pt x="7" y="38"/>
                  </a:lnTo>
                  <a:lnTo>
                    <a:pt x="13" y="48"/>
                  </a:lnTo>
                  <a:lnTo>
                    <a:pt x="17" y="58"/>
                  </a:lnTo>
                  <a:lnTo>
                    <a:pt x="22" y="66"/>
                  </a:lnTo>
                  <a:lnTo>
                    <a:pt x="27" y="71"/>
                  </a:lnTo>
                  <a:lnTo>
                    <a:pt x="43" y="96"/>
                  </a:lnTo>
                  <a:lnTo>
                    <a:pt x="57" y="114"/>
                  </a:lnTo>
                  <a:lnTo>
                    <a:pt x="69" y="128"/>
                  </a:lnTo>
                  <a:lnTo>
                    <a:pt x="79" y="140"/>
                  </a:lnTo>
                  <a:lnTo>
                    <a:pt x="86" y="147"/>
                  </a:lnTo>
                  <a:lnTo>
                    <a:pt x="90" y="150"/>
                  </a:lnTo>
                  <a:lnTo>
                    <a:pt x="92" y="150"/>
                  </a:lnTo>
                  <a:lnTo>
                    <a:pt x="89" y="147"/>
                  </a:lnTo>
                  <a:lnTo>
                    <a:pt x="102" y="154"/>
                  </a:lnTo>
                  <a:lnTo>
                    <a:pt x="119" y="164"/>
                  </a:lnTo>
                  <a:lnTo>
                    <a:pt x="127" y="167"/>
                  </a:lnTo>
                  <a:lnTo>
                    <a:pt x="137" y="171"/>
                  </a:lnTo>
                  <a:lnTo>
                    <a:pt x="145" y="173"/>
                  </a:lnTo>
                  <a:lnTo>
                    <a:pt x="152" y="174"/>
                  </a:lnTo>
                  <a:lnTo>
                    <a:pt x="153" y="176"/>
                  </a:lnTo>
                  <a:lnTo>
                    <a:pt x="157" y="179"/>
                  </a:lnTo>
                  <a:lnTo>
                    <a:pt x="163" y="183"/>
                  </a:lnTo>
                  <a:lnTo>
                    <a:pt x="170" y="186"/>
                  </a:lnTo>
                  <a:lnTo>
                    <a:pt x="187" y="191"/>
                  </a:lnTo>
                  <a:lnTo>
                    <a:pt x="208" y="199"/>
                  </a:lnTo>
                  <a:lnTo>
                    <a:pt x="229" y="204"/>
                  </a:lnTo>
                  <a:lnTo>
                    <a:pt x="248" y="209"/>
                  </a:lnTo>
                  <a:lnTo>
                    <a:pt x="265" y="211"/>
                  </a:lnTo>
                  <a:lnTo>
                    <a:pt x="275" y="213"/>
                  </a:lnTo>
                  <a:lnTo>
                    <a:pt x="280" y="217"/>
                  </a:lnTo>
                  <a:lnTo>
                    <a:pt x="288" y="220"/>
                  </a:lnTo>
                  <a:lnTo>
                    <a:pt x="293" y="223"/>
                  </a:lnTo>
                  <a:lnTo>
                    <a:pt x="300" y="226"/>
                  </a:lnTo>
                  <a:lnTo>
                    <a:pt x="313" y="229"/>
                  </a:lnTo>
                  <a:lnTo>
                    <a:pt x="328" y="229"/>
                  </a:lnTo>
                  <a:lnTo>
                    <a:pt x="343" y="227"/>
                  </a:lnTo>
                  <a:lnTo>
                    <a:pt x="358" y="224"/>
                  </a:lnTo>
                  <a:lnTo>
                    <a:pt x="373" y="220"/>
                  </a:lnTo>
                  <a:lnTo>
                    <a:pt x="391" y="214"/>
                  </a:lnTo>
                  <a:lnTo>
                    <a:pt x="422" y="203"/>
                  </a:lnTo>
                  <a:lnTo>
                    <a:pt x="452" y="190"/>
                  </a:lnTo>
                  <a:lnTo>
                    <a:pt x="466" y="186"/>
                  </a:lnTo>
                  <a:lnTo>
                    <a:pt x="481" y="181"/>
                  </a:lnTo>
                  <a:lnTo>
                    <a:pt x="494" y="179"/>
                  </a:lnTo>
                  <a:lnTo>
                    <a:pt x="505" y="179"/>
                  </a:lnTo>
                  <a:lnTo>
                    <a:pt x="501" y="180"/>
                  </a:lnTo>
                  <a:lnTo>
                    <a:pt x="499" y="181"/>
                  </a:lnTo>
                  <a:lnTo>
                    <a:pt x="498" y="181"/>
                  </a:lnTo>
                  <a:lnTo>
                    <a:pt x="496" y="180"/>
                  </a:lnTo>
                  <a:lnTo>
                    <a:pt x="499" y="176"/>
                  </a:lnTo>
                  <a:lnTo>
                    <a:pt x="505" y="169"/>
                  </a:lnTo>
                  <a:lnTo>
                    <a:pt x="511" y="167"/>
                  </a:lnTo>
                  <a:lnTo>
                    <a:pt x="525" y="16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13" name="Freeform 34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  <a:close/>
                </a:path>
              </a:pathLst>
            </a:custGeom>
            <a:solidFill>
              <a:srgbClr val="AAA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14" name="Freeform 35"/>
            <p:cNvSpPr>
              <a:spLocks/>
            </p:cNvSpPr>
            <p:nvPr/>
          </p:nvSpPr>
          <p:spPr bwMode="auto">
            <a:xfrm>
              <a:off x="4084" y="3821"/>
              <a:ext cx="554" cy="187"/>
            </a:xfrm>
            <a:custGeom>
              <a:avLst/>
              <a:gdLst>
                <a:gd name="T0" fmla="*/ 961 w 466"/>
                <a:gd name="T1" fmla="*/ 340 h 149"/>
                <a:gd name="T2" fmla="*/ 881 w 466"/>
                <a:gd name="T3" fmla="*/ 402 h 149"/>
                <a:gd name="T4" fmla="*/ 786 w 466"/>
                <a:gd name="T5" fmla="*/ 444 h 149"/>
                <a:gd name="T6" fmla="*/ 665 w 466"/>
                <a:gd name="T7" fmla="*/ 464 h 149"/>
                <a:gd name="T8" fmla="*/ 433 w 466"/>
                <a:gd name="T9" fmla="*/ 432 h 149"/>
                <a:gd name="T10" fmla="*/ 252 w 466"/>
                <a:gd name="T11" fmla="*/ 390 h 149"/>
                <a:gd name="T12" fmla="*/ 155 w 466"/>
                <a:gd name="T13" fmla="*/ 363 h 149"/>
                <a:gd name="T14" fmla="*/ 36 w 466"/>
                <a:gd name="T15" fmla="*/ 270 h 149"/>
                <a:gd name="T16" fmla="*/ 21 w 466"/>
                <a:gd name="T17" fmla="*/ 242 h 149"/>
                <a:gd name="T18" fmla="*/ 8 w 466"/>
                <a:gd name="T19" fmla="*/ 211 h 149"/>
                <a:gd name="T20" fmla="*/ 0 w 466"/>
                <a:gd name="T21" fmla="*/ 184 h 149"/>
                <a:gd name="T22" fmla="*/ 8 w 466"/>
                <a:gd name="T23" fmla="*/ 134 h 149"/>
                <a:gd name="T24" fmla="*/ 36 w 466"/>
                <a:gd name="T25" fmla="*/ 48 h 149"/>
                <a:gd name="T26" fmla="*/ 118 w 466"/>
                <a:gd name="T27" fmla="*/ 31 h 149"/>
                <a:gd name="T28" fmla="*/ 159 w 466"/>
                <a:gd name="T29" fmla="*/ 10 h 149"/>
                <a:gd name="T30" fmla="*/ 231 w 466"/>
                <a:gd name="T31" fmla="*/ 0 h 149"/>
                <a:gd name="T32" fmla="*/ 285 w 466"/>
                <a:gd name="T33" fmla="*/ 8 h 149"/>
                <a:gd name="T34" fmla="*/ 328 w 466"/>
                <a:gd name="T35" fmla="*/ 16 h 149"/>
                <a:gd name="T36" fmla="*/ 416 w 466"/>
                <a:gd name="T37" fmla="*/ 69 h 149"/>
                <a:gd name="T38" fmla="*/ 517 w 466"/>
                <a:gd name="T39" fmla="*/ 134 h 149"/>
                <a:gd name="T40" fmla="*/ 559 w 466"/>
                <a:gd name="T41" fmla="*/ 172 h 149"/>
                <a:gd name="T42" fmla="*/ 637 w 466"/>
                <a:gd name="T43" fmla="*/ 222 h 149"/>
                <a:gd name="T44" fmla="*/ 637 w 466"/>
                <a:gd name="T45" fmla="*/ 216 h 149"/>
                <a:gd name="T46" fmla="*/ 676 w 466"/>
                <a:gd name="T47" fmla="*/ 233 h 149"/>
                <a:gd name="T48" fmla="*/ 719 w 466"/>
                <a:gd name="T49" fmla="*/ 242 h 149"/>
                <a:gd name="T50" fmla="*/ 821 w 466"/>
                <a:gd name="T51" fmla="*/ 233 h 149"/>
                <a:gd name="T52" fmla="*/ 1012 w 466"/>
                <a:gd name="T53" fmla="*/ 166 h 149"/>
                <a:gd name="T54" fmla="*/ 1079 w 466"/>
                <a:gd name="T55" fmla="*/ 138 h 149"/>
                <a:gd name="T56" fmla="*/ 1102 w 466"/>
                <a:gd name="T57" fmla="*/ 138 h 149"/>
                <a:gd name="T58" fmla="*/ 1107 w 466"/>
                <a:gd name="T59" fmla="*/ 144 h 149"/>
                <a:gd name="T60" fmla="*/ 1103 w 466"/>
                <a:gd name="T61" fmla="*/ 162 h 149"/>
                <a:gd name="T62" fmla="*/ 1087 w 466"/>
                <a:gd name="T63" fmla="*/ 193 h 149"/>
                <a:gd name="T64" fmla="*/ 1002 w 466"/>
                <a:gd name="T65" fmla="*/ 304 h 14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6"/>
                <a:gd name="T100" fmla="*/ 0 h 149"/>
                <a:gd name="T101" fmla="*/ 466 w 466"/>
                <a:gd name="T102" fmla="*/ 149 h 14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6" h="149">
                  <a:moveTo>
                    <a:pt x="421" y="98"/>
                  </a:moveTo>
                  <a:lnTo>
                    <a:pt x="405" y="109"/>
                  </a:lnTo>
                  <a:lnTo>
                    <a:pt x="388" y="121"/>
                  </a:lnTo>
                  <a:lnTo>
                    <a:pt x="371" y="129"/>
                  </a:lnTo>
                  <a:lnTo>
                    <a:pt x="352" y="138"/>
                  </a:lnTo>
                  <a:lnTo>
                    <a:pt x="331" y="143"/>
                  </a:lnTo>
                  <a:lnTo>
                    <a:pt x="306" y="148"/>
                  </a:lnTo>
                  <a:lnTo>
                    <a:pt x="279" y="149"/>
                  </a:lnTo>
                  <a:lnTo>
                    <a:pt x="248" y="149"/>
                  </a:lnTo>
                  <a:lnTo>
                    <a:pt x="182" y="139"/>
                  </a:lnTo>
                  <a:lnTo>
                    <a:pt x="129" y="131"/>
                  </a:lnTo>
                  <a:lnTo>
                    <a:pt x="106" y="126"/>
                  </a:lnTo>
                  <a:lnTo>
                    <a:pt x="85" y="122"/>
                  </a:lnTo>
                  <a:lnTo>
                    <a:pt x="65" y="116"/>
                  </a:lnTo>
                  <a:lnTo>
                    <a:pt x="45" y="109"/>
                  </a:lnTo>
                  <a:lnTo>
                    <a:pt x="15" y="86"/>
                  </a:lnTo>
                  <a:lnTo>
                    <a:pt x="15" y="78"/>
                  </a:lnTo>
                  <a:lnTo>
                    <a:pt x="9" y="78"/>
                  </a:lnTo>
                  <a:lnTo>
                    <a:pt x="5" y="73"/>
                  </a:lnTo>
                  <a:lnTo>
                    <a:pt x="3" y="68"/>
                  </a:lnTo>
                  <a:lnTo>
                    <a:pt x="2" y="63"/>
                  </a:lnTo>
                  <a:lnTo>
                    <a:pt x="0" y="59"/>
                  </a:lnTo>
                  <a:lnTo>
                    <a:pt x="2" y="50"/>
                  </a:lnTo>
                  <a:lnTo>
                    <a:pt x="3" y="43"/>
                  </a:lnTo>
                  <a:lnTo>
                    <a:pt x="10" y="29"/>
                  </a:lnTo>
                  <a:lnTo>
                    <a:pt x="15" y="15"/>
                  </a:lnTo>
                  <a:lnTo>
                    <a:pt x="32" y="13"/>
                  </a:lnTo>
                  <a:lnTo>
                    <a:pt x="50" y="10"/>
                  </a:lnTo>
                  <a:lnTo>
                    <a:pt x="50" y="6"/>
                  </a:lnTo>
                  <a:lnTo>
                    <a:pt x="67" y="3"/>
                  </a:lnTo>
                  <a:lnTo>
                    <a:pt x="85" y="2"/>
                  </a:lnTo>
                  <a:lnTo>
                    <a:pt x="97" y="0"/>
                  </a:lnTo>
                  <a:lnTo>
                    <a:pt x="110" y="0"/>
                  </a:lnTo>
                  <a:lnTo>
                    <a:pt x="120" y="2"/>
                  </a:lnTo>
                  <a:lnTo>
                    <a:pt x="129" y="3"/>
                  </a:lnTo>
                  <a:lnTo>
                    <a:pt x="138" y="5"/>
                  </a:lnTo>
                  <a:lnTo>
                    <a:pt x="146" y="8"/>
                  </a:lnTo>
                  <a:lnTo>
                    <a:pt x="175" y="22"/>
                  </a:lnTo>
                  <a:lnTo>
                    <a:pt x="215" y="39"/>
                  </a:lnTo>
                  <a:lnTo>
                    <a:pt x="218" y="43"/>
                  </a:lnTo>
                  <a:lnTo>
                    <a:pt x="225" y="49"/>
                  </a:lnTo>
                  <a:lnTo>
                    <a:pt x="235" y="55"/>
                  </a:lnTo>
                  <a:lnTo>
                    <a:pt x="246" y="61"/>
                  </a:lnTo>
                  <a:lnTo>
                    <a:pt x="268" y="71"/>
                  </a:lnTo>
                  <a:lnTo>
                    <a:pt x="276" y="75"/>
                  </a:lnTo>
                  <a:lnTo>
                    <a:pt x="268" y="69"/>
                  </a:lnTo>
                  <a:lnTo>
                    <a:pt x="276" y="72"/>
                  </a:lnTo>
                  <a:lnTo>
                    <a:pt x="285" y="75"/>
                  </a:lnTo>
                  <a:lnTo>
                    <a:pt x="293" y="78"/>
                  </a:lnTo>
                  <a:lnTo>
                    <a:pt x="303" y="78"/>
                  </a:lnTo>
                  <a:lnTo>
                    <a:pt x="323" y="78"/>
                  </a:lnTo>
                  <a:lnTo>
                    <a:pt x="346" y="75"/>
                  </a:lnTo>
                  <a:lnTo>
                    <a:pt x="389" y="65"/>
                  </a:lnTo>
                  <a:lnTo>
                    <a:pt x="426" y="53"/>
                  </a:lnTo>
                  <a:lnTo>
                    <a:pt x="442" y="48"/>
                  </a:lnTo>
                  <a:lnTo>
                    <a:pt x="455" y="45"/>
                  </a:lnTo>
                  <a:lnTo>
                    <a:pt x="459" y="45"/>
                  </a:lnTo>
                  <a:lnTo>
                    <a:pt x="464" y="45"/>
                  </a:lnTo>
                  <a:lnTo>
                    <a:pt x="466" y="45"/>
                  </a:lnTo>
                  <a:lnTo>
                    <a:pt x="466" y="46"/>
                  </a:lnTo>
                  <a:lnTo>
                    <a:pt x="466" y="49"/>
                  </a:lnTo>
                  <a:lnTo>
                    <a:pt x="465" y="52"/>
                  </a:lnTo>
                  <a:lnTo>
                    <a:pt x="462" y="56"/>
                  </a:lnTo>
                  <a:lnTo>
                    <a:pt x="458" y="62"/>
                  </a:lnTo>
                  <a:lnTo>
                    <a:pt x="444" y="78"/>
                  </a:lnTo>
                  <a:lnTo>
                    <a:pt x="421" y="98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15" name="Freeform 36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  <a:close/>
                </a:path>
              </a:pathLst>
            </a:custGeom>
            <a:solidFill>
              <a:srgbClr val="4E4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16" name="Freeform 37"/>
            <p:cNvSpPr>
              <a:spLocks/>
            </p:cNvSpPr>
            <p:nvPr/>
          </p:nvSpPr>
          <p:spPr bwMode="auto">
            <a:xfrm>
              <a:off x="4155" y="3184"/>
              <a:ext cx="540" cy="430"/>
            </a:xfrm>
            <a:custGeom>
              <a:avLst/>
              <a:gdLst>
                <a:gd name="T0" fmla="*/ 117 w 454"/>
                <a:gd name="T1" fmla="*/ 36 h 342"/>
                <a:gd name="T2" fmla="*/ 64 w 454"/>
                <a:gd name="T3" fmla="*/ 72 h 342"/>
                <a:gd name="T4" fmla="*/ 30 w 454"/>
                <a:gd name="T5" fmla="*/ 117 h 342"/>
                <a:gd name="T6" fmla="*/ 14 w 454"/>
                <a:gd name="T7" fmla="*/ 176 h 342"/>
                <a:gd name="T8" fmla="*/ 2 w 454"/>
                <a:gd name="T9" fmla="*/ 260 h 342"/>
                <a:gd name="T10" fmla="*/ 0 w 454"/>
                <a:gd name="T11" fmla="*/ 376 h 342"/>
                <a:gd name="T12" fmla="*/ 0 w 454"/>
                <a:gd name="T13" fmla="*/ 493 h 342"/>
                <a:gd name="T14" fmla="*/ 12 w 454"/>
                <a:gd name="T15" fmla="*/ 596 h 342"/>
                <a:gd name="T16" fmla="*/ 30 w 454"/>
                <a:gd name="T17" fmla="*/ 668 h 342"/>
                <a:gd name="T18" fmla="*/ 52 w 454"/>
                <a:gd name="T19" fmla="*/ 708 h 342"/>
                <a:gd name="T20" fmla="*/ 83 w 454"/>
                <a:gd name="T21" fmla="*/ 742 h 342"/>
                <a:gd name="T22" fmla="*/ 125 w 454"/>
                <a:gd name="T23" fmla="*/ 778 h 342"/>
                <a:gd name="T24" fmla="*/ 230 w 454"/>
                <a:gd name="T25" fmla="*/ 842 h 342"/>
                <a:gd name="T26" fmla="*/ 410 w 454"/>
                <a:gd name="T27" fmla="*/ 935 h 342"/>
                <a:gd name="T28" fmla="*/ 553 w 454"/>
                <a:gd name="T29" fmla="*/ 1000 h 342"/>
                <a:gd name="T30" fmla="*/ 704 w 454"/>
                <a:gd name="T31" fmla="*/ 1051 h 342"/>
                <a:gd name="T32" fmla="*/ 844 w 454"/>
                <a:gd name="T33" fmla="*/ 1075 h 342"/>
                <a:gd name="T34" fmla="*/ 933 w 454"/>
                <a:gd name="T35" fmla="*/ 1067 h 342"/>
                <a:gd name="T36" fmla="*/ 985 w 454"/>
                <a:gd name="T37" fmla="*/ 1051 h 342"/>
                <a:gd name="T38" fmla="*/ 1028 w 454"/>
                <a:gd name="T39" fmla="*/ 1025 h 342"/>
                <a:gd name="T40" fmla="*/ 1054 w 454"/>
                <a:gd name="T41" fmla="*/ 981 h 342"/>
                <a:gd name="T42" fmla="*/ 1068 w 454"/>
                <a:gd name="T43" fmla="*/ 920 h 342"/>
                <a:gd name="T44" fmla="*/ 1076 w 454"/>
                <a:gd name="T45" fmla="*/ 856 h 342"/>
                <a:gd name="T46" fmla="*/ 1076 w 454"/>
                <a:gd name="T47" fmla="*/ 786 h 342"/>
                <a:gd name="T48" fmla="*/ 1068 w 454"/>
                <a:gd name="T49" fmla="*/ 710 h 342"/>
                <a:gd name="T50" fmla="*/ 1050 w 454"/>
                <a:gd name="T51" fmla="*/ 625 h 342"/>
                <a:gd name="T52" fmla="*/ 1015 w 454"/>
                <a:gd name="T53" fmla="*/ 534 h 342"/>
                <a:gd name="T54" fmla="*/ 966 w 454"/>
                <a:gd name="T55" fmla="*/ 430 h 342"/>
                <a:gd name="T56" fmla="*/ 906 w 454"/>
                <a:gd name="T57" fmla="*/ 324 h 342"/>
                <a:gd name="T58" fmla="*/ 853 w 454"/>
                <a:gd name="T59" fmla="*/ 240 h 342"/>
                <a:gd name="T60" fmla="*/ 806 w 454"/>
                <a:gd name="T61" fmla="*/ 176 h 342"/>
                <a:gd name="T62" fmla="*/ 745 w 454"/>
                <a:gd name="T63" fmla="*/ 124 h 342"/>
                <a:gd name="T64" fmla="*/ 680 w 454"/>
                <a:gd name="T65" fmla="*/ 75 h 342"/>
                <a:gd name="T66" fmla="*/ 610 w 454"/>
                <a:gd name="T67" fmla="*/ 39 h 342"/>
                <a:gd name="T68" fmla="*/ 545 w 454"/>
                <a:gd name="T69" fmla="*/ 20 h 342"/>
                <a:gd name="T70" fmla="*/ 490 w 454"/>
                <a:gd name="T71" fmla="*/ 1 h 342"/>
                <a:gd name="T72" fmla="*/ 451 w 454"/>
                <a:gd name="T73" fmla="*/ 10 h 342"/>
                <a:gd name="T74" fmla="*/ 402 w 454"/>
                <a:gd name="T75" fmla="*/ 20 h 342"/>
                <a:gd name="T76" fmla="*/ 276 w 454"/>
                <a:gd name="T77" fmla="*/ 1 h 342"/>
                <a:gd name="T78" fmla="*/ 188 w 454"/>
                <a:gd name="T79" fmla="*/ 10 h 34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454"/>
                <a:gd name="T121" fmla="*/ 0 h 342"/>
                <a:gd name="T122" fmla="*/ 454 w 454"/>
                <a:gd name="T123" fmla="*/ 342 h 342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454" h="342">
                  <a:moveTo>
                    <a:pt x="65" y="6"/>
                  </a:moveTo>
                  <a:lnTo>
                    <a:pt x="49" y="11"/>
                  </a:lnTo>
                  <a:lnTo>
                    <a:pt x="36" y="17"/>
                  </a:lnTo>
                  <a:lnTo>
                    <a:pt x="27" y="23"/>
                  </a:lnTo>
                  <a:lnTo>
                    <a:pt x="19" y="30"/>
                  </a:lnTo>
                  <a:lnTo>
                    <a:pt x="13" y="37"/>
                  </a:lnTo>
                  <a:lnTo>
                    <a:pt x="9" y="46"/>
                  </a:lnTo>
                  <a:lnTo>
                    <a:pt x="6" y="56"/>
                  </a:lnTo>
                  <a:lnTo>
                    <a:pt x="2" y="67"/>
                  </a:lnTo>
                  <a:lnTo>
                    <a:pt x="2" y="83"/>
                  </a:lnTo>
                  <a:lnTo>
                    <a:pt x="2" y="100"/>
                  </a:lnTo>
                  <a:lnTo>
                    <a:pt x="0" y="119"/>
                  </a:lnTo>
                  <a:lnTo>
                    <a:pt x="0" y="139"/>
                  </a:lnTo>
                  <a:lnTo>
                    <a:pt x="0" y="157"/>
                  </a:lnTo>
                  <a:lnTo>
                    <a:pt x="2" y="175"/>
                  </a:lnTo>
                  <a:lnTo>
                    <a:pt x="5" y="190"/>
                  </a:lnTo>
                  <a:lnTo>
                    <a:pt x="9" y="205"/>
                  </a:lnTo>
                  <a:lnTo>
                    <a:pt x="13" y="212"/>
                  </a:lnTo>
                  <a:lnTo>
                    <a:pt x="16" y="217"/>
                  </a:lnTo>
                  <a:lnTo>
                    <a:pt x="22" y="225"/>
                  </a:lnTo>
                  <a:lnTo>
                    <a:pt x="27" y="230"/>
                  </a:lnTo>
                  <a:lnTo>
                    <a:pt x="35" y="236"/>
                  </a:lnTo>
                  <a:lnTo>
                    <a:pt x="43" y="242"/>
                  </a:lnTo>
                  <a:lnTo>
                    <a:pt x="52" y="247"/>
                  </a:lnTo>
                  <a:lnTo>
                    <a:pt x="63" y="253"/>
                  </a:lnTo>
                  <a:lnTo>
                    <a:pt x="96" y="268"/>
                  </a:lnTo>
                  <a:lnTo>
                    <a:pt x="143" y="288"/>
                  </a:lnTo>
                  <a:lnTo>
                    <a:pt x="172" y="298"/>
                  </a:lnTo>
                  <a:lnTo>
                    <a:pt x="202" y="308"/>
                  </a:lnTo>
                  <a:lnTo>
                    <a:pt x="233" y="318"/>
                  </a:lnTo>
                  <a:lnTo>
                    <a:pt x="265" y="326"/>
                  </a:lnTo>
                  <a:lnTo>
                    <a:pt x="296" y="335"/>
                  </a:lnTo>
                  <a:lnTo>
                    <a:pt x="326" y="339"/>
                  </a:lnTo>
                  <a:lnTo>
                    <a:pt x="355" y="342"/>
                  </a:lnTo>
                  <a:lnTo>
                    <a:pt x="381" y="342"/>
                  </a:lnTo>
                  <a:lnTo>
                    <a:pt x="392" y="340"/>
                  </a:lnTo>
                  <a:lnTo>
                    <a:pt x="404" y="339"/>
                  </a:lnTo>
                  <a:lnTo>
                    <a:pt x="414" y="335"/>
                  </a:lnTo>
                  <a:lnTo>
                    <a:pt x="422" y="330"/>
                  </a:lnTo>
                  <a:lnTo>
                    <a:pt x="431" y="326"/>
                  </a:lnTo>
                  <a:lnTo>
                    <a:pt x="436" y="319"/>
                  </a:lnTo>
                  <a:lnTo>
                    <a:pt x="442" y="312"/>
                  </a:lnTo>
                  <a:lnTo>
                    <a:pt x="446" y="303"/>
                  </a:lnTo>
                  <a:lnTo>
                    <a:pt x="449" y="293"/>
                  </a:lnTo>
                  <a:lnTo>
                    <a:pt x="451" y="283"/>
                  </a:lnTo>
                  <a:lnTo>
                    <a:pt x="452" y="273"/>
                  </a:lnTo>
                  <a:lnTo>
                    <a:pt x="454" y="262"/>
                  </a:lnTo>
                  <a:lnTo>
                    <a:pt x="452" y="250"/>
                  </a:lnTo>
                  <a:lnTo>
                    <a:pt x="451" y="239"/>
                  </a:lnTo>
                  <a:lnTo>
                    <a:pt x="449" y="226"/>
                  </a:lnTo>
                  <a:lnTo>
                    <a:pt x="445" y="213"/>
                  </a:lnTo>
                  <a:lnTo>
                    <a:pt x="441" y="199"/>
                  </a:lnTo>
                  <a:lnTo>
                    <a:pt x="434" y="185"/>
                  </a:lnTo>
                  <a:lnTo>
                    <a:pt x="426" y="170"/>
                  </a:lnTo>
                  <a:lnTo>
                    <a:pt x="418" y="155"/>
                  </a:lnTo>
                  <a:lnTo>
                    <a:pt x="406" y="137"/>
                  </a:lnTo>
                  <a:lnTo>
                    <a:pt x="395" y="122"/>
                  </a:lnTo>
                  <a:lnTo>
                    <a:pt x="381" y="103"/>
                  </a:lnTo>
                  <a:lnTo>
                    <a:pt x="365" y="84"/>
                  </a:lnTo>
                  <a:lnTo>
                    <a:pt x="358" y="76"/>
                  </a:lnTo>
                  <a:lnTo>
                    <a:pt x="349" y="66"/>
                  </a:lnTo>
                  <a:lnTo>
                    <a:pt x="339" y="56"/>
                  </a:lnTo>
                  <a:lnTo>
                    <a:pt x="326" y="47"/>
                  </a:lnTo>
                  <a:lnTo>
                    <a:pt x="313" y="40"/>
                  </a:lnTo>
                  <a:lnTo>
                    <a:pt x="301" y="31"/>
                  </a:lnTo>
                  <a:lnTo>
                    <a:pt x="286" y="24"/>
                  </a:lnTo>
                  <a:lnTo>
                    <a:pt x="271" y="19"/>
                  </a:lnTo>
                  <a:lnTo>
                    <a:pt x="256" y="13"/>
                  </a:lnTo>
                  <a:lnTo>
                    <a:pt x="242" y="9"/>
                  </a:lnTo>
                  <a:lnTo>
                    <a:pt x="229" y="6"/>
                  </a:lnTo>
                  <a:lnTo>
                    <a:pt x="216" y="3"/>
                  </a:lnTo>
                  <a:lnTo>
                    <a:pt x="206" y="1"/>
                  </a:lnTo>
                  <a:lnTo>
                    <a:pt x="196" y="1"/>
                  </a:lnTo>
                  <a:lnTo>
                    <a:pt x="189" y="3"/>
                  </a:lnTo>
                  <a:lnTo>
                    <a:pt x="183" y="6"/>
                  </a:lnTo>
                  <a:lnTo>
                    <a:pt x="169" y="6"/>
                  </a:lnTo>
                  <a:lnTo>
                    <a:pt x="136" y="1"/>
                  </a:lnTo>
                  <a:lnTo>
                    <a:pt x="116" y="1"/>
                  </a:lnTo>
                  <a:lnTo>
                    <a:pt x="96" y="0"/>
                  </a:lnTo>
                  <a:lnTo>
                    <a:pt x="79" y="3"/>
                  </a:lnTo>
                  <a:lnTo>
                    <a:pt x="65" y="6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17" name="Freeform 38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  <a:close/>
                </a:path>
              </a:pathLst>
            </a:custGeom>
            <a:solidFill>
              <a:srgbClr val="3936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18" name="Freeform 39"/>
            <p:cNvSpPr>
              <a:spLocks/>
            </p:cNvSpPr>
            <p:nvPr/>
          </p:nvSpPr>
          <p:spPr bwMode="auto">
            <a:xfrm>
              <a:off x="3246" y="3121"/>
              <a:ext cx="894" cy="711"/>
            </a:xfrm>
            <a:custGeom>
              <a:avLst/>
              <a:gdLst>
                <a:gd name="T0" fmla="*/ 1659 w 753"/>
                <a:gd name="T1" fmla="*/ 272 h 565"/>
                <a:gd name="T2" fmla="*/ 1638 w 753"/>
                <a:gd name="T3" fmla="*/ 233 h 565"/>
                <a:gd name="T4" fmla="*/ 1579 w 753"/>
                <a:gd name="T5" fmla="*/ 171 h 565"/>
                <a:gd name="T6" fmla="*/ 1475 w 753"/>
                <a:gd name="T7" fmla="*/ 96 h 565"/>
                <a:gd name="T8" fmla="*/ 1376 w 753"/>
                <a:gd name="T9" fmla="*/ 39 h 565"/>
                <a:gd name="T10" fmla="*/ 1295 w 753"/>
                <a:gd name="T11" fmla="*/ 20 h 565"/>
                <a:gd name="T12" fmla="*/ 1196 w 753"/>
                <a:gd name="T13" fmla="*/ 1 h 565"/>
                <a:gd name="T14" fmla="*/ 1084 w 753"/>
                <a:gd name="T15" fmla="*/ 0 h 565"/>
                <a:gd name="T16" fmla="*/ 979 w 753"/>
                <a:gd name="T17" fmla="*/ 1 h 565"/>
                <a:gd name="T18" fmla="*/ 867 w 753"/>
                <a:gd name="T19" fmla="*/ 23 h 565"/>
                <a:gd name="T20" fmla="*/ 754 w 753"/>
                <a:gd name="T21" fmla="*/ 53 h 565"/>
                <a:gd name="T22" fmla="*/ 645 w 753"/>
                <a:gd name="T23" fmla="*/ 98 h 565"/>
                <a:gd name="T24" fmla="*/ 533 w 753"/>
                <a:gd name="T25" fmla="*/ 157 h 565"/>
                <a:gd name="T26" fmla="*/ 457 w 753"/>
                <a:gd name="T27" fmla="*/ 198 h 565"/>
                <a:gd name="T28" fmla="*/ 407 w 753"/>
                <a:gd name="T29" fmla="*/ 232 h 565"/>
                <a:gd name="T30" fmla="*/ 354 w 753"/>
                <a:gd name="T31" fmla="*/ 283 h 565"/>
                <a:gd name="T32" fmla="*/ 324 w 753"/>
                <a:gd name="T33" fmla="*/ 326 h 565"/>
                <a:gd name="T34" fmla="*/ 315 w 753"/>
                <a:gd name="T35" fmla="*/ 347 h 565"/>
                <a:gd name="T36" fmla="*/ 284 w 753"/>
                <a:gd name="T37" fmla="*/ 386 h 565"/>
                <a:gd name="T38" fmla="*/ 223 w 753"/>
                <a:gd name="T39" fmla="*/ 454 h 565"/>
                <a:gd name="T40" fmla="*/ 166 w 753"/>
                <a:gd name="T41" fmla="*/ 546 h 565"/>
                <a:gd name="T42" fmla="*/ 108 w 753"/>
                <a:gd name="T43" fmla="*/ 648 h 565"/>
                <a:gd name="T44" fmla="*/ 62 w 753"/>
                <a:gd name="T45" fmla="*/ 758 h 565"/>
                <a:gd name="T46" fmla="*/ 24 w 753"/>
                <a:gd name="T47" fmla="*/ 866 h 565"/>
                <a:gd name="T48" fmla="*/ 1 w 753"/>
                <a:gd name="T49" fmla="*/ 964 h 565"/>
                <a:gd name="T50" fmla="*/ 0 w 753"/>
                <a:gd name="T51" fmla="*/ 1048 h 565"/>
                <a:gd name="T52" fmla="*/ 39 w 753"/>
                <a:gd name="T53" fmla="*/ 1173 h 565"/>
                <a:gd name="T54" fmla="*/ 120 w 753"/>
                <a:gd name="T55" fmla="*/ 1367 h 565"/>
                <a:gd name="T56" fmla="*/ 190 w 753"/>
                <a:gd name="T57" fmla="*/ 1503 h 565"/>
                <a:gd name="T58" fmla="*/ 253 w 753"/>
                <a:gd name="T59" fmla="*/ 1588 h 565"/>
                <a:gd name="T60" fmla="*/ 316 w 753"/>
                <a:gd name="T61" fmla="*/ 1659 h 565"/>
                <a:gd name="T62" fmla="*/ 393 w 753"/>
                <a:gd name="T63" fmla="*/ 1710 h 565"/>
                <a:gd name="T64" fmla="*/ 468 w 753"/>
                <a:gd name="T65" fmla="*/ 1744 h 565"/>
                <a:gd name="T66" fmla="*/ 544 w 753"/>
                <a:gd name="T67" fmla="*/ 1764 h 565"/>
                <a:gd name="T68" fmla="*/ 680 w 753"/>
                <a:gd name="T69" fmla="*/ 1779 h 565"/>
                <a:gd name="T70" fmla="*/ 870 w 753"/>
                <a:gd name="T71" fmla="*/ 1779 h 565"/>
                <a:gd name="T72" fmla="*/ 1038 w 753"/>
                <a:gd name="T73" fmla="*/ 1759 h 565"/>
                <a:gd name="T74" fmla="*/ 1116 w 753"/>
                <a:gd name="T75" fmla="*/ 1671 h 565"/>
                <a:gd name="T76" fmla="*/ 1146 w 753"/>
                <a:gd name="T77" fmla="*/ 1513 h 565"/>
                <a:gd name="T78" fmla="*/ 1162 w 753"/>
                <a:gd name="T79" fmla="*/ 1448 h 565"/>
                <a:gd name="T80" fmla="*/ 1177 w 753"/>
                <a:gd name="T81" fmla="*/ 1427 h 565"/>
                <a:gd name="T82" fmla="*/ 1197 w 753"/>
                <a:gd name="T83" fmla="*/ 1397 h 565"/>
                <a:gd name="T84" fmla="*/ 1249 w 753"/>
                <a:gd name="T85" fmla="*/ 1350 h 565"/>
                <a:gd name="T86" fmla="*/ 1308 w 753"/>
                <a:gd name="T87" fmla="*/ 1299 h 565"/>
                <a:gd name="T88" fmla="*/ 1349 w 753"/>
                <a:gd name="T89" fmla="*/ 1256 h 565"/>
                <a:gd name="T90" fmla="*/ 1514 w 753"/>
                <a:gd name="T91" fmla="*/ 1175 h 565"/>
                <a:gd name="T92" fmla="*/ 1616 w 753"/>
                <a:gd name="T93" fmla="*/ 1097 h 565"/>
                <a:gd name="T94" fmla="*/ 1761 w 753"/>
                <a:gd name="T95" fmla="*/ 987 h 565"/>
                <a:gd name="T96" fmla="*/ 1767 w 753"/>
                <a:gd name="T97" fmla="*/ 817 h 565"/>
                <a:gd name="T98" fmla="*/ 1776 w 753"/>
                <a:gd name="T99" fmla="*/ 619 h 565"/>
                <a:gd name="T100" fmla="*/ 1771 w 753"/>
                <a:gd name="T101" fmla="*/ 516 h 565"/>
                <a:gd name="T102" fmla="*/ 1751 w 753"/>
                <a:gd name="T103" fmla="*/ 430 h 565"/>
                <a:gd name="T104" fmla="*/ 1717 w 753"/>
                <a:gd name="T105" fmla="*/ 356 h 565"/>
                <a:gd name="T106" fmla="*/ 1663 w 753"/>
                <a:gd name="T107" fmla="*/ 294 h 565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53"/>
                <a:gd name="T163" fmla="*/ 0 h 565"/>
                <a:gd name="T164" fmla="*/ 753 w 753"/>
                <a:gd name="T165" fmla="*/ 565 h 565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53" h="565">
                  <a:moveTo>
                    <a:pt x="705" y="94"/>
                  </a:moveTo>
                  <a:lnTo>
                    <a:pt x="703" y="87"/>
                  </a:lnTo>
                  <a:lnTo>
                    <a:pt x="699" y="81"/>
                  </a:lnTo>
                  <a:lnTo>
                    <a:pt x="695" y="74"/>
                  </a:lnTo>
                  <a:lnTo>
                    <a:pt x="688" y="69"/>
                  </a:lnTo>
                  <a:lnTo>
                    <a:pt x="669" y="54"/>
                  </a:lnTo>
                  <a:lnTo>
                    <a:pt x="648" y="41"/>
                  </a:lnTo>
                  <a:lnTo>
                    <a:pt x="625" y="30"/>
                  </a:lnTo>
                  <a:lnTo>
                    <a:pt x="603" y="20"/>
                  </a:lnTo>
                  <a:lnTo>
                    <a:pt x="583" y="13"/>
                  </a:lnTo>
                  <a:lnTo>
                    <a:pt x="569" y="9"/>
                  </a:lnTo>
                  <a:lnTo>
                    <a:pt x="549" y="6"/>
                  </a:lnTo>
                  <a:lnTo>
                    <a:pt x="528" y="3"/>
                  </a:lnTo>
                  <a:lnTo>
                    <a:pt x="506" y="1"/>
                  </a:lnTo>
                  <a:lnTo>
                    <a:pt x="483" y="0"/>
                  </a:lnTo>
                  <a:lnTo>
                    <a:pt x="460" y="0"/>
                  </a:lnTo>
                  <a:lnTo>
                    <a:pt x="437" y="0"/>
                  </a:lnTo>
                  <a:lnTo>
                    <a:pt x="415" y="1"/>
                  </a:lnTo>
                  <a:lnTo>
                    <a:pt x="392" y="3"/>
                  </a:lnTo>
                  <a:lnTo>
                    <a:pt x="367" y="7"/>
                  </a:lnTo>
                  <a:lnTo>
                    <a:pt x="344" y="11"/>
                  </a:lnTo>
                  <a:lnTo>
                    <a:pt x="320" y="17"/>
                  </a:lnTo>
                  <a:lnTo>
                    <a:pt x="296" y="23"/>
                  </a:lnTo>
                  <a:lnTo>
                    <a:pt x="273" y="31"/>
                  </a:lnTo>
                  <a:lnTo>
                    <a:pt x="249" y="40"/>
                  </a:lnTo>
                  <a:lnTo>
                    <a:pt x="226" y="50"/>
                  </a:lnTo>
                  <a:lnTo>
                    <a:pt x="203" y="61"/>
                  </a:lnTo>
                  <a:lnTo>
                    <a:pt x="194" y="63"/>
                  </a:lnTo>
                  <a:lnTo>
                    <a:pt x="184" y="67"/>
                  </a:lnTo>
                  <a:lnTo>
                    <a:pt x="173" y="73"/>
                  </a:lnTo>
                  <a:lnTo>
                    <a:pt x="161" y="81"/>
                  </a:lnTo>
                  <a:lnTo>
                    <a:pt x="150" y="90"/>
                  </a:lnTo>
                  <a:lnTo>
                    <a:pt x="140" y="99"/>
                  </a:lnTo>
                  <a:lnTo>
                    <a:pt x="137" y="103"/>
                  </a:lnTo>
                  <a:lnTo>
                    <a:pt x="134" y="107"/>
                  </a:lnTo>
                  <a:lnTo>
                    <a:pt x="133" y="110"/>
                  </a:lnTo>
                  <a:lnTo>
                    <a:pt x="131" y="114"/>
                  </a:lnTo>
                  <a:lnTo>
                    <a:pt x="120" y="122"/>
                  </a:lnTo>
                  <a:lnTo>
                    <a:pt x="107" y="132"/>
                  </a:lnTo>
                  <a:lnTo>
                    <a:pt x="94" y="144"/>
                  </a:lnTo>
                  <a:lnTo>
                    <a:pt x="81" y="157"/>
                  </a:lnTo>
                  <a:lnTo>
                    <a:pt x="70" y="173"/>
                  </a:lnTo>
                  <a:lnTo>
                    <a:pt x="57" y="189"/>
                  </a:lnTo>
                  <a:lnTo>
                    <a:pt x="46" y="205"/>
                  </a:lnTo>
                  <a:lnTo>
                    <a:pt x="36" y="222"/>
                  </a:lnTo>
                  <a:lnTo>
                    <a:pt x="26" y="240"/>
                  </a:lnTo>
                  <a:lnTo>
                    <a:pt x="17" y="257"/>
                  </a:lnTo>
                  <a:lnTo>
                    <a:pt x="10" y="275"/>
                  </a:lnTo>
                  <a:lnTo>
                    <a:pt x="4" y="290"/>
                  </a:lnTo>
                  <a:lnTo>
                    <a:pt x="1" y="306"/>
                  </a:lnTo>
                  <a:lnTo>
                    <a:pt x="0" y="320"/>
                  </a:lnTo>
                  <a:lnTo>
                    <a:pt x="0" y="332"/>
                  </a:lnTo>
                  <a:lnTo>
                    <a:pt x="4" y="343"/>
                  </a:lnTo>
                  <a:lnTo>
                    <a:pt x="17" y="372"/>
                  </a:lnTo>
                  <a:lnTo>
                    <a:pt x="33" y="403"/>
                  </a:lnTo>
                  <a:lnTo>
                    <a:pt x="51" y="433"/>
                  </a:lnTo>
                  <a:lnTo>
                    <a:pt x="71" y="463"/>
                  </a:lnTo>
                  <a:lnTo>
                    <a:pt x="81" y="476"/>
                  </a:lnTo>
                  <a:lnTo>
                    <a:pt x="94" y="491"/>
                  </a:lnTo>
                  <a:lnTo>
                    <a:pt x="107" y="503"/>
                  </a:lnTo>
                  <a:lnTo>
                    <a:pt x="120" y="515"/>
                  </a:lnTo>
                  <a:lnTo>
                    <a:pt x="134" y="525"/>
                  </a:lnTo>
                  <a:lnTo>
                    <a:pt x="150" y="535"/>
                  </a:lnTo>
                  <a:lnTo>
                    <a:pt x="167" y="542"/>
                  </a:lnTo>
                  <a:lnTo>
                    <a:pt x="184" y="549"/>
                  </a:lnTo>
                  <a:lnTo>
                    <a:pt x="199" y="552"/>
                  </a:lnTo>
                  <a:lnTo>
                    <a:pt x="214" y="556"/>
                  </a:lnTo>
                  <a:lnTo>
                    <a:pt x="231" y="559"/>
                  </a:lnTo>
                  <a:lnTo>
                    <a:pt x="250" y="561"/>
                  </a:lnTo>
                  <a:lnTo>
                    <a:pt x="289" y="564"/>
                  </a:lnTo>
                  <a:lnTo>
                    <a:pt x="329" y="565"/>
                  </a:lnTo>
                  <a:lnTo>
                    <a:pt x="369" y="564"/>
                  </a:lnTo>
                  <a:lnTo>
                    <a:pt x="406" y="562"/>
                  </a:lnTo>
                  <a:lnTo>
                    <a:pt x="440" y="558"/>
                  </a:lnTo>
                  <a:lnTo>
                    <a:pt x="469" y="552"/>
                  </a:lnTo>
                  <a:lnTo>
                    <a:pt x="473" y="529"/>
                  </a:lnTo>
                  <a:lnTo>
                    <a:pt x="480" y="496"/>
                  </a:lnTo>
                  <a:lnTo>
                    <a:pt x="486" y="479"/>
                  </a:lnTo>
                  <a:lnTo>
                    <a:pt x="490" y="465"/>
                  </a:lnTo>
                  <a:lnTo>
                    <a:pt x="493" y="459"/>
                  </a:lnTo>
                  <a:lnTo>
                    <a:pt x="496" y="455"/>
                  </a:lnTo>
                  <a:lnTo>
                    <a:pt x="499" y="452"/>
                  </a:lnTo>
                  <a:lnTo>
                    <a:pt x="502" y="451"/>
                  </a:lnTo>
                  <a:lnTo>
                    <a:pt x="507" y="443"/>
                  </a:lnTo>
                  <a:lnTo>
                    <a:pt x="517" y="435"/>
                  </a:lnTo>
                  <a:lnTo>
                    <a:pt x="529" y="428"/>
                  </a:lnTo>
                  <a:lnTo>
                    <a:pt x="542" y="419"/>
                  </a:lnTo>
                  <a:lnTo>
                    <a:pt x="555" y="412"/>
                  </a:lnTo>
                  <a:lnTo>
                    <a:pt x="565" y="405"/>
                  </a:lnTo>
                  <a:lnTo>
                    <a:pt x="572" y="398"/>
                  </a:lnTo>
                  <a:lnTo>
                    <a:pt x="575" y="393"/>
                  </a:lnTo>
                  <a:lnTo>
                    <a:pt x="642" y="373"/>
                  </a:lnTo>
                  <a:lnTo>
                    <a:pt x="665" y="360"/>
                  </a:lnTo>
                  <a:lnTo>
                    <a:pt x="685" y="348"/>
                  </a:lnTo>
                  <a:lnTo>
                    <a:pt x="711" y="333"/>
                  </a:lnTo>
                  <a:lnTo>
                    <a:pt x="746" y="312"/>
                  </a:lnTo>
                  <a:lnTo>
                    <a:pt x="746" y="287"/>
                  </a:lnTo>
                  <a:lnTo>
                    <a:pt x="749" y="259"/>
                  </a:lnTo>
                  <a:lnTo>
                    <a:pt x="752" y="227"/>
                  </a:lnTo>
                  <a:lnTo>
                    <a:pt x="753" y="196"/>
                  </a:lnTo>
                  <a:lnTo>
                    <a:pt x="752" y="180"/>
                  </a:lnTo>
                  <a:lnTo>
                    <a:pt x="751" y="164"/>
                  </a:lnTo>
                  <a:lnTo>
                    <a:pt x="746" y="150"/>
                  </a:lnTo>
                  <a:lnTo>
                    <a:pt x="742" y="137"/>
                  </a:lnTo>
                  <a:lnTo>
                    <a:pt x="735" y="124"/>
                  </a:lnTo>
                  <a:lnTo>
                    <a:pt x="728" y="113"/>
                  </a:lnTo>
                  <a:lnTo>
                    <a:pt x="716" y="102"/>
                  </a:lnTo>
                  <a:lnTo>
                    <a:pt x="705" y="94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19" name="Freeform 40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20" name="Freeform 41"/>
            <p:cNvSpPr>
              <a:spLocks/>
            </p:cNvSpPr>
            <p:nvPr/>
          </p:nvSpPr>
          <p:spPr bwMode="auto">
            <a:xfrm>
              <a:off x="4064" y="3565"/>
              <a:ext cx="68" cy="51"/>
            </a:xfrm>
            <a:custGeom>
              <a:avLst/>
              <a:gdLst>
                <a:gd name="T0" fmla="*/ 72 w 57"/>
                <a:gd name="T1" fmla="*/ 0 h 40"/>
                <a:gd name="T2" fmla="*/ 82 w 57"/>
                <a:gd name="T3" fmla="*/ 0 h 40"/>
                <a:gd name="T4" fmla="*/ 95 w 57"/>
                <a:gd name="T5" fmla="*/ 8 h 40"/>
                <a:gd name="T6" fmla="*/ 105 w 57"/>
                <a:gd name="T7" fmla="*/ 10 h 40"/>
                <a:gd name="T8" fmla="*/ 117 w 57"/>
                <a:gd name="T9" fmla="*/ 22 h 40"/>
                <a:gd name="T10" fmla="*/ 125 w 57"/>
                <a:gd name="T11" fmla="*/ 29 h 40"/>
                <a:gd name="T12" fmla="*/ 130 w 57"/>
                <a:gd name="T13" fmla="*/ 40 h 40"/>
                <a:gd name="T14" fmla="*/ 135 w 57"/>
                <a:gd name="T15" fmla="*/ 54 h 40"/>
                <a:gd name="T16" fmla="*/ 138 w 57"/>
                <a:gd name="T17" fmla="*/ 69 h 40"/>
                <a:gd name="T18" fmla="*/ 135 w 57"/>
                <a:gd name="T19" fmla="*/ 77 h 40"/>
                <a:gd name="T20" fmla="*/ 130 w 57"/>
                <a:gd name="T21" fmla="*/ 89 h 40"/>
                <a:gd name="T22" fmla="*/ 125 w 57"/>
                <a:gd name="T23" fmla="*/ 99 h 40"/>
                <a:gd name="T24" fmla="*/ 117 w 57"/>
                <a:gd name="T25" fmla="*/ 119 h 40"/>
                <a:gd name="T26" fmla="*/ 105 w 57"/>
                <a:gd name="T27" fmla="*/ 122 h 40"/>
                <a:gd name="T28" fmla="*/ 95 w 57"/>
                <a:gd name="T29" fmla="*/ 134 h 40"/>
                <a:gd name="T30" fmla="*/ 82 w 57"/>
                <a:gd name="T31" fmla="*/ 134 h 40"/>
                <a:gd name="T32" fmla="*/ 72 w 57"/>
                <a:gd name="T33" fmla="*/ 135 h 40"/>
                <a:gd name="T34" fmla="*/ 54 w 57"/>
                <a:gd name="T35" fmla="*/ 134 h 40"/>
                <a:gd name="T36" fmla="*/ 42 w 57"/>
                <a:gd name="T37" fmla="*/ 134 h 40"/>
                <a:gd name="T38" fmla="*/ 32 w 57"/>
                <a:gd name="T39" fmla="*/ 122 h 40"/>
                <a:gd name="T40" fmla="*/ 23 w 57"/>
                <a:gd name="T41" fmla="*/ 119 h 40"/>
                <a:gd name="T42" fmla="*/ 10 w 57"/>
                <a:gd name="T43" fmla="*/ 99 h 40"/>
                <a:gd name="T44" fmla="*/ 2 w 57"/>
                <a:gd name="T45" fmla="*/ 89 h 40"/>
                <a:gd name="T46" fmla="*/ 0 w 57"/>
                <a:gd name="T47" fmla="*/ 77 h 40"/>
                <a:gd name="T48" fmla="*/ 0 w 57"/>
                <a:gd name="T49" fmla="*/ 69 h 40"/>
                <a:gd name="T50" fmla="*/ 0 w 57"/>
                <a:gd name="T51" fmla="*/ 54 h 40"/>
                <a:gd name="T52" fmla="*/ 2 w 57"/>
                <a:gd name="T53" fmla="*/ 40 h 40"/>
                <a:gd name="T54" fmla="*/ 10 w 57"/>
                <a:gd name="T55" fmla="*/ 29 h 40"/>
                <a:gd name="T56" fmla="*/ 23 w 57"/>
                <a:gd name="T57" fmla="*/ 22 h 40"/>
                <a:gd name="T58" fmla="*/ 32 w 57"/>
                <a:gd name="T59" fmla="*/ 10 h 40"/>
                <a:gd name="T60" fmla="*/ 42 w 57"/>
                <a:gd name="T61" fmla="*/ 8 h 40"/>
                <a:gd name="T62" fmla="*/ 54 w 57"/>
                <a:gd name="T63" fmla="*/ 0 h 40"/>
                <a:gd name="T64" fmla="*/ 72 w 57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7"/>
                <a:gd name="T100" fmla="*/ 0 h 40"/>
                <a:gd name="T101" fmla="*/ 57 w 57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7" h="40">
                  <a:moveTo>
                    <a:pt x="29" y="0"/>
                  </a:moveTo>
                  <a:lnTo>
                    <a:pt x="34" y="0"/>
                  </a:lnTo>
                  <a:lnTo>
                    <a:pt x="39" y="2"/>
                  </a:lnTo>
                  <a:lnTo>
                    <a:pt x="44" y="3"/>
                  </a:lnTo>
                  <a:lnTo>
                    <a:pt x="49" y="6"/>
                  </a:lnTo>
                  <a:lnTo>
                    <a:pt x="52" y="9"/>
                  </a:lnTo>
                  <a:lnTo>
                    <a:pt x="54" y="12"/>
                  </a:lnTo>
                  <a:lnTo>
                    <a:pt x="56" y="16"/>
                  </a:lnTo>
                  <a:lnTo>
                    <a:pt x="57" y="20"/>
                  </a:lnTo>
                  <a:lnTo>
                    <a:pt x="56" y="23"/>
                  </a:lnTo>
                  <a:lnTo>
                    <a:pt x="54" y="27"/>
                  </a:lnTo>
                  <a:lnTo>
                    <a:pt x="52" y="30"/>
                  </a:lnTo>
                  <a:lnTo>
                    <a:pt x="49" y="35"/>
                  </a:lnTo>
                  <a:lnTo>
                    <a:pt x="44" y="36"/>
                  </a:lnTo>
                  <a:lnTo>
                    <a:pt x="39" y="39"/>
                  </a:lnTo>
                  <a:lnTo>
                    <a:pt x="34" y="39"/>
                  </a:lnTo>
                  <a:lnTo>
                    <a:pt x="29" y="40"/>
                  </a:lnTo>
                  <a:lnTo>
                    <a:pt x="23" y="39"/>
                  </a:lnTo>
                  <a:lnTo>
                    <a:pt x="17" y="39"/>
                  </a:lnTo>
                  <a:lnTo>
                    <a:pt x="13" y="36"/>
                  </a:lnTo>
                  <a:lnTo>
                    <a:pt x="9" y="35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0" y="23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4" y="9"/>
                  </a:lnTo>
                  <a:lnTo>
                    <a:pt x="9" y="6"/>
                  </a:lnTo>
                  <a:lnTo>
                    <a:pt x="13" y="3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close/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21" name="Freeform 42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822" name="Freeform 43"/>
            <p:cNvSpPr>
              <a:spLocks/>
            </p:cNvSpPr>
            <p:nvPr/>
          </p:nvSpPr>
          <p:spPr bwMode="auto">
            <a:xfrm>
              <a:off x="3929" y="3582"/>
              <a:ext cx="79" cy="16"/>
            </a:xfrm>
            <a:custGeom>
              <a:avLst/>
              <a:gdLst>
                <a:gd name="T0" fmla="*/ 75 w 67"/>
                <a:gd name="T1" fmla="*/ 0 h 13"/>
                <a:gd name="T2" fmla="*/ 107 w 67"/>
                <a:gd name="T3" fmla="*/ 0 h 13"/>
                <a:gd name="T4" fmla="*/ 130 w 67"/>
                <a:gd name="T5" fmla="*/ 2 h 13"/>
                <a:gd name="T6" fmla="*/ 145 w 67"/>
                <a:gd name="T7" fmla="*/ 11 h 13"/>
                <a:gd name="T8" fmla="*/ 153 w 67"/>
                <a:gd name="T9" fmla="*/ 21 h 13"/>
                <a:gd name="T10" fmla="*/ 145 w 67"/>
                <a:gd name="T11" fmla="*/ 26 h 13"/>
                <a:gd name="T12" fmla="*/ 130 w 67"/>
                <a:gd name="T13" fmla="*/ 33 h 13"/>
                <a:gd name="T14" fmla="*/ 107 w 67"/>
                <a:gd name="T15" fmla="*/ 38 h 13"/>
                <a:gd name="T16" fmla="*/ 75 w 67"/>
                <a:gd name="T17" fmla="*/ 38 h 13"/>
                <a:gd name="T18" fmla="*/ 46 w 67"/>
                <a:gd name="T19" fmla="*/ 38 h 13"/>
                <a:gd name="T20" fmla="*/ 24 w 67"/>
                <a:gd name="T21" fmla="*/ 33 h 13"/>
                <a:gd name="T22" fmla="*/ 8 w 67"/>
                <a:gd name="T23" fmla="*/ 26 h 13"/>
                <a:gd name="T24" fmla="*/ 0 w 67"/>
                <a:gd name="T25" fmla="*/ 21 h 13"/>
                <a:gd name="T26" fmla="*/ 8 w 67"/>
                <a:gd name="T27" fmla="*/ 11 h 13"/>
                <a:gd name="T28" fmla="*/ 24 w 67"/>
                <a:gd name="T29" fmla="*/ 2 h 13"/>
                <a:gd name="T30" fmla="*/ 46 w 67"/>
                <a:gd name="T31" fmla="*/ 0 h 13"/>
                <a:gd name="T32" fmla="*/ 75 w 67"/>
                <a:gd name="T33" fmla="*/ 0 h 1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7"/>
                <a:gd name="T52" fmla="*/ 0 h 13"/>
                <a:gd name="T53" fmla="*/ 67 w 67"/>
                <a:gd name="T54" fmla="*/ 13 h 1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7" h="13">
                  <a:moveTo>
                    <a:pt x="33" y="0"/>
                  </a:moveTo>
                  <a:lnTo>
                    <a:pt x="47" y="0"/>
                  </a:lnTo>
                  <a:lnTo>
                    <a:pt x="57" y="2"/>
                  </a:lnTo>
                  <a:lnTo>
                    <a:pt x="64" y="4"/>
                  </a:lnTo>
                  <a:lnTo>
                    <a:pt x="67" y="7"/>
                  </a:lnTo>
                  <a:lnTo>
                    <a:pt x="64" y="9"/>
                  </a:lnTo>
                  <a:lnTo>
                    <a:pt x="57" y="12"/>
                  </a:lnTo>
                  <a:lnTo>
                    <a:pt x="47" y="13"/>
                  </a:lnTo>
                  <a:lnTo>
                    <a:pt x="33" y="13"/>
                  </a:lnTo>
                  <a:lnTo>
                    <a:pt x="20" y="13"/>
                  </a:lnTo>
                  <a:lnTo>
                    <a:pt x="10" y="12"/>
                  </a:lnTo>
                  <a:lnTo>
                    <a:pt x="3" y="9"/>
                  </a:lnTo>
                  <a:lnTo>
                    <a:pt x="0" y="7"/>
                  </a:lnTo>
                  <a:lnTo>
                    <a:pt x="3" y="4"/>
                  </a:lnTo>
                  <a:lnTo>
                    <a:pt x="10" y="2"/>
                  </a:lnTo>
                  <a:lnTo>
                    <a:pt x="20" y="0"/>
                  </a:lnTo>
                  <a:lnTo>
                    <a:pt x="33" y="0"/>
                  </a:lnTo>
                </a:path>
              </a:pathLst>
            </a:custGeom>
            <a:noFill/>
            <a:ln w="1588">
              <a:solidFill>
                <a:srgbClr val="1F1A1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5784" name="Line 44"/>
          <p:cNvSpPr>
            <a:spLocks noChangeShapeType="1"/>
          </p:cNvSpPr>
          <p:nvPr/>
        </p:nvSpPr>
        <p:spPr bwMode="auto">
          <a:xfrm>
            <a:off x="1403350" y="3716338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85" name="Text Box 45"/>
          <p:cNvSpPr txBox="1">
            <a:spLocks noChangeArrowheads="1"/>
          </p:cNvSpPr>
          <p:nvPr/>
        </p:nvSpPr>
        <p:spPr bwMode="auto">
          <a:xfrm>
            <a:off x="107950" y="3351213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x gradient</a:t>
            </a:r>
            <a:endParaRPr lang="en-US" altLang="en-US"/>
          </a:p>
        </p:txBody>
      </p:sp>
      <p:sp>
        <p:nvSpPr>
          <p:cNvPr id="75786" name="Line 46"/>
          <p:cNvSpPr>
            <a:spLocks noChangeShapeType="1"/>
          </p:cNvSpPr>
          <p:nvPr/>
        </p:nvSpPr>
        <p:spPr bwMode="auto">
          <a:xfrm>
            <a:off x="1403350" y="4362450"/>
            <a:ext cx="25209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87" name="Text Box 47"/>
          <p:cNvSpPr txBox="1">
            <a:spLocks noChangeArrowheads="1"/>
          </p:cNvSpPr>
          <p:nvPr/>
        </p:nvSpPr>
        <p:spPr bwMode="auto">
          <a:xfrm>
            <a:off x="107950" y="3997325"/>
            <a:ext cx="1187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y gradient</a:t>
            </a:r>
            <a:endParaRPr lang="en-US" altLang="en-US"/>
          </a:p>
        </p:txBody>
      </p:sp>
      <p:sp>
        <p:nvSpPr>
          <p:cNvPr id="75788" name="Text Box 48"/>
          <p:cNvSpPr txBox="1">
            <a:spLocks noChangeArrowheads="1"/>
          </p:cNvSpPr>
          <p:nvPr/>
        </p:nvSpPr>
        <p:spPr bwMode="auto">
          <a:xfrm>
            <a:off x="1023938" y="1720850"/>
            <a:ext cx="1746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Back projection</a:t>
            </a:r>
            <a:endParaRPr lang="en-US" altLang="en-US"/>
          </a:p>
        </p:txBody>
      </p:sp>
      <p:sp>
        <p:nvSpPr>
          <p:cNvPr id="75789" name="Freeform 49"/>
          <p:cNvSpPr>
            <a:spLocks/>
          </p:cNvSpPr>
          <p:nvPr/>
        </p:nvSpPr>
        <p:spPr bwMode="auto">
          <a:xfrm flipV="1">
            <a:off x="1692275" y="4364038"/>
            <a:ext cx="1296988" cy="288925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5790" name="Group 50"/>
          <p:cNvGrpSpPr>
            <a:grpSpLocks/>
          </p:cNvGrpSpPr>
          <p:nvPr/>
        </p:nvGrpSpPr>
        <p:grpSpPr bwMode="auto">
          <a:xfrm rot="-2918936">
            <a:off x="4840288" y="3736975"/>
            <a:ext cx="546100" cy="1657350"/>
            <a:chOff x="2064" y="1300"/>
            <a:chExt cx="526" cy="1565"/>
          </a:xfrm>
        </p:grpSpPr>
        <p:sp>
          <p:nvSpPr>
            <p:cNvPr id="75795" name="Line 51"/>
            <p:cNvSpPr>
              <a:spLocks noChangeShapeType="1"/>
            </p:cNvSpPr>
            <p:nvPr/>
          </p:nvSpPr>
          <p:spPr bwMode="auto">
            <a:xfrm>
              <a:off x="2581" y="1300"/>
              <a:ext cx="0" cy="156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5796" name="Freeform 52"/>
            <p:cNvSpPr>
              <a:spLocks/>
            </p:cNvSpPr>
            <p:nvPr/>
          </p:nvSpPr>
          <p:spPr bwMode="auto">
            <a:xfrm>
              <a:off x="2064" y="1540"/>
              <a:ext cx="526" cy="984"/>
            </a:xfrm>
            <a:custGeom>
              <a:avLst/>
              <a:gdLst>
                <a:gd name="T0" fmla="*/ 1000 w 443"/>
                <a:gd name="T1" fmla="*/ 2465 h 782"/>
                <a:gd name="T2" fmla="*/ 911 w 443"/>
                <a:gd name="T3" fmla="*/ 2432 h 782"/>
                <a:gd name="T4" fmla="*/ 882 w 443"/>
                <a:gd name="T5" fmla="*/ 2405 h 782"/>
                <a:gd name="T6" fmla="*/ 841 w 443"/>
                <a:gd name="T7" fmla="*/ 2378 h 782"/>
                <a:gd name="T8" fmla="*/ 771 w 443"/>
                <a:gd name="T9" fmla="*/ 2359 h 782"/>
                <a:gd name="T10" fmla="*/ 607 w 443"/>
                <a:gd name="T11" fmla="*/ 2323 h 782"/>
                <a:gd name="T12" fmla="*/ 437 w 443"/>
                <a:gd name="T13" fmla="*/ 2304 h 782"/>
                <a:gd name="T14" fmla="*/ 327 w 443"/>
                <a:gd name="T15" fmla="*/ 2293 h 782"/>
                <a:gd name="T16" fmla="*/ 253 w 443"/>
                <a:gd name="T17" fmla="*/ 2288 h 782"/>
                <a:gd name="T18" fmla="*/ 243 w 443"/>
                <a:gd name="T19" fmla="*/ 2262 h 782"/>
                <a:gd name="T20" fmla="*/ 239 w 443"/>
                <a:gd name="T21" fmla="*/ 2234 h 782"/>
                <a:gd name="T22" fmla="*/ 224 w 443"/>
                <a:gd name="T23" fmla="*/ 2212 h 782"/>
                <a:gd name="T24" fmla="*/ 205 w 443"/>
                <a:gd name="T25" fmla="*/ 2177 h 782"/>
                <a:gd name="T26" fmla="*/ 166 w 443"/>
                <a:gd name="T27" fmla="*/ 2096 h 782"/>
                <a:gd name="T28" fmla="*/ 75 w 443"/>
                <a:gd name="T29" fmla="*/ 1942 h 782"/>
                <a:gd name="T30" fmla="*/ 25 w 443"/>
                <a:gd name="T31" fmla="*/ 1865 h 782"/>
                <a:gd name="T32" fmla="*/ 15 w 443"/>
                <a:gd name="T33" fmla="*/ 1812 h 782"/>
                <a:gd name="T34" fmla="*/ 1 w 443"/>
                <a:gd name="T35" fmla="*/ 1677 h 782"/>
                <a:gd name="T36" fmla="*/ 0 w 443"/>
                <a:gd name="T37" fmla="*/ 1525 h 782"/>
                <a:gd name="T38" fmla="*/ 1 w 443"/>
                <a:gd name="T39" fmla="*/ 1428 h 782"/>
                <a:gd name="T40" fmla="*/ 15 w 443"/>
                <a:gd name="T41" fmla="*/ 1359 h 782"/>
                <a:gd name="T42" fmla="*/ 28 w 443"/>
                <a:gd name="T43" fmla="*/ 1320 h 782"/>
                <a:gd name="T44" fmla="*/ 43 w 443"/>
                <a:gd name="T45" fmla="*/ 1311 h 782"/>
                <a:gd name="T46" fmla="*/ 52 w 443"/>
                <a:gd name="T47" fmla="*/ 1297 h 782"/>
                <a:gd name="T48" fmla="*/ 72 w 443"/>
                <a:gd name="T49" fmla="*/ 1270 h 782"/>
                <a:gd name="T50" fmla="*/ 83 w 443"/>
                <a:gd name="T51" fmla="*/ 1224 h 782"/>
                <a:gd name="T52" fmla="*/ 135 w 443"/>
                <a:gd name="T53" fmla="*/ 1058 h 782"/>
                <a:gd name="T54" fmla="*/ 201 w 443"/>
                <a:gd name="T55" fmla="*/ 942 h 782"/>
                <a:gd name="T56" fmla="*/ 224 w 443"/>
                <a:gd name="T57" fmla="*/ 882 h 782"/>
                <a:gd name="T58" fmla="*/ 235 w 443"/>
                <a:gd name="T59" fmla="*/ 842 h 782"/>
                <a:gd name="T60" fmla="*/ 223 w 443"/>
                <a:gd name="T61" fmla="*/ 808 h 782"/>
                <a:gd name="T62" fmla="*/ 198 w 443"/>
                <a:gd name="T63" fmla="*/ 747 h 782"/>
                <a:gd name="T64" fmla="*/ 173 w 443"/>
                <a:gd name="T65" fmla="*/ 672 h 782"/>
                <a:gd name="T66" fmla="*/ 159 w 443"/>
                <a:gd name="T67" fmla="*/ 627 h 782"/>
                <a:gd name="T68" fmla="*/ 142 w 443"/>
                <a:gd name="T69" fmla="*/ 614 h 782"/>
                <a:gd name="T70" fmla="*/ 137 w 443"/>
                <a:gd name="T71" fmla="*/ 546 h 782"/>
                <a:gd name="T72" fmla="*/ 159 w 443"/>
                <a:gd name="T73" fmla="*/ 430 h 782"/>
                <a:gd name="T74" fmla="*/ 180 w 443"/>
                <a:gd name="T75" fmla="*/ 391 h 782"/>
                <a:gd name="T76" fmla="*/ 204 w 443"/>
                <a:gd name="T77" fmla="*/ 379 h 782"/>
                <a:gd name="T78" fmla="*/ 220 w 443"/>
                <a:gd name="T79" fmla="*/ 332 h 782"/>
                <a:gd name="T80" fmla="*/ 204 w 443"/>
                <a:gd name="T81" fmla="*/ 271 h 782"/>
                <a:gd name="T82" fmla="*/ 185 w 443"/>
                <a:gd name="T83" fmla="*/ 216 h 782"/>
                <a:gd name="T84" fmla="*/ 201 w 443"/>
                <a:gd name="T85" fmla="*/ 194 h 782"/>
                <a:gd name="T86" fmla="*/ 331 w 443"/>
                <a:gd name="T87" fmla="*/ 176 h 782"/>
                <a:gd name="T88" fmla="*/ 475 w 443"/>
                <a:gd name="T89" fmla="*/ 155 h 782"/>
                <a:gd name="T90" fmla="*/ 563 w 443"/>
                <a:gd name="T91" fmla="*/ 117 h 782"/>
                <a:gd name="T92" fmla="*/ 724 w 443"/>
                <a:gd name="T93" fmla="*/ 67 h 782"/>
                <a:gd name="T94" fmla="*/ 873 w 443"/>
                <a:gd name="T95" fmla="*/ 36 h 782"/>
                <a:gd name="T96" fmla="*/ 977 w 443"/>
                <a:gd name="T97" fmla="*/ 23 h 782"/>
                <a:gd name="T98" fmla="*/ 1046 w 443"/>
                <a:gd name="T99" fmla="*/ 0 h 7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443"/>
                <a:gd name="T151" fmla="*/ 0 h 782"/>
                <a:gd name="T152" fmla="*/ 443 w 443"/>
                <a:gd name="T153" fmla="*/ 782 h 78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443" h="782">
                  <a:moveTo>
                    <a:pt x="436" y="782"/>
                  </a:moveTo>
                  <a:lnTo>
                    <a:pt x="424" y="781"/>
                  </a:lnTo>
                  <a:lnTo>
                    <a:pt x="406" y="775"/>
                  </a:lnTo>
                  <a:lnTo>
                    <a:pt x="386" y="771"/>
                  </a:lnTo>
                  <a:lnTo>
                    <a:pt x="374" y="768"/>
                  </a:lnTo>
                  <a:lnTo>
                    <a:pt x="374" y="762"/>
                  </a:lnTo>
                  <a:lnTo>
                    <a:pt x="366" y="758"/>
                  </a:lnTo>
                  <a:lnTo>
                    <a:pt x="356" y="754"/>
                  </a:lnTo>
                  <a:lnTo>
                    <a:pt x="343" y="751"/>
                  </a:lnTo>
                  <a:lnTo>
                    <a:pt x="327" y="748"/>
                  </a:lnTo>
                  <a:lnTo>
                    <a:pt x="294" y="741"/>
                  </a:lnTo>
                  <a:lnTo>
                    <a:pt x="257" y="737"/>
                  </a:lnTo>
                  <a:lnTo>
                    <a:pt x="220" y="732"/>
                  </a:lnTo>
                  <a:lnTo>
                    <a:pt x="185" y="730"/>
                  </a:lnTo>
                  <a:lnTo>
                    <a:pt x="157" y="728"/>
                  </a:lnTo>
                  <a:lnTo>
                    <a:pt x="138" y="727"/>
                  </a:lnTo>
                  <a:lnTo>
                    <a:pt x="108" y="725"/>
                  </a:lnTo>
                  <a:lnTo>
                    <a:pt x="107" y="725"/>
                  </a:lnTo>
                  <a:lnTo>
                    <a:pt x="105" y="722"/>
                  </a:lnTo>
                  <a:lnTo>
                    <a:pt x="104" y="718"/>
                  </a:lnTo>
                  <a:lnTo>
                    <a:pt x="103" y="712"/>
                  </a:lnTo>
                  <a:lnTo>
                    <a:pt x="101" y="708"/>
                  </a:lnTo>
                  <a:lnTo>
                    <a:pt x="98" y="704"/>
                  </a:lnTo>
                  <a:lnTo>
                    <a:pt x="95" y="701"/>
                  </a:lnTo>
                  <a:lnTo>
                    <a:pt x="91" y="699"/>
                  </a:lnTo>
                  <a:lnTo>
                    <a:pt x="88" y="691"/>
                  </a:lnTo>
                  <a:lnTo>
                    <a:pt x="81" y="679"/>
                  </a:lnTo>
                  <a:lnTo>
                    <a:pt x="70" y="664"/>
                  </a:lnTo>
                  <a:lnTo>
                    <a:pt x="58" y="648"/>
                  </a:lnTo>
                  <a:lnTo>
                    <a:pt x="32" y="615"/>
                  </a:lnTo>
                  <a:lnTo>
                    <a:pt x="14" y="595"/>
                  </a:lnTo>
                  <a:lnTo>
                    <a:pt x="11" y="591"/>
                  </a:lnTo>
                  <a:lnTo>
                    <a:pt x="10" y="584"/>
                  </a:lnTo>
                  <a:lnTo>
                    <a:pt x="7" y="574"/>
                  </a:lnTo>
                  <a:lnTo>
                    <a:pt x="5" y="561"/>
                  </a:lnTo>
                  <a:lnTo>
                    <a:pt x="1" y="532"/>
                  </a:lnTo>
                  <a:lnTo>
                    <a:pt x="0" y="501"/>
                  </a:lnTo>
                  <a:lnTo>
                    <a:pt x="0" y="483"/>
                  </a:lnTo>
                  <a:lnTo>
                    <a:pt x="0" y="469"/>
                  </a:lnTo>
                  <a:lnTo>
                    <a:pt x="1" y="453"/>
                  </a:lnTo>
                  <a:lnTo>
                    <a:pt x="4" y="442"/>
                  </a:lnTo>
                  <a:lnTo>
                    <a:pt x="7" y="431"/>
                  </a:lnTo>
                  <a:lnTo>
                    <a:pt x="11" y="422"/>
                  </a:lnTo>
                  <a:lnTo>
                    <a:pt x="12" y="419"/>
                  </a:lnTo>
                  <a:lnTo>
                    <a:pt x="15" y="416"/>
                  </a:lnTo>
                  <a:lnTo>
                    <a:pt x="18" y="416"/>
                  </a:lnTo>
                  <a:lnTo>
                    <a:pt x="21" y="415"/>
                  </a:lnTo>
                  <a:lnTo>
                    <a:pt x="22" y="411"/>
                  </a:lnTo>
                  <a:lnTo>
                    <a:pt x="25" y="406"/>
                  </a:lnTo>
                  <a:lnTo>
                    <a:pt x="30" y="402"/>
                  </a:lnTo>
                  <a:lnTo>
                    <a:pt x="35" y="402"/>
                  </a:lnTo>
                  <a:lnTo>
                    <a:pt x="35" y="388"/>
                  </a:lnTo>
                  <a:lnTo>
                    <a:pt x="40" y="358"/>
                  </a:lnTo>
                  <a:lnTo>
                    <a:pt x="57" y="335"/>
                  </a:lnTo>
                  <a:lnTo>
                    <a:pt x="77" y="312"/>
                  </a:lnTo>
                  <a:lnTo>
                    <a:pt x="85" y="299"/>
                  </a:lnTo>
                  <a:lnTo>
                    <a:pt x="93" y="287"/>
                  </a:lnTo>
                  <a:lnTo>
                    <a:pt x="95" y="280"/>
                  </a:lnTo>
                  <a:lnTo>
                    <a:pt x="98" y="275"/>
                  </a:lnTo>
                  <a:lnTo>
                    <a:pt x="100" y="267"/>
                  </a:lnTo>
                  <a:lnTo>
                    <a:pt x="100" y="262"/>
                  </a:lnTo>
                  <a:lnTo>
                    <a:pt x="94" y="256"/>
                  </a:lnTo>
                  <a:lnTo>
                    <a:pt x="90" y="247"/>
                  </a:lnTo>
                  <a:lnTo>
                    <a:pt x="84" y="237"/>
                  </a:lnTo>
                  <a:lnTo>
                    <a:pt x="80" y="225"/>
                  </a:lnTo>
                  <a:lnTo>
                    <a:pt x="74" y="213"/>
                  </a:lnTo>
                  <a:lnTo>
                    <a:pt x="68" y="203"/>
                  </a:lnTo>
                  <a:lnTo>
                    <a:pt x="67" y="199"/>
                  </a:lnTo>
                  <a:lnTo>
                    <a:pt x="64" y="196"/>
                  </a:lnTo>
                  <a:lnTo>
                    <a:pt x="61" y="195"/>
                  </a:lnTo>
                  <a:lnTo>
                    <a:pt x="58" y="193"/>
                  </a:lnTo>
                  <a:lnTo>
                    <a:pt x="58" y="173"/>
                  </a:lnTo>
                  <a:lnTo>
                    <a:pt x="62" y="149"/>
                  </a:lnTo>
                  <a:lnTo>
                    <a:pt x="67" y="137"/>
                  </a:lnTo>
                  <a:lnTo>
                    <a:pt x="73" y="129"/>
                  </a:lnTo>
                  <a:lnTo>
                    <a:pt x="77" y="124"/>
                  </a:lnTo>
                  <a:lnTo>
                    <a:pt x="81" y="122"/>
                  </a:lnTo>
                  <a:lnTo>
                    <a:pt x="87" y="120"/>
                  </a:lnTo>
                  <a:lnTo>
                    <a:pt x="93" y="119"/>
                  </a:lnTo>
                  <a:lnTo>
                    <a:pt x="93" y="106"/>
                  </a:lnTo>
                  <a:lnTo>
                    <a:pt x="90" y="94"/>
                  </a:lnTo>
                  <a:lnTo>
                    <a:pt x="87" y="86"/>
                  </a:lnTo>
                  <a:lnTo>
                    <a:pt x="84" y="79"/>
                  </a:lnTo>
                  <a:lnTo>
                    <a:pt x="78" y="69"/>
                  </a:lnTo>
                  <a:lnTo>
                    <a:pt x="78" y="64"/>
                  </a:lnTo>
                  <a:lnTo>
                    <a:pt x="85" y="61"/>
                  </a:lnTo>
                  <a:lnTo>
                    <a:pt x="105" y="59"/>
                  </a:lnTo>
                  <a:lnTo>
                    <a:pt x="141" y="56"/>
                  </a:lnTo>
                  <a:lnTo>
                    <a:pt x="197" y="49"/>
                  </a:lnTo>
                  <a:lnTo>
                    <a:pt x="201" y="49"/>
                  </a:lnTo>
                  <a:lnTo>
                    <a:pt x="216" y="44"/>
                  </a:lnTo>
                  <a:lnTo>
                    <a:pt x="238" y="37"/>
                  </a:lnTo>
                  <a:lnTo>
                    <a:pt x="270" y="30"/>
                  </a:lnTo>
                  <a:lnTo>
                    <a:pt x="307" y="21"/>
                  </a:lnTo>
                  <a:lnTo>
                    <a:pt x="348" y="14"/>
                  </a:lnTo>
                  <a:lnTo>
                    <a:pt x="370" y="11"/>
                  </a:lnTo>
                  <a:lnTo>
                    <a:pt x="391" y="9"/>
                  </a:lnTo>
                  <a:lnTo>
                    <a:pt x="414" y="7"/>
                  </a:lnTo>
                  <a:lnTo>
                    <a:pt x="436" y="6"/>
                  </a:lnTo>
                  <a:lnTo>
                    <a:pt x="443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5791" name="Freeform 53"/>
          <p:cNvSpPr>
            <a:spLocks/>
          </p:cNvSpPr>
          <p:nvPr/>
        </p:nvSpPr>
        <p:spPr bwMode="auto">
          <a:xfrm>
            <a:off x="1692275" y="3429000"/>
            <a:ext cx="1296988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5792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75793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794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81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609F8B5-74D7-42E2-8DF1-8FE4C305793E}" type="slidenum">
              <a:rPr lang="en-US" altLang="en-US" smtClean="0"/>
              <a:pPr eaLnBrk="1" hangingPunct="1"/>
              <a:t>12</a:t>
            </a:fld>
            <a:endParaRPr lang="en-US" altLang="en-US" smtClean="0"/>
          </a:p>
        </p:txBody>
      </p:sp>
      <p:sp>
        <p:nvSpPr>
          <p:cNvPr id="76803" name="Rectangle 2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76805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76806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sp>
        <p:nvSpPr>
          <p:cNvPr id="76807" name="Text Box 48"/>
          <p:cNvSpPr txBox="1">
            <a:spLocks noChangeArrowheads="1"/>
          </p:cNvSpPr>
          <p:nvPr/>
        </p:nvSpPr>
        <p:spPr bwMode="auto">
          <a:xfrm>
            <a:off x="1023938" y="1720850"/>
            <a:ext cx="3727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Back projection: imaging sequence</a:t>
            </a:r>
            <a:endParaRPr lang="en-US" altLang="en-US"/>
          </a:p>
        </p:txBody>
      </p:sp>
      <p:sp>
        <p:nvSpPr>
          <p:cNvPr id="76808" name="Line 54"/>
          <p:cNvSpPr>
            <a:spLocks noChangeShapeType="1"/>
          </p:cNvSpPr>
          <p:nvPr/>
        </p:nvSpPr>
        <p:spPr bwMode="auto">
          <a:xfrm>
            <a:off x="1403350" y="3211513"/>
            <a:ext cx="6913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09" name="Rectangle 55"/>
          <p:cNvSpPr>
            <a:spLocks noChangeArrowheads="1"/>
          </p:cNvSpPr>
          <p:nvPr/>
        </p:nvSpPr>
        <p:spPr bwMode="auto">
          <a:xfrm>
            <a:off x="1692275" y="2490788"/>
            <a:ext cx="215900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6810" name="Line 56"/>
          <p:cNvSpPr>
            <a:spLocks noChangeShapeType="1"/>
          </p:cNvSpPr>
          <p:nvPr/>
        </p:nvSpPr>
        <p:spPr bwMode="auto">
          <a:xfrm>
            <a:off x="1403350" y="3859213"/>
            <a:ext cx="6913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11" name="Freeform 57"/>
          <p:cNvSpPr>
            <a:spLocks/>
          </p:cNvSpPr>
          <p:nvPr/>
        </p:nvSpPr>
        <p:spPr bwMode="auto">
          <a:xfrm>
            <a:off x="1474788" y="3571875"/>
            <a:ext cx="504825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12" name="Line 58"/>
          <p:cNvSpPr>
            <a:spLocks noChangeShapeType="1"/>
          </p:cNvSpPr>
          <p:nvPr/>
        </p:nvSpPr>
        <p:spPr bwMode="auto">
          <a:xfrm>
            <a:off x="1403350" y="4506913"/>
            <a:ext cx="6913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13" name="Text Box 60"/>
          <p:cNvSpPr txBox="1">
            <a:spLocks noChangeArrowheads="1"/>
          </p:cNvSpPr>
          <p:nvPr/>
        </p:nvSpPr>
        <p:spPr bwMode="auto">
          <a:xfrm>
            <a:off x="107950" y="2635250"/>
            <a:ext cx="1517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RF excitation</a:t>
            </a:r>
            <a:endParaRPr lang="en-US" altLang="en-US"/>
          </a:p>
        </p:txBody>
      </p:sp>
      <p:sp>
        <p:nvSpPr>
          <p:cNvPr id="76814" name="Text Box 61"/>
          <p:cNvSpPr txBox="1">
            <a:spLocks noChangeArrowheads="1"/>
          </p:cNvSpPr>
          <p:nvPr/>
        </p:nvSpPr>
        <p:spPr bwMode="auto">
          <a:xfrm>
            <a:off x="107950" y="3492500"/>
            <a:ext cx="1187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z gradient</a:t>
            </a:r>
            <a:endParaRPr lang="en-US" altLang="en-US"/>
          </a:p>
        </p:txBody>
      </p:sp>
      <p:sp>
        <p:nvSpPr>
          <p:cNvPr id="76815" name="Text Box 62"/>
          <p:cNvSpPr txBox="1">
            <a:spLocks noChangeArrowheads="1"/>
          </p:cNvSpPr>
          <p:nvPr/>
        </p:nvSpPr>
        <p:spPr bwMode="auto">
          <a:xfrm>
            <a:off x="107950" y="4141788"/>
            <a:ext cx="1187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x gradient</a:t>
            </a:r>
            <a:endParaRPr lang="en-US" altLang="en-US"/>
          </a:p>
        </p:txBody>
      </p:sp>
      <p:sp>
        <p:nvSpPr>
          <p:cNvPr id="76816" name="Line 63"/>
          <p:cNvSpPr>
            <a:spLocks noChangeShapeType="1"/>
          </p:cNvSpPr>
          <p:nvPr/>
        </p:nvSpPr>
        <p:spPr bwMode="auto">
          <a:xfrm>
            <a:off x="1403350" y="5083175"/>
            <a:ext cx="6913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17" name="Text Box 65"/>
          <p:cNvSpPr txBox="1">
            <a:spLocks noChangeArrowheads="1"/>
          </p:cNvSpPr>
          <p:nvPr/>
        </p:nvSpPr>
        <p:spPr bwMode="auto">
          <a:xfrm>
            <a:off x="107950" y="4718050"/>
            <a:ext cx="1187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y gradient</a:t>
            </a:r>
            <a:endParaRPr lang="en-US" altLang="en-US"/>
          </a:p>
        </p:txBody>
      </p:sp>
      <p:sp>
        <p:nvSpPr>
          <p:cNvPr id="76818" name="Line 66"/>
          <p:cNvSpPr>
            <a:spLocks noChangeShapeType="1"/>
          </p:cNvSpPr>
          <p:nvPr/>
        </p:nvSpPr>
        <p:spPr bwMode="auto">
          <a:xfrm>
            <a:off x="1403350" y="5659438"/>
            <a:ext cx="69135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19" name="Text Box 68"/>
          <p:cNvSpPr txBox="1">
            <a:spLocks noChangeArrowheads="1"/>
          </p:cNvSpPr>
          <p:nvPr/>
        </p:nvSpPr>
        <p:spPr bwMode="auto">
          <a:xfrm>
            <a:off x="107950" y="5294313"/>
            <a:ext cx="1962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Signal acquisition</a:t>
            </a:r>
            <a:endParaRPr lang="en-US" altLang="en-US"/>
          </a:p>
        </p:txBody>
      </p:sp>
      <p:graphicFrame>
        <p:nvGraphicFramePr>
          <p:cNvPr id="76820" name="Object 69"/>
          <p:cNvGraphicFramePr>
            <a:graphicFrameLocks noChangeAspect="1"/>
          </p:cNvGraphicFramePr>
          <p:nvPr/>
        </p:nvGraphicFramePr>
        <p:xfrm>
          <a:off x="2124075" y="5241925"/>
          <a:ext cx="1295400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653" name="CorelDRAW" r:id="rId4" imgW="1662450" imgH="1284029" progId="CorelDRAW.Graphic.14">
                  <p:embed/>
                </p:oleObj>
              </mc:Choice>
              <mc:Fallback>
                <p:oleObj name="CorelDRAW" r:id="rId4" imgW="1662450" imgH="1284029" progId="CorelDRAW.Graphic.1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4075" y="5241925"/>
                        <a:ext cx="1295400" cy="708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821" name="Rectangle 70"/>
          <p:cNvSpPr>
            <a:spLocks noChangeArrowheads="1"/>
          </p:cNvSpPr>
          <p:nvPr/>
        </p:nvSpPr>
        <p:spPr bwMode="auto">
          <a:xfrm>
            <a:off x="2124075" y="4292600"/>
            <a:ext cx="1295400" cy="431800"/>
          </a:xfrm>
          <a:prstGeom prst="rect">
            <a:avLst/>
          </a:prstGeom>
          <a:solidFill>
            <a:srgbClr val="DDDDDD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6822" name="Rectangle 71"/>
          <p:cNvSpPr>
            <a:spLocks noChangeArrowheads="1"/>
          </p:cNvSpPr>
          <p:nvPr/>
        </p:nvSpPr>
        <p:spPr bwMode="auto">
          <a:xfrm>
            <a:off x="2124075" y="4868863"/>
            <a:ext cx="1295400" cy="431800"/>
          </a:xfrm>
          <a:prstGeom prst="rect">
            <a:avLst/>
          </a:prstGeom>
          <a:solidFill>
            <a:srgbClr val="DDDDDD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6823" name="Line 72"/>
          <p:cNvSpPr>
            <a:spLocks noChangeShapeType="1"/>
          </p:cNvSpPr>
          <p:nvPr/>
        </p:nvSpPr>
        <p:spPr bwMode="auto">
          <a:xfrm flipV="1">
            <a:off x="2771775" y="4365625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24" name="Line 73"/>
          <p:cNvSpPr>
            <a:spLocks noChangeShapeType="1"/>
          </p:cNvSpPr>
          <p:nvPr/>
        </p:nvSpPr>
        <p:spPr bwMode="auto">
          <a:xfrm flipV="1">
            <a:off x="2771775" y="4941888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25" name="Freeform 74"/>
          <p:cNvSpPr>
            <a:spLocks/>
          </p:cNvSpPr>
          <p:nvPr/>
        </p:nvSpPr>
        <p:spPr bwMode="auto">
          <a:xfrm>
            <a:off x="382588" y="5661025"/>
            <a:ext cx="8785225" cy="744538"/>
          </a:xfrm>
          <a:custGeom>
            <a:avLst/>
            <a:gdLst>
              <a:gd name="T0" fmla="*/ 2147483647 w 5534"/>
              <a:gd name="T1" fmla="*/ 0 h 469"/>
              <a:gd name="T2" fmla="*/ 2147483647 w 5534"/>
              <a:gd name="T3" fmla="*/ 2147483647 h 469"/>
              <a:gd name="T4" fmla="*/ 2147483647 w 5534"/>
              <a:gd name="T5" fmla="*/ 2147483647 h 469"/>
              <a:gd name="T6" fmla="*/ 2147483647 w 5534"/>
              <a:gd name="T7" fmla="*/ 2147483647 h 469"/>
              <a:gd name="T8" fmla="*/ 2147483647 w 5534"/>
              <a:gd name="T9" fmla="*/ 2147483647 h 469"/>
              <a:gd name="T10" fmla="*/ 2147483647 w 5534"/>
              <a:gd name="T11" fmla="*/ 2147483647 h 46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534"/>
              <a:gd name="T19" fmla="*/ 0 h 469"/>
              <a:gd name="T20" fmla="*/ 5534 w 5534"/>
              <a:gd name="T21" fmla="*/ 469 h 46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534" h="469">
                <a:moveTo>
                  <a:pt x="5225" y="0"/>
                </a:moveTo>
                <a:cubicBezTo>
                  <a:pt x="5281" y="60"/>
                  <a:pt x="5338" y="121"/>
                  <a:pt x="5315" y="182"/>
                </a:cubicBezTo>
                <a:cubicBezTo>
                  <a:pt x="5292" y="243"/>
                  <a:pt x="5534" y="318"/>
                  <a:pt x="5088" y="363"/>
                </a:cubicBezTo>
                <a:cubicBezTo>
                  <a:pt x="4642" y="408"/>
                  <a:pt x="3425" y="469"/>
                  <a:pt x="2639" y="454"/>
                </a:cubicBezTo>
                <a:cubicBezTo>
                  <a:pt x="1853" y="439"/>
                  <a:pt x="742" y="340"/>
                  <a:pt x="371" y="272"/>
                </a:cubicBezTo>
                <a:cubicBezTo>
                  <a:pt x="0" y="204"/>
                  <a:pt x="208" y="125"/>
                  <a:pt x="416" y="46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6826" name="Text Box 75"/>
          <p:cNvSpPr txBox="1">
            <a:spLocks noChangeArrowheads="1"/>
          </p:cNvSpPr>
          <p:nvPr/>
        </p:nvSpPr>
        <p:spPr bwMode="auto">
          <a:xfrm>
            <a:off x="3059113" y="5949950"/>
            <a:ext cx="3968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rgbClr val="6699FF"/>
                </a:solidFill>
              </a:rPr>
              <a:t>Repeat </a:t>
            </a:r>
            <a:r>
              <a:rPr lang="de-CH" altLang="en-US" i="1">
                <a:solidFill>
                  <a:srgbClr val="6699FF"/>
                </a:solidFill>
              </a:rPr>
              <a:t>n</a:t>
            </a:r>
            <a:r>
              <a:rPr lang="de-CH" altLang="en-US">
                <a:solidFill>
                  <a:srgbClr val="6699FF"/>
                </a:solidFill>
              </a:rPr>
              <a:t> times along different angles</a:t>
            </a:r>
            <a:endParaRPr lang="en-US" altLang="en-US">
              <a:solidFill>
                <a:srgbClr val="6699FF"/>
              </a:solidFill>
            </a:endParaRPr>
          </a:p>
        </p:txBody>
      </p:sp>
      <p:sp>
        <p:nvSpPr>
          <p:cNvPr id="76827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76828" name="Picture 2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829" name="Picture 2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31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94CD6EA-ECDF-4D4E-8748-BB8CA4450BF0}" type="slidenum">
              <a:rPr lang="en-US" altLang="en-US" smtClean="0"/>
              <a:pPr eaLnBrk="1" hangingPunct="1"/>
              <a:t>13</a:t>
            </a:fld>
            <a:endParaRPr lang="en-US" altLang="en-US" smtClean="0"/>
          </a:p>
        </p:txBody>
      </p:sp>
      <p:sp>
        <p:nvSpPr>
          <p:cNvPr id="77827" name="Rectangle 2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77829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77830" name="Text Box 16"/>
          <p:cNvSpPr txBox="1">
            <a:spLocks noChangeArrowheads="1"/>
          </p:cNvSpPr>
          <p:nvPr/>
        </p:nvSpPr>
        <p:spPr bwMode="auto">
          <a:xfrm>
            <a:off x="900113" y="1123950"/>
            <a:ext cx="26654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Spatially resolved reception</a:t>
            </a:r>
            <a:endParaRPr lang="de-CH" altLang="en-US" sz="1600">
              <a:solidFill>
                <a:srgbClr val="0000FF"/>
              </a:solidFill>
            </a:endParaRPr>
          </a:p>
        </p:txBody>
      </p:sp>
      <p:sp>
        <p:nvSpPr>
          <p:cNvPr id="77831" name="Text Box 17"/>
          <p:cNvSpPr txBox="1">
            <a:spLocks noChangeArrowheads="1"/>
          </p:cNvSpPr>
          <p:nvPr/>
        </p:nvSpPr>
        <p:spPr bwMode="auto">
          <a:xfrm>
            <a:off x="1023938" y="1720850"/>
            <a:ext cx="3727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Back projection: imaging sequence</a:t>
            </a:r>
            <a:endParaRPr lang="en-US" altLang="en-US"/>
          </a:p>
        </p:txBody>
      </p:sp>
      <p:grpSp>
        <p:nvGrpSpPr>
          <p:cNvPr id="77832" name="Group 37"/>
          <p:cNvGrpSpPr>
            <a:grpSpLocks/>
          </p:cNvGrpSpPr>
          <p:nvPr/>
        </p:nvGrpSpPr>
        <p:grpSpPr bwMode="auto">
          <a:xfrm>
            <a:off x="107950" y="2490788"/>
            <a:ext cx="4464050" cy="3914775"/>
            <a:chOff x="68" y="1569"/>
            <a:chExt cx="5707" cy="2466"/>
          </a:xfrm>
        </p:grpSpPr>
        <p:sp>
          <p:nvSpPr>
            <p:cNvPr id="77844" name="Line 18"/>
            <p:cNvSpPr>
              <a:spLocks noChangeShapeType="1"/>
            </p:cNvSpPr>
            <p:nvPr/>
          </p:nvSpPr>
          <p:spPr bwMode="auto">
            <a:xfrm>
              <a:off x="884" y="2023"/>
              <a:ext cx="435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845" name="Rectangle 19"/>
            <p:cNvSpPr>
              <a:spLocks noChangeArrowheads="1"/>
            </p:cNvSpPr>
            <p:nvPr/>
          </p:nvSpPr>
          <p:spPr bwMode="auto">
            <a:xfrm>
              <a:off x="1066" y="1569"/>
              <a:ext cx="136" cy="454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77846" name="Line 20"/>
            <p:cNvSpPr>
              <a:spLocks noChangeShapeType="1"/>
            </p:cNvSpPr>
            <p:nvPr/>
          </p:nvSpPr>
          <p:spPr bwMode="auto">
            <a:xfrm>
              <a:off x="884" y="2431"/>
              <a:ext cx="435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847" name="Freeform 21"/>
            <p:cNvSpPr>
              <a:spLocks/>
            </p:cNvSpPr>
            <p:nvPr/>
          </p:nvSpPr>
          <p:spPr bwMode="auto">
            <a:xfrm>
              <a:off x="929" y="2250"/>
              <a:ext cx="318" cy="181"/>
            </a:xfrm>
            <a:custGeom>
              <a:avLst/>
              <a:gdLst>
                <a:gd name="T0" fmla="*/ 0 w 318"/>
                <a:gd name="T1" fmla="*/ 181 h 181"/>
                <a:gd name="T2" fmla="*/ 0 w 318"/>
                <a:gd name="T3" fmla="*/ 0 h 181"/>
                <a:gd name="T4" fmla="*/ 318 w 318"/>
                <a:gd name="T5" fmla="*/ 0 h 181"/>
                <a:gd name="T6" fmla="*/ 318 w 318"/>
                <a:gd name="T7" fmla="*/ 181 h 18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18"/>
                <a:gd name="T13" fmla="*/ 0 h 181"/>
                <a:gd name="T14" fmla="*/ 318 w 318"/>
                <a:gd name="T15" fmla="*/ 181 h 18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18" h="181">
                  <a:moveTo>
                    <a:pt x="0" y="181"/>
                  </a:moveTo>
                  <a:lnTo>
                    <a:pt x="0" y="0"/>
                  </a:lnTo>
                  <a:lnTo>
                    <a:pt x="318" y="0"/>
                  </a:lnTo>
                  <a:lnTo>
                    <a:pt x="318" y="181"/>
                  </a:ln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848" name="Line 22"/>
            <p:cNvSpPr>
              <a:spLocks noChangeShapeType="1"/>
            </p:cNvSpPr>
            <p:nvPr/>
          </p:nvSpPr>
          <p:spPr bwMode="auto">
            <a:xfrm>
              <a:off x="884" y="2839"/>
              <a:ext cx="435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849" name="Text Box 23"/>
            <p:cNvSpPr txBox="1">
              <a:spLocks noChangeArrowheads="1"/>
            </p:cNvSpPr>
            <p:nvPr/>
          </p:nvSpPr>
          <p:spPr bwMode="auto">
            <a:xfrm>
              <a:off x="68" y="1660"/>
              <a:ext cx="194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CH" altLang="en-US"/>
                <a:t>RF excitation</a:t>
              </a:r>
              <a:endParaRPr lang="en-US" altLang="en-US"/>
            </a:p>
          </p:txBody>
        </p:sp>
        <p:sp>
          <p:nvSpPr>
            <p:cNvPr id="77850" name="Text Box 24"/>
            <p:cNvSpPr txBox="1">
              <a:spLocks noChangeArrowheads="1"/>
            </p:cNvSpPr>
            <p:nvPr/>
          </p:nvSpPr>
          <p:spPr bwMode="auto">
            <a:xfrm>
              <a:off x="68" y="2200"/>
              <a:ext cx="15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CH" altLang="en-US"/>
                <a:t>z gradient</a:t>
              </a:r>
              <a:endParaRPr lang="en-US" altLang="en-US"/>
            </a:p>
          </p:txBody>
        </p:sp>
        <p:sp>
          <p:nvSpPr>
            <p:cNvPr id="77851" name="Text Box 25"/>
            <p:cNvSpPr txBox="1">
              <a:spLocks noChangeArrowheads="1"/>
            </p:cNvSpPr>
            <p:nvPr/>
          </p:nvSpPr>
          <p:spPr bwMode="auto">
            <a:xfrm>
              <a:off x="68" y="2609"/>
              <a:ext cx="15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CH" altLang="en-US"/>
                <a:t>x gradient</a:t>
              </a:r>
              <a:endParaRPr lang="en-US" altLang="en-US"/>
            </a:p>
          </p:txBody>
        </p:sp>
        <p:sp>
          <p:nvSpPr>
            <p:cNvPr id="77852" name="Line 26"/>
            <p:cNvSpPr>
              <a:spLocks noChangeShapeType="1"/>
            </p:cNvSpPr>
            <p:nvPr/>
          </p:nvSpPr>
          <p:spPr bwMode="auto">
            <a:xfrm>
              <a:off x="884" y="3202"/>
              <a:ext cx="435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853" name="Text Box 27"/>
            <p:cNvSpPr txBox="1">
              <a:spLocks noChangeArrowheads="1"/>
            </p:cNvSpPr>
            <p:nvPr/>
          </p:nvSpPr>
          <p:spPr bwMode="auto">
            <a:xfrm>
              <a:off x="68" y="2972"/>
              <a:ext cx="151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CH" altLang="en-US"/>
                <a:t>y gradient</a:t>
              </a:r>
              <a:endParaRPr lang="en-US" altLang="en-US"/>
            </a:p>
          </p:txBody>
        </p:sp>
        <p:sp>
          <p:nvSpPr>
            <p:cNvPr id="77854" name="Line 28"/>
            <p:cNvSpPr>
              <a:spLocks noChangeShapeType="1"/>
            </p:cNvSpPr>
            <p:nvPr/>
          </p:nvSpPr>
          <p:spPr bwMode="auto">
            <a:xfrm>
              <a:off x="884" y="3565"/>
              <a:ext cx="435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855" name="Text Box 29"/>
            <p:cNvSpPr txBox="1">
              <a:spLocks noChangeArrowheads="1"/>
            </p:cNvSpPr>
            <p:nvPr/>
          </p:nvSpPr>
          <p:spPr bwMode="auto">
            <a:xfrm>
              <a:off x="68" y="3335"/>
              <a:ext cx="250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CH" altLang="en-US"/>
                <a:t>Signal acquisition</a:t>
              </a:r>
              <a:endParaRPr lang="en-US" altLang="en-US"/>
            </a:p>
          </p:txBody>
        </p:sp>
        <p:graphicFrame>
          <p:nvGraphicFramePr>
            <p:cNvPr id="77856" name="Object 30"/>
            <p:cNvGraphicFramePr>
              <a:graphicFrameLocks noChangeAspect="1"/>
            </p:cNvGraphicFramePr>
            <p:nvPr/>
          </p:nvGraphicFramePr>
          <p:xfrm>
            <a:off x="1338" y="3302"/>
            <a:ext cx="816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6683" name="CorelDRAW" r:id="rId4" imgW="1662450" imgH="1284029" progId="CorelDRAW.Graphic.14">
                    <p:embed/>
                  </p:oleObj>
                </mc:Choice>
                <mc:Fallback>
                  <p:oleObj name="CorelDRAW" r:id="rId4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38" y="3302"/>
                          <a:ext cx="816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7857" name="Rectangle 31"/>
            <p:cNvSpPr>
              <a:spLocks noChangeArrowheads="1"/>
            </p:cNvSpPr>
            <p:nvPr/>
          </p:nvSpPr>
          <p:spPr bwMode="auto">
            <a:xfrm>
              <a:off x="1338" y="2704"/>
              <a:ext cx="816" cy="272"/>
            </a:xfrm>
            <a:prstGeom prst="rect">
              <a:avLst/>
            </a:prstGeom>
            <a:solidFill>
              <a:srgbClr val="DDDDDD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77858" name="Rectangle 32"/>
            <p:cNvSpPr>
              <a:spLocks noChangeArrowheads="1"/>
            </p:cNvSpPr>
            <p:nvPr/>
          </p:nvSpPr>
          <p:spPr bwMode="auto">
            <a:xfrm>
              <a:off x="1338" y="3067"/>
              <a:ext cx="816" cy="272"/>
            </a:xfrm>
            <a:prstGeom prst="rect">
              <a:avLst/>
            </a:prstGeom>
            <a:solidFill>
              <a:srgbClr val="DDDDDD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77859" name="Line 33"/>
            <p:cNvSpPr>
              <a:spLocks noChangeShapeType="1"/>
            </p:cNvSpPr>
            <p:nvPr/>
          </p:nvSpPr>
          <p:spPr bwMode="auto">
            <a:xfrm flipV="1">
              <a:off x="1746" y="2750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860" name="Line 34"/>
            <p:cNvSpPr>
              <a:spLocks noChangeShapeType="1"/>
            </p:cNvSpPr>
            <p:nvPr/>
          </p:nvSpPr>
          <p:spPr bwMode="auto">
            <a:xfrm flipV="1">
              <a:off x="1746" y="3113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861" name="Freeform 35"/>
            <p:cNvSpPr>
              <a:spLocks/>
            </p:cNvSpPr>
            <p:nvPr/>
          </p:nvSpPr>
          <p:spPr bwMode="auto">
            <a:xfrm>
              <a:off x="241" y="3566"/>
              <a:ext cx="5534" cy="469"/>
            </a:xfrm>
            <a:custGeom>
              <a:avLst/>
              <a:gdLst>
                <a:gd name="T0" fmla="*/ 5225 w 5534"/>
                <a:gd name="T1" fmla="*/ 0 h 469"/>
                <a:gd name="T2" fmla="*/ 5315 w 5534"/>
                <a:gd name="T3" fmla="*/ 182 h 469"/>
                <a:gd name="T4" fmla="*/ 5088 w 5534"/>
                <a:gd name="T5" fmla="*/ 363 h 469"/>
                <a:gd name="T6" fmla="*/ 2639 w 5534"/>
                <a:gd name="T7" fmla="*/ 454 h 469"/>
                <a:gd name="T8" fmla="*/ 371 w 5534"/>
                <a:gd name="T9" fmla="*/ 272 h 469"/>
                <a:gd name="T10" fmla="*/ 416 w 5534"/>
                <a:gd name="T11" fmla="*/ 46 h 4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534"/>
                <a:gd name="T19" fmla="*/ 0 h 469"/>
                <a:gd name="T20" fmla="*/ 5534 w 5534"/>
                <a:gd name="T21" fmla="*/ 469 h 46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534" h="469">
                  <a:moveTo>
                    <a:pt x="5225" y="0"/>
                  </a:moveTo>
                  <a:cubicBezTo>
                    <a:pt x="5281" y="60"/>
                    <a:pt x="5338" y="121"/>
                    <a:pt x="5315" y="182"/>
                  </a:cubicBezTo>
                  <a:cubicBezTo>
                    <a:pt x="5292" y="243"/>
                    <a:pt x="5534" y="318"/>
                    <a:pt x="5088" y="363"/>
                  </a:cubicBezTo>
                  <a:cubicBezTo>
                    <a:pt x="4642" y="408"/>
                    <a:pt x="3425" y="469"/>
                    <a:pt x="2639" y="454"/>
                  </a:cubicBezTo>
                  <a:cubicBezTo>
                    <a:pt x="1853" y="439"/>
                    <a:pt x="742" y="340"/>
                    <a:pt x="371" y="272"/>
                  </a:cubicBezTo>
                  <a:cubicBezTo>
                    <a:pt x="0" y="204"/>
                    <a:pt x="208" y="125"/>
                    <a:pt x="416" y="4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77833" name="Object 38"/>
          <p:cNvGraphicFramePr>
            <a:graphicFrameLocks noChangeAspect="1"/>
          </p:cNvGraphicFramePr>
          <p:nvPr/>
        </p:nvGraphicFramePr>
        <p:xfrm>
          <a:off x="4400550" y="3213100"/>
          <a:ext cx="1900238" cy="215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684" name="PHOTO-PAINT" r:id="rId6" imgW="4704762" imgH="5352381" progId="CorelPHOTOPAINT.Image.14">
                  <p:embed/>
                </p:oleObj>
              </mc:Choice>
              <mc:Fallback>
                <p:oleObj name="PHOTO-PAINT" r:id="rId6" imgW="4704762" imgH="5352381" progId="CorelPHOTOPAINT.Image.1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0550" y="3213100"/>
                        <a:ext cx="1900238" cy="215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834" name="Object 39"/>
          <p:cNvGraphicFramePr>
            <a:graphicFrameLocks noChangeAspect="1"/>
          </p:cNvGraphicFramePr>
          <p:nvPr/>
        </p:nvGraphicFramePr>
        <p:xfrm>
          <a:off x="6524625" y="3206750"/>
          <a:ext cx="2609850" cy="215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685" name="PHOTO-PAINT" r:id="rId8" imgW="5028571" imgH="4161905" progId="CorelPHOTOPAINT.Image.14">
                  <p:embed/>
                </p:oleObj>
              </mc:Choice>
              <mc:Fallback>
                <p:oleObj name="PHOTO-PAINT" r:id="rId8" imgW="5028571" imgH="4161905" progId="CorelPHOTOPAINT.Image.1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4625" y="3206750"/>
                        <a:ext cx="2609850" cy="215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35" name="Text Box 40"/>
          <p:cNvSpPr txBox="1">
            <a:spLocks noChangeArrowheads="1"/>
          </p:cNvSpPr>
          <p:nvPr/>
        </p:nvSpPr>
        <p:spPr bwMode="auto">
          <a:xfrm>
            <a:off x="4887913" y="5392738"/>
            <a:ext cx="1123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sinogram</a:t>
            </a:r>
            <a:endParaRPr lang="en-US" altLang="en-US"/>
          </a:p>
        </p:txBody>
      </p:sp>
      <p:sp>
        <p:nvSpPr>
          <p:cNvPr id="77836" name="Freeform 41"/>
          <p:cNvSpPr>
            <a:spLocks/>
          </p:cNvSpPr>
          <p:nvPr/>
        </p:nvSpPr>
        <p:spPr bwMode="auto">
          <a:xfrm>
            <a:off x="1271588" y="5949950"/>
            <a:ext cx="3587750" cy="550863"/>
          </a:xfrm>
          <a:custGeom>
            <a:avLst/>
            <a:gdLst>
              <a:gd name="T0" fmla="*/ 2147483647 w 2260"/>
              <a:gd name="T1" fmla="*/ 0 h 347"/>
              <a:gd name="T2" fmla="*/ 2147483647 w 2260"/>
              <a:gd name="T3" fmla="*/ 2147483647 h 347"/>
              <a:gd name="T4" fmla="*/ 2147483647 w 2260"/>
              <a:gd name="T5" fmla="*/ 2147483647 h 347"/>
              <a:gd name="T6" fmla="*/ 2147483647 w 2260"/>
              <a:gd name="T7" fmla="*/ 2147483647 h 347"/>
              <a:gd name="T8" fmla="*/ 0 60000 65536"/>
              <a:gd name="T9" fmla="*/ 0 60000 65536"/>
              <a:gd name="T10" fmla="*/ 0 60000 65536"/>
              <a:gd name="T11" fmla="*/ 0 60000 65536"/>
              <a:gd name="T12" fmla="*/ 0 w 2260"/>
              <a:gd name="T13" fmla="*/ 0 h 347"/>
              <a:gd name="T14" fmla="*/ 2260 w 2260"/>
              <a:gd name="T15" fmla="*/ 347 h 34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60" h="347">
                <a:moveTo>
                  <a:pt x="38" y="0"/>
                </a:moveTo>
                <a:cubicBezTo>
                  <a:pt x="19" y="41"/>
                  <a:pt x="0" y="83"/>
                  <a:pt x="310" y="136"/>
                </a:cubicBezTo>
                <a:cubicBezTo>
                  <a:pt x="620" y="189"/>
                  <a:pt x="1573" y="287"/>
                  <a:pt x="1898" y="317"/>
                </a:cubicBezTo>
                <a:cubicBezTo>
                  <a:pt x="2223" y="347"/>
                  <a:pt x="2241" y="332"/>
                  <a:pt x="2260" y="317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37" name="Text Box 42"/>
          <p:cNvSpPr txBox="1">
            <a:spLocks noChangeArrowheads="1"/>
          </p:cNvSpPr>
          <p:nvPr/>
        </p:nvSpPr>
        <p:spPr bwMode="auto">
          <a:xfrm>
            <a:off x="4911725" y="6184900"/>
            <a:ext cx="463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FT</a:t>
            </a:r>
            <a:endParaRPr lang="en-US" altLang="en-US"/>
          </a:p>
        </p:txBody>
      </p:sp>
      <p:sp>
        <p:nvSpPr>
          <p:cNvPr id="77838" name="Freeform 43"/>
          <p:cNvSpPr>
            <a:spLocks/>
          </p:cNvSpPr>
          <p:nvPr/>
        </p:nvSpPr>
        <p:spPr bwMode="auto">
          <a:xfrm>
            <a:off x="5292725" y="5734050"/>
            <a:ext cx="166688" cy="574675"/>
          </a:xfrm>
          <a:custGeom>
            <a:avLst/>
            <a:gdLst>
              <a:gd name="T0" fmla="*/ 0 w 105"/>
              <a:gd name="T1" fmla="*/ 2147483647 h 362"/>
              <a:gd name="T2" fmla="*/ 2147483647 w 105"/>
              <a:gd name="T3" fmla="*/ 2147483647 h 362"/>
              <a:gd name="T4" fmla="*/ 2147483647 w 105"/>
              <a:gd name="T5" fmla="*/ 0 h 362"/>
              <a:gd name="T6" fmla="*/ 0 60000 65536"/>
              <a:gd name="T7" fmla="*/ 0 60000 65536"/>
              <a:gd name="T8" fmla="*/ 0 60000 65536"/>
              <a:gd name="T9" fmla="*/ 0 w 105"/>
              <a:gd name="T10" fmla="*/ 0 h 362"/>
              <a:gd name="T11" fmla="*/ 105 w 105"/>
              <a:gd name="T12" fmla="*/ 362 h 36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5" h="362">
                <a:moveTo>
                  <a:pt x="0" y="362"/>
                </a:moveTo>
                <a:cubicBezTo>
                  <a:pt x="37" y="324"/>
                  <a:pt x="75" y="286"/>
                  <a:pt x="90" y="226"/>
                </a:cubicBezTo>
                <a:cubicBezTo>
                  <a:pt x="105" y="166"/>
                  <a:pt x="97" y="83"/>
                  <a:pt x="9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39" name="Freeform 44"/>
          <p:cNvSpPr>
            <a:spLocks/>
          </p:cNvSpPr>
          <p:nvPr/>
        </p:nvSpPr>
        <p:spPr bwMode="auto">
          <a:xfrm>
            <a:off x="5364163" y="2492375"/>
            <a:ext cx="2520950" cy="576263"/>
          </a:xfrm>
          <a:custGeom>
            <a:avLst/>
            <a:gdLst>
              <a:gd name="T0" fmla="*/ 0 w 1588"/>
              <a:gd name="T1" fmla="*/ 2147483647 h 363"/>
              <a:gd name="T2" fmla="*/ 2147483647 w 1588"/>
              <a:gd name="T3" fmla="*/ 0 h 363"/>
              <a:gd name="T4" fmla="*/ 2147483647 w 1588"/>
              <a:gd name="T5" fmla="*/ 2147483647 h 363"/>
              <a:gd name="T6" fmla="*/ 0 60000 65536"/>
              <a:gd name="T7" fmla="*/ 0 60000 65536"/>
              <a:gd name="T8" fmla="*/ 0 60000 65536"/>
              <a:gd name="T9" fmla="*/ 0 w 1588"/>
              <a:gd name="T10" fmla="*/ 0 h 363"/>
              <a:gd name="T11" fmla="*/ 1588 w 1588"/>
              <a:gd name="T12" fmla="*/ 363 h 36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588" h="363">
                <a:moveTo>
                  <a:pt x="0" y="363"/>
                </a:moveTo>
                <a:cubicBezTo>
                  <a:pt x="185" y="181"/>
                  <a:pt x="370" y="0"/>
                  <a:pt x="635" y="0"/>
                </a:cubicBezTo>
                <a:cubicBezTo>
                  <a:pt x="900" y="0"/>
                  <a:pt x="1244" y="181"/>
                  <a:pt x="1588" y="363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840" name="Text Box 45"/>
          <p:cNvSpPr txBox="1">
            <a:spLocks noChangeArrowheads="1"/>
          </p:cNvSpPr>
          <p:nvPr/>
        </p:nvSpPr>
        <p:spPr bwMode="auto">
          <a:xfrm>
            <a:off x="6121400" y="2655888"/>
            <a:ext cx="755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/>
              <a:t>recon</a:t>
            </a:r>
            <a:endParaRPr lang="en-US" altLang="en-US"/>
          </a:p>
        </p:txBody>
      </p:sp>
      <p:sp>
        <p:nvSpPr>
          <p:cNvPr id="77841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77842" name="Picture 2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843" name="Picture 2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47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B387CA-6491-430A-8C06-C2368AB27611}" type="slidenum">
              <a:rPr lang="en-US" altLang="en-US" smtClean="0"/>
              <a:pPr eaLnBrk="1" hangingPunct="1"/>
              <a:t>14</a:t>
            </a:fld>
            <a:endParaRPr lang="en-US" altLang="en-US" smtClean="0"/>
          </a:p>
        </p:txBody>
      </p:sp>
      <p:sp>
        <p:nvSpPr>
          <p:cNvPr id="78851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78853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78854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18891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sp>
        <p:nvSpPr>
          <p:cNvPr id="78855" name="Rectangle 81"/>
          <p:cNvSpPr>
            <a:spLocks noChangeArrowheads="1"/>
          </p:cNvSpPr>
          <p:nvPr/>
        </p:nvSpPr>
        <p:spPr bwMode="auto">
          <a:xfrm>
            <a:off x="685800" y="1700213"/>
            <a:ext cx="439102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de-DE" altLang="en-US"/>
              <a:t>For a point source (drop of water):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de-DE" altLang="en-US"/>
              <a:t>harmonic oscillation: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de-DE" altLang="en-US"/>
              <a:t>(continous linear phase change)</a:t>
            </a:r>
          </a:p>
        </p:txBody>
      </p:sp>
      <p:graphicFrame>
        <p:nvGraphicFramePr>
          <p:cNvPr id="78856" name="Object 82"/>
          <p:cNvGraphicFramePr>
            <a:graphicFrameLocks noChangeAspect="1"/>
          </p:cNvGraphicFramePr>
          <p:nvPr/>
        </p:nvGraphicFramePr>
        <p:xfrm>
          <a:off x="5219700" y="1844675"/>
          <a:ext cx="2316163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13" name="Equation" r:id="rId4" imgW="828768" imgH="181043" progId="Equation.DSMT4">
                  <p:embed/>
                </p:oleObj>
              </mc:Choice>
              <mc:Fallback>
                <p:oleObj name="Equation" r:id="rId4" imgW="828768" imgH="18104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1844675"/>
                        <a:ext cx="2316163" cy="604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91"/>
          <p:cNvGrpSpPr>
            <a:grpSpLocks/>
          </p:cNvGrpSpPr>
          <p:nvPr/>
        </p:nvGrpSpPr>
        <p:grpSpPr bwMode="auto">
          <a:xfrm>
            <a:off x="687388" y="2924175"/>
            <a:ext cx="7210425" cy="1109663"/>
            <a:chOff x="433" y="1842"/>
            <a:chExt cx="4542" cy="699"/>
          </a:xfrm>
        </p:grpSpPr>
        <p:graphicFrame>
          <p:nvGraphicFramePr>
            <p:cNvPr id="78865" name="Object 84"/>
            <p:cNvGraphicFramePr>
              <a:graphicFrameLocks noChangeAspect="1"/>
            </p:cNvGraphicFramePr>
            <p:nvPr/>
          </p:nvGraphicFramePr>
          <p:xfrm>
            <a:off x="907" y="2127"/>
            <a:ext cx="1522" cy="4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7714" name="Equation" r:id="rId6" imgW="866857" imgH="190500" progId="Equation.DSMT4">
                    <p:embed/>
                  </p:oleObj>
                </mc:Choice>
                <mc:Fallback>
                  <p:oleObj name="Equation" r:id="rId6" imgW="866857" imgH="1905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07" y="2127"/>
                          <a:ext cx="1522" cy="4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8866" name="Object 85"/>
            <p:cNvGraphicFramePr>
              <a:graphicFrameLocks noChangeAspect="1"/>
            </p:cNvGraphicFramePr>
            <p:nvPr/>
          </p:nvGraphicFramePr>
          <p:xfrm>
            <a:off x="2819" y="1991"/>
            <a:ext cx="2156" cy="5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7715" name="Equation" r:id="rId8" imgW="1247744" imgH="285885" progId="Equation.3">
                    <p:embed/>
                  </p:oleObj>
                </mc:Choice>
                <mc:Fallback>
                  <p:oleObj name="Equation" r:id="rId8" imgW="1247744" imgH="28588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19" y="1991"/>
                          <a:ext cx="2156" cy="5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8867" name="Rectangle 86"/>
            <p:cNvSpPr>
              <a:spLocks noChangeArrowheads="1"/>
            </p:cNvSpPr>
            <p:nvPr/>
          </p:nvSpPr>
          <p:spPr bwMode="auto">
            <a:xfrm>
              <a:off x="433" y="1842"/>
              <a:ext cx="2356" cy="2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20000"/>
                </a:spcBef>
                <a:buClr>
                  <a:srgbClr val="FF3300"/>
                </a:buClr>
              </a:pPr>
              <a:r>
                <a:rPr lang="de-DE" altLang="en-US"/>
                <a:t>Frequency is a function of time:</a:t>
              </a:r>
            </a:p>
          </p:txBody>
        </p:sp>
      </p:grpSp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685800" y="4365625"/>
            <a:ext cx="7772400" cy="2087563"/>
            <a:chOff x="432" y="2750"/>
            <a:chExt cx="4896" cy="1315"/>
          </a:xfrm>
        </p:grpSpPr>
        <p:graphicFrame>
          <p:nvGraphicFramePr>
            <p:cNvPr id="78862" name="Object 88"/>
            <p:cNvGraphicFramePr>
              <a:graphicFrameLocks noChangeAspect="1"/>
            </p:cNvGraphicFramePr>
            <p:nvPr/>
          </p:nvGraphicFramePr>
          <p:xfrm>
            <a:off x="2173" y="2750"/>
            <a:ext cx="2684" cy="6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7716" name="Equation" r:id="rId10" imgW="1562179" imgH="323985" progId="Equation.DSMT4">
                    <p:embed/>
                  </p:oleObj>
                </mc:Choice>
                <mc:Fallback>
                  <p:oleObj name="Equation" r:id="rId10" imgW="1562179" imgH="323985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73" y="2750"/>
                          <a:ext cx="2684" cy="6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8863" name="Object 89"/>
            <p:cNvGraphicFramePr>
              <a:graphicFrameLocks noChangeAspect="1"/>
            </p:cNvGraphicFramePr>
            <p:nvPr/>
          </p:nvGraphicFramePr>
          <p:xfrm>
            <a:off x="2181" y="3477"/>
            <a:ext cx="1914" cy="5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7717" name="Equation" r:id="rId12" imgW="1238289" imgH="342900" progId="Equation.DSMT4">
                    <p:embed/>
                  </p:oleObj>
                </mc:Choice>
                <mc:Fallback>
                  <p:oleObj name="Equation" r:id="rId12" imgW="1238289" imgH="342900" progId="Equation.DSMT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81" y="3477"/>
                          <a:ext cx="1914" cy="5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8864" name="Rectangle 90"/>
            <p:cNvSpPr>
              <a:spLocks noChangeArrowheads="1"/>
            </p:cNvSpPr>
            <p:nvPr/>
          </p:nvSpPr>
          <p:spPr bwMode="auto">
            <a:xfrm>
              <a:off x="432" y="2937"/>
              <a:ext cx="4896" cy="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20000"/>
                </a:spcBef>
                <a:buClr>
                  <a:srgbClr val="FF3300"/>
                </a:buClr>
              </a:pPr>
              <a:r>
                <a:rPr lang="de-DE" altLang="en-US"/>
                <a:t>Total signal:</a:t>
              </a:r>
            </a:p>
            <a:p>
              <a:pPr eaLnBrk="1" hangingPunct="1">
                <a:spcBef>
                  <a:spcPct val="20000"/>
                </a:spcBef>
                <a:buClr>
                  <a:srgbClr val="FF3300"/>
                </a:buClr>
              </a:pPr>
              <a:endParaRPr lang="de-DE" altLang="en-US"/>
            </a:p>
          </p:txBody>
        </p:sp>
      </p:grpSp>
      <p:sp>
        <p:nvSpPr>
          <p:cNvPr id="78859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78860" name="Picture 2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861" name="Picture 2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17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0492A63-620B-4556-B48E-86BEEA758D28}" type="slidenum">
              <a:rPr lang="en-US" altLang="en-US" smtClean="0"/>
              <a:pPr eaLnBrk="1" hangingPunct="1"/>
              <a:t>15</a:t>
            </a:fld>
            <a:endParaRPr lang="en-US" altLang="en-US" smtClean="0"/>
          </a:p>
        </p:txBody>
      </p:sp>
      <p:sp>
        <p:nvSpPr>
          <p:cNvPr id="79875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79877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79878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18891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aphicFrame>
        <p:nvGraphicFramePr>
          <p:cNvPr id="79879" name="Object 22"/>
          <p:cNvGraphicFramePr>
            <a:graphicFrameLocks noChangeAspect="1"/>
          </p:cNvGraphicFramePr>
          <p:nvPr/>
        </p:nvGraphicFramePr>
        <p:xfrm>
          <a:off x="3516313" y="1484313"/>
          <a:ext cx="4127500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31" name="Equation" r:id="rId4" imgW="1514365" imgH="228600" progId="Equation.DSMT4">
                  <p:embed/>
                </p:oleObj>
              </mc:Choice>
              <mc:Fallback>
                <p:oleObj name="Equation" r:id="rId4" imgW="1514365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6313" y="1484313"/>
                        <a:ext cx="4127500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880" name="Rectangle 24"/>
          <p:cNvSpPr>
            <a:spLocks noChangeArrowheads="1"/>
          </p:cNvSpPr>
          <p:nvPr/>
        </p:nvSpPr>
        <p:spPr bwMode="auto">
          <a:xfrm>
            <a:off x="685800" y="1638300"/>
            <a:ext cx="7772400" cy="158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FF3300"/>
              </a:buClr>
            </a:pPr>
            <a:r>
              <a:rPr lang="de-DE" altLang="en-US"/>
              <a:t>Total signal:</a:t>
            </a:r>
          </a:p>
          <a:p>
            <a:pPr eaLnBrk="1" hangingPunct="1">
              <a:spcBef>
                <a:spcPct val="20000"/>
              </a:spcBef>
              <a:buClr>
                <a:srgbClr val="FF3300"/>
              </a:buClr>
            </a:pPr>
            <a:endParaRPr lang="de-DE" altLang="en-US"/>
          </a:p>
        </p:txBody>
      </p:sp>
      <p:graphicFrame>
        <p:nvGraphicFramePr>
          <p:cNvPr id="79881" name="Object 25"/>
          <p:cNvGraphicFramePr>
            <a:graphicFrameLocks noChangeAspect="1"/>
          </p:cNvGraphicFramePr>
          <p:nvPr/>
        </p:nvGraphicFramePr>
        <p:xfrm>
          <a:off x="5651500" y="5373688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32" name="Equation" r:id="rId6" imgW="1238289" imgH="342900" progId="Equation.DSMT4">
                  <p:embed/>
                </p:oleObj>
              </mc:Choice>
              <mc:Fallback>
                <p:oleObj name="Equation" r:id="rId6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373688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9882" name="Object 28"/>
          <p:cNvGraphicFramePr>
            <a:graphicFrameLocks noChangeAspect="1"/>
          </p:cNvGraphicFramePr>
          <p:nvPr/>
        </p:nvGraphicFramePr>
        <p:xfrm>
          <a:off x="4416425" y="2781300"/>
          <a:ext cx="426243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733" name="Equation" r:id="rId8" imgW="1562179" imgH="228600" progId="Equation.DSMT4">
                  <p:embed/>
                </p:oleObj>
              </mc:Choice>
              <mc:Fallback>
                <p:oleObj name="Equation" r:id="rId8" imgW="1562179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6425" y="2781300"/>
                        <a:ext cx="426243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2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883" name="Rectangle 29"/>
          <p:cNvSpPr>
            <a:spLocks noChangeArrowheads="1"/>
          </p:cNvSpPr>
          <p:nvPr/>
        </p:nvSpPr>
        <p:spPr bwMode="auto">
          <a:xfrm>
            <a:off x="684213" y="2924175"/>
            <a:ext cx="496887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FF3300"/>
              </a:buClr>
            </a:pPr>
            <a:r>
              <a:rPr lang="de-DE" altLang="en-US"/>
              <a:t>Inversion of the signal equation:</a:t>
            </a:r>
          </a:p>
        </p:txBody>
      </p:sp>
      <p:sp>
        <p:nvSpPr>
          <p:cNvPr id="79884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79885" name="Picture 2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886" name="Picture 2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38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D7549EC-A8E3-47D7-A504-F00A2A02016E}" type="slidenum">
              <a:rPr lang="en-US" altLang="en-US" smtClean="0"/>
              <a:pPr eaLnBrk="1" hangingPunct="1"/>
              <a:t>16</a:t>
            </a:fld>
            <a:endParaRPr lang="en-US" altLang="en-US" smtClean="0"/>
          </a:p>
        </p:txBody>
      </p:sp>
      <p:sp>
        <p:nvSpPr>
          <p:cNvPr id="80899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80901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80902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18891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80903" name="Picture 22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263" y="1608138"/>
            <a:ext cx="3248025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4" name="Picture 23"/>
          <p:cNvPicPr>
            <a:picLocks noChangeAspect="1" noChangeArrowheads="1"/>
          </p:cNvPicPr>
          <p:nvPr/>
        </p:nvPicPr>
        <p:blipFill>
          <a:blip r:embed="rId5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1992" name="Rectangle 24"/>
          <p:cNvSpPr>
            <a:spLocks noChangeArrowheads="1"/>
          </p:cNvSpPr>
          <p:nvPr/>
        </p:nvSpPr>
        <p:spPr bwMode="auto">
          <a:xfrm>
            <a:off x="4195763" y="2674938"/>
            <a:ext cx="762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>
              <a:defRPr/>
            </a:pPr>
            <a:r>
              <a:rPr lang="de-DE" sz="2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2DFT</a:t>
            </a:r>
          </a:p>
        </p:txBody>
      </p:sp>
      <p:sp>
        <p:nvSpPr>
          <p:cNvPr id="80906" name="Text Box 40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80907" name="Text Box 41"/>
          <p:cNvSpPr txBox="1">
            <a:spLocks noChangeArrowheads="1"/>
          </p:cNvSpPr>
          <p:nvPr/>
        </p:nvSpPr>
        <p:spPr bwMode="auto">
          <a:xfrm>
            <a:off x="6718300" y="1628775"/>
            <a:ext cx="806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image</a:t>
            </a:r>
            <a:endParaRPr lang="en-US" altLang="en-US">
              <a:solidFill>
                <a:schemeClr val="bg1"/>
              </a:solidFill>
            </a:endParaRPr>
          </a:p>
        </p:txBody>
      </p:sp>
      <p:sp>
        <p:nvSpPr>
          <p:cNvPr id="80908" name="Line 42"/>
          <p:cNvSpPr>
            <a:spLocks noChangeShapeType="1"/>
          </p:cNvSpPr>
          <p:nvPr/>
        </p:nvSpPr>
        <p:spPr bwMode="auto">
          <a:xfrm>
            <a:off x="3995738" y="3213100"/>
            <a:ext cx="1081087" cy="0"/>
          </a:xfrm>
          <a:prstGeom prst="line">
            <a:avLst/>
          </a:prstGeom>
          <a:noFill/>
          <a:ln w="76200">
            <a:solidFill>
              <a:srgbClr val="0099CC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80909" name="Object 43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55" name="Equation" r:id="rId6" imgW="1295287" imgH="228600" progId="Equation.DSMT4">
                  <p:embed/>
                </p:oleObj>
              </mc:Choice>
              <mc:Fallback>
                <p:oleObj name="Equation" r:id="rId6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910" name="Object 44"/>
          <p:cNvGraphicFramePr>
            <a:graphicFrameLocks noChangeAspect="1"/>
          </p:cNvGraphicFramePr>
          <p:nvPr/>
        </p:nvGraphicFramePr>
        <p:xfrm>
          <a:off x="5407025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56" name="Equation" r:id="rId8" imgW="1295287" imgH="228600" progId="Equation.DSMT4">
                  <p:embed/>
                </p:oleObj>
              </mc:Choice>
              <mc:Fallback>
                <p:oleObj name="Equation" r:id="rId8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7025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2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0911" name="Object 45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757" name="Equation" r:id="rId10" imgW="1209655" imgH="190500" progId="Equation.DSMT4">
                  <p:embed/>
                </p:oleObj>
              </mc:Choice>
              <mc:Fallback>
                <p:oleObj name="Equation" r:id="rId10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0912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80913" name="Picture 2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914" name="Picture 2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31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3F1FF37-0D08-41F5-9C1C-F879F2DF6017}" type="slidenum">
              <a:rPr lang="en-US" altLang="en-US" smtClean="0"/>
              <a:pPr eaLnBrk="1" hangingPunct="1"/>
              <a:t>17</a:t>
            </a:fld>
            <a:endParaRPr lang="en-US" altLang="en-US" smtClean="0"/>
          </a:p>
        </p:txBody>
      </p:sp>
      <p:sp>
        <p:nvSpPr>
          <p:cNvPr id="81923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81925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81926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2105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Properties of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sp>
        <p:nvSpPr>
          <p:cNvPr id="81927" name="Line 46"/>
          <p:cNvSpPr>
            <a:spLocks noChangeShapeType="1"/>
          </p:cNvSpPr>
          <p:nvPr/>
        </p:nvSpPr>
        <p:spPr bwMode="auto">
          <a:xfrm>
            <a:off x="4100513" y="1306513"/>
            <a:ext cx="0" cy="3657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28" name="Line 47"/>
          <p:cNvSpPr>
            <a:spLocks noChangeShapeType="1"/>
          </p:cNvSpPr>
          <p:nvPr/>
        </p:nvSpPr>
        <p:spPr bwMode="auto">
          <a:xfrm>
            <a:off x="2271713" y="3059113"/>
            <a:ext cx="3733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81929" name="Picture 4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513" y="1581150"/>
            <a:ext cx="312420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30" name="Rectangle 49"/>
          <p:cNvSpPr>
            <a:spLocks noChangeArrowheads="1"/>
          </p:cNvSpPr>
          <p:nvPr/>
        </p:nvSpPr>
        <p:spPr bwMode="auto">
          <a:xfrm>
            <a:off x="5776913" y="3065463"/>
            <a:ext cx="3714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/>
              <a:t>k</a:t>
            </a:r>
            <a:r>
              <a:rPr lang="en-US" altLang="en-US" baseline="-25000"/>
              <a:t>x</a:t>
            </a:r>
          </a:p>
        </p:txBody>
      </p:sp>
      <p:sp>
        <p:nvSpPr>
          <p:cNvPr id="81931" name="Oval 50"/>
          <p:cNvSpPr>
            <a:spLocks noChangeArrowheads="1"/>
          </p:cNvSpPr>
          <p:nvPr/>
        </p:nvSpPr>
        <p:spPr bwMode="auto">
          <a:xfrm>
            <a:off x="4024313" y="3028950"/>
            <a:ext cx="152400" cy="152400"/>
          </a:xfrm>
          <a:prstGeom prst="ellips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32" name="Line 51"/>
          <p:cNvSpPr>
            <a:spLocks noChangeShapeType="1"/>
          </p:cNvSpPr>
          <p:nvPr/>
        </p:nvSpPr>
        <p:spPr bwMode="auto">
          <a:xfrm flipV="1">
            <a:off x="4176713" y="1733550"/>
            <a:ext cx="3124200" cy="12954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33" name="Rectangle 52"/>
          <p:cNvSpPr>
            <a:spLocks noChangeArrowheads="1"/>
          </p:cNvSpPr>
          <p:nvPr/>
        </p:nvSpPr>
        <p:spPr bwMode="auto">
          <a:xfrm>
            <a:off x="7453313" y="1123950"/>
            <a:ext cx="1295400" cy="1295400"/>
          </a:xfrm>
          <a:prstGeom prst="rect">
            <a:avLst/>
          </a:prstGeom>
          <a:solidFill>
            <a:srgbClr val="C0C0C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34" name="Oval 53"/>
          <p:cNvSpPr>
            <a:spLocks noChangeArrowheads="1"/>
          </p:cNvSpPr>
          <p:nvPr/>
        </p:nvSpPr>
        <p:spPr bwMode="auto">
          <a:xfrm>
            <a:off x="5472113" y="3028950"/>
            <a:ext cx="152400" cy="152400"/>
          </a:xfrm>
          <a:prstGeom prst="ellips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35" name="Line 55"/>
          <p:cNvSpPr>
            <a:spLocks noChangeShapeType="1"/>
          </p:cNvSpPr>
          <p:nvPr/>
        </p:nvSpPr>
        <p:spPr bwMode="auto">
          <a:xfrm>
            <a:off x="5624513" y="3105150"/>
            <a:ext cx="1676400" cy="228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36" name="Rectangle 56" descr="Dark vertical"/>
          <p:cNvSpPr>
            <a:spLocks noChangeArrowheads="1"/>
          </p:cNvSpPr>
          <p:nvPr/>
        </p:nvSpPr>
        <p:spPr bwMode="auto">
          <a:xfrm>
            <a:off x="7453313" y="4324350"/>
            <a:ext cx="1295400" cy="1295400"/>
          </a:xfrm>
          <a:prstGeom prst="rect">
            <a:avLst/>
          </a:prstGeom>
          <a:pattFill prst="dkVert">
            <a:fgClr>
              <a:schemeClr val="tx1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37" name="Oval 57"/>
          <p:cNvSpPr>
            <a:spLocks noChangeArrowheads="1"/>
          </p:cNvSpPr>
          <p:nvPr/>
        </p:nvSpPr>
        <p:spPr bwMode="auto">
          <a:xfrm>
            <a:off x="4786313" y="3028950"/>
            <a:ext cx="152400" cy="152400"/>
          </a:xfrm>
          <a:prstGeom prst="ellips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38" name="Line 58"/>
          <p:cNvSpPr>
            <a:spLocks noChangeShapeType="1"/>
          </p:cNvSpPr>
          <p:nvPr/>
        </p:nvSpPr>
        <p:spPr bwMode="auto">
          <a:xfrm>
            <a:off x="4938713" y="3181350"/>
            <a:ext cx="2362200" cy="18288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39" name="Oval 59"/>
          <p:cNvSpPr>
            <a:spLocks noChangeArrowheads="1"/>
          </p:cNvSpPr>
          <p:nvPr/>
        </p:nvSpPr>
        <p:spPr bwMode="auto">
          <a:xfrm>
            <a:off x="4024313" y="4400550"/>
            <a:ext cx="152400" cy="152400"/>
          </a:xfrm>
          <a:prstGeom prst="ellips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40" name="Rectangle 60" descr="Narrow horizontal"/>
          <p:cNvSpPr>
            <a:spLocks noChangeArrowheads="1"/>
          </p:cNvSpPr>
          <p:nvPr/>
        </p:nvSpPr>
        <p:spPr bwMode="auto">
          <a:xfrm>
            <a:off x="4481513" y="5238750"/>
            <a:ext cx="1295400" cy="1295400"/>
          </a:xfrm>
          <a:prstGeom prst="rect">
            <a:avLst/>
          </a:prstGeom>
          <a:pattFill prst="narHorz">
            <a:fgClr>
              <a:schemeClr val="tx1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41" name="Line 61"/>
          <p:cNvSpPr>
            <a:spLocks noChangeShapeType="1"/>
          </p:cNvSpPr>
          <p:nvPr/>
        </p:nvSpPr>
        <p:spPr bwMode="auto">
          <a:xfrm>
            <a:off x="4176713" y="4552950"/>
            <a:ext cx="838200" cy="5334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42" name="Rectangle 62" descr="Dark horizontal"/>
          <p:cNvSpPr>
            <a:spLocks noChangeArrowheads="1"/>
          </p:cNvSpPr>
          <p:nvPr/>
        </p:nvSpPr>
        <p:spPr bwMode="auto">
          <a:xfrm>
            <a:off x="2576513" y="5238750"/>
            <a:ext cx="1295400" cy="1295400"/>
          </a:xfrm>
          <a:prstGeom prst="rect">
            <a:avLst/>
          </a:prstGeom>
          <a:pattFill prst="dkHorz">
            <a:fgClr>
              <a:schemeClr val="tx1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43" name="Oval 63"/>
          <p:cNvSpPr>
            <a:spLocks noChangeArrowheads="1"/>
          </p:cNvSpPr>
          <p:nvPr/>
        </p:nvSpPr>
        <p:spPr bwMode="auto">
          <a:xfrm>
            <a:off x="4024313" y="3714750"/>
            <a:ext cx="152400" cy="152400"/>
          </a:xfrm>
          <a:prstGeom prst="ellips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44" name="Line 64"/>
          <p:cNvSpPr>
            <a:spLocks noChangeShapeType="1"/>
          </p:cNvSpPr>
          <p:nvPr/>
        </p:nvSpPr>
        <p:spPr bwMode="auto">
          <a:xfrm flipH="1">
            <a:off x="3186113" y="3867150"/>
            <a:ext cx="838200" cy="12192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45" name="Oval 65"/>
          <p:cNvSpPr>
            <a:spLocks noChangeArrowheads="1"/>
          </p:cNvSpPr>
          <p:nvPr/>
        </p:nvSpPr>
        <p:spPr bwMode="auto">
          <a:xfrm>
            <a:off x="3186113" y="3714750"/>
            <a:ext cx="152400" cy="152400"/>
          </a:xfrm>
          <a:prstGeom prst="ellips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46" name="Rectangle 66" descr="Wide downward diagonal"/>
          <p:cNvSpPr>
            <a:spLocks noChangeArrowheads="1"/>
          </p:cNvSpPr>
          <p:nvPr/>
        </p:nvSpPr>
        <p:spPr bwMode="auto">
          <a:xfrm>
            <a:off x="442913" y="4095750"/>
            <a:ext cx="1295400" cy="1295400"/>
          </a:xfrm>
          <a:prstGeom prst="rect">
            <a:avLst/>
          </a:prstGeom>
          <a:pattFill prst="wdDnDiag">
            <a:fgClr>
              <a:schemeClr val="tx1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47" name="Line 67"/>
          <p:cNvSpPr>
            <a:spLocks noChangeShapeType="1"/>
          </p:cNvSpPr>
          <p:nvPr/>
        </p:nvSpPr>
        <p:spPr bwMode="auto">
          <a:xfrm flipH="1">
            <a:off x="1890713" y="3867150"/>
            <a:ext cx="1295400" cy="990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48" name="Oval 68"/>
          <p:cNvSpPr>
            <a:spLocks noChangeArrowheads="1"/>
          </p:cNvSpPr>
          <p:nvPr/>
        </p:nvSpPr>
        <p:spPr bwMode="auto">
          <a:xfrm>
            <a:off x="3186113" y="2114550"/>
            <a:ext cx="152400" cy="152400"/>
          </a:xfrm>
          <a:prstGeom prst="ellips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49" name="Rectangle 69" descr="Wide upward diagonal"/>
          <p:cNvSpPr>
            <a:spLocks noChangeArrowheads="1"/>
          </p:cNvSpPr>
          <p:nvPr/>
        </p:nvSpPr>
        <p:spPr bwMode="auto">
          <a:xfrm>
            <a:off x="442913" y="1276350"/>
            <a:ext cx="1295400" cy="1295400"/>
          </a:xfrm>
          <a:prstGeom prst="rect">
            <a:avLst/>
          </a:prstGeom>
          <a:pattFill prst="wdUpDiag">
            <a:fgClr>
              <a:schemeClr val="tx1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50" name="Line 70"/>
          <p:cNvSpPr>
            <a:spLocks noChangeShapeType="1"/>
          </p:cNvSpPr>
          <p:nvPr/>
        </p:nvSpPr>
        <p:spPr bwMode="auto">
          <a:xfrm flipH="1" flipV="1">
            <a:off x="1966913" y="1962150"/>
            <a:ext cx="1219200" cy="2286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51" name="Rectangle 71"/>
          <p:cNvSpPr>
            <a:spLocks noChangeArrowheads="1"/>
          </p:cNvSpPr>
          <p:nvPr/>
        </p:nvSpPr>
        <p:spPr bwMode="auto">
          <a:xfrm>
            <a:off x="4211638" y="1123950"/>
            <a:ext cx="371475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/>
              <a:t>k</a:t>
            </a:r>
            <a:r>
              <a:rPr lang="en-US" altLang="en-US" baseline="-25000"/>
              <a:t>y</a:t>
            </a:r>
          </a:p>
        </p:txBody>
      </p:sp>
      <p:sp>
        <p:nvSpPr>
          <p:cNvPr id="81952" name="Rectangle 72" descr="Narrow vertical"/>
          <p:cNvSpPr>
            <a:spLocks noChangeArrowheads="1"/>
          </p:cNvSpPr>
          <p:nvPr/>
        </p:nvSpPr>
        <p:spPr bwMode="auto">
          <a:xfrm>
            <a:off x="7451725" y="2708275"/>
            <a:ext cx="1295400" cy="1295400"/>
          </a:xfrm>
          <a:prstGeom prst="rect">
            <a:avLst/>
          </a:prstGeom>
          <a:pattFill prst="narVert">
            <a:fgClr>
              <a:schemeClr val="tx1"/>
            </a:fgClr>
            <a:bgClr>
              <a:schemeClr val="bg1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53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81954" name="Picture 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5" name="Picture 2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02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5A7C971-5F16-483C-BC8C-EB74CA2C0112}" type="slidenum">
              <a:rPr lang="en-US" altLang="en-US" smtClean="0"/>
              <a:pPr eaLnBrk="1" hangingPunct="1"/>
              <a:t>18</a:t>
            </a:fld>
            <a:endParaRPr lang="en-US" altLang="en-US" smtClean="0"/>
          </a:p>
        </p:txBody>
      </p:sp>
      <p:sp>
        <p:nvSpPr>
          <p:cNvPr id="82947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82949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82950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2105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Properties of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82951" name="Group 60"/>
          <p:cNvGrpSpPr>
            <a:grpSpLocks noChangeAspect="1"/>
          </p:cNvGrpSpPr>
          <p:nvPr/>
        </p:nvGrpSpPr>
        <p:grpSpPr bwMode="auto">
          <a:xfrm>
            <a:off x="798513" y="1414463"/>
            <a:ext cx="7373937" cy="5038725"/>
            <a:chOff x="342" y="146"/>
            <a:chExt cx="5910" cy="4038"/>
          </a:xfrm>
        </p:grpSpPr>
        <p:pic>
          <p:nvPicPr>
            <p:cNvPr id="82955" name="Picture 52" descr="im_high64"/>
            <p:cNvPicPr>
              <a:picLocks noChangeAspect="1" noChangeArrowheads="1"/>
            </p:cNvPicPr>
            <p:nvPr/>
          </p:nvPicPr>
          <p:blipFill>
            <a:blip r:embed="rId3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8" y="149"/>
              <a:ext cx="1874" cy="187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956" name="Picture 53" descr="im_low6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7" y="149"/>
              <a:ext cx="1874" cy="187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957" name="Picture 54" descr="raw_high6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7" y="2307"/>
              <a:ext cx="1874" cy="187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958" name="Picture 55" descr="raw_low6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7" y="2307"/>
              <a:ext cx="1874" cy="1874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959" name="Picture 56" descr="im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" y="146"/>
              <a:ext cx="1877" cy="187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960" name="Picture 57" descr="raw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" y="2307"/>
              <a:ext cx="1877" cy="187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2961" name="Text Box 58"/>
            <p:cNvSpPr txBox="1">
              <a:spLocks noChangeAspect="1" noChangeArrowheads="1"/>
            </p:cNvSpPr>
            <p:nvPr/>
          </p:nvSpPr>
          <p:spPr bwMode="auto">
            <a:xfrm>
              <a:off x="2966" y="1964"/>
              <a:ext cx="655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8 x 8</a:t>
              </a:r>
            </a:p>
          </p:txBody>
        </p:sp>
        <p:sp>
          <p:nvSpPr>
            <p:cNvPr id="82962" name="Text Box 59"/>
            <p:cNvSpPr txBox="1">
              <a:spLocks noChangeAspect="1" noChangeArrowheads="1"/>
            </p:cNvSpPr>
            <p:nvPr/>
          </p:nvSpPr>
          <p:spPr bwMode="auto">
            <a:xfrm>
              <a:off x="716" y="1979"/>
              <a:ext cx="1140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512 x 512</a:t>
              </a:r>
            </a:p>
          </p:txBody>
        </p:sp>
      </p:grpSp>
      <p:sp>
        <p:nvSpPr>
          <p:cNvPr id="82952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82953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954" name="Picture 2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37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CB84089-0332-49CC-8D8E-FD64497D1BBA}" type="slidenum">
              <a:rPr lang="en-US" altLang="en-US" smtClean="0"/>
              <a:pPr eaLnBrk="1" hangingPunct="1"/>
              <a:t>19</a:t>
            </a:fld>
            <a:endParaRPr lang="en-US" altLang="en-US" smtClean="0"/>
          </a:p>
        </p:txBody>
      </p:sp>
      <p:sp>
        <p:nvSpPr>
          <p:cNvPr id="83971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83973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83974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2105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Properties of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83975" name="Group 34"/>
          <p:cNvGrpSpPr>
            <a:grpSpLocks noChangeAspect="1"/>
          </p:cNvGrpSpPr>
          <p:nvPr/>
        </p:nvGrpSpPr>
        <p:grpSpPr bwMode="auto">
          <a:xfrm>
            <a:off x="787400" y="1414463"/>
            <a:ext cx="7385050" cy="5038725"/>
            <a:chOff x="351" y="153"/>
            <a:chExt cx="5894" cy="4021"/>
          </a:xfrm>
        </p:grpSpPr>
        <p:pic>
          <p:nvPicPr>
            <p:cNvPr id="83979" name="Picture 26" descr="im_high32"/>
            <p:cNvPicPr>
              <a:picLocks noChangeAspect="1" noChangeArrowheads="1"/>
            </p:cNvPicPr>
            <p:nvPr/>
          </p:nvPicPr>
          <p:blipFill>
            <a:blip r:embed="rId3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6" y="153"/>
              <a:ext cx="1858" cy="185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3980" name="Picture 27" descr="im_low3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2" y="153"/>
              <a:ext cx="1858" cy="185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3981" name="Picture 28" descr="raw_high3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7" y="2316"/>
              <a:ext cx="1858" cy="185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3982" name="Picture 29" descr="raw_low3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2" y="2316"/>
              <a:ext cx="1858" cy="185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3983" name="Picture 30" descr="im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" y="161"/>
              <a:ext cx="1850" cy="185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3984" name="Picture 31" descr="raw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" y="2316"/>
              <a:ext cx="1850" cy="185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3985" name="Text Box 32"/>
            <p:cNvSpPr txBox="1">
              <a:spLocks noChangeAspect="1" noChangeArrowheads="1"/>
            </p:cNvSpPr>
            <p:nvPr/>
          </p:nvSpPr>
          <p:spPr bwMode="auto">
            <a:xfrm>
              <a:off x="2855" y="1973"/>
              <a:ext cx="892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16 x 16</a:t>
              </a:r>
            </a:p>
          </p:txBody>
        </p:sp>
        <p:sp>
          <p:nvSpPr>
            <p:cNvPr id="83986" name="Text Box 33"/>
            <p:cNvSpPr txBox="1">
              <a:spLocks noChangeAspect="1" noChangeArrowheads="1"/>
            </p:cNvSpPr>
            <p:nvPr/>
          </p:nvSpPr>
          <p:spPr bwMode="auto">
            <a:xfrm>
              <a:off x="716" y="1979"/>
              <a:ext cx="1140" cy="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512 x 512</a:t>
              </a:r>
            </a:p>
          </p:txBody>
        </p:sp>
      </p:grpSp>
      <p:sp>
        <p:nvSpPr>
          <p:cNvPr id="83976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83977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3978" name="Picture 2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99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2F33E6C-B31D-4A06-BD1A-B598DD096EBA}" type="slidenum">
              <a:rPr lang="en-US" altLang="en-US" smtClean="0"/>
              <a:pPr eaLnBrk="1" hangingPunct="1"/>
              <a:t>20</a:t>
            </a:fld>
            <a:endParaRPr lang="en-US" altLang="en-US" smtClean="0"/>
          </a:p>
        </p:txBody>
      </p:sp>
      <p:sp>
        <p:nvSpPr>
          <p:cNvPr id="84995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84997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84998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2105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Properties of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84999" name="Group 26"/>
          <p:cNvGrpSpPr>
            <a:grpSpLocks noChangeAspect="1"/>
          </p:cNvGrpSpPr>
          <p:nvPr/>
        </p:nvGrpSpPr>
        <p:grpSpPr bwMode="auto">
          <a:xfrm>
            <a:off x="801688" y="1412875"/>
            <a:ext cx="7370762" cy="5037138"/>
            <a:chOff x="351" y="149"/>
            <a:chExt cx="5902" cy="4034"/>
          </a:xfrm>
        </p:grpSpPr>
        <p:pic>
          <p:nvPicPr>
            <p:cNvPr id="85003" name="Picture 17" descr="im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" y="157"/>
              <a:ext cx="1868" cy="186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5004" name="Picture 18" descr="raw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" y="2307"/>
              <a:ext cx="1868" cy="186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5005" name="Picture 19" descr="im_high16"/>
            <p:cNvPicPr>
              <a:picLocks noChangeAspect="1" noChangeArrowheads="1"/>
            </p:cNvPicPr>
            <p:nvPr/>
          </p:nvPicPr>
          <p:blipFill>
            <a:blip r:embed="rId5">
              <a:lum bright="12000" contrast="1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7" y="149"/>
              <a:ext cx="1876" cy="1876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5006" name="Picture 20" descr="im_low1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" y="149"/>
              <a:ext cx="1876" cy="1876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5007" name="Picture 21" descr="raw_high1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6" y="2307"/>
              <a:ext cx="1876" cy="1876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5008" name="Picture 22" descr="raw_low16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" y="2307"/>
              <a:ext cx="1876" cy="1876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009" name="Text Box 23"/>
            <p:cNvSpPr txBox="1">
              <a:spLocks noChangeAspect="1" noChangeArrowheads="1"/>
            </p:cNvSpPr>
            <p:nvPr/>
          </p:nvSpPr>
          <p:spPr bwMode="auto">
            <a:xfrm>
              <a:off x="2620" y="2220"/>
              <a:ext cx="1140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85010" name="Text Box 24"/>
            <p:cNvSpPr txBox="1">
              <a:spLocks noChangeAspect="1" noChangeArrowheads="1"/>
            </p:cNvSpPr>
            <p:nvPr/>
          </p:nvSpPr>
          <p:spPr bwMode="auto">
            <a:xfrm>
              <a:off x="2837" y="1964"/>
              <a:ext cx="930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32 x 32</a:t>
              </a:r>
            </a:p>
          </p:txBody>
        </p:sp>
        <p:sp>
          <p:nvSpPr>
            <p:cNvPr id="85011" name="Text Box 25"/>
            <p:cNvSpPr txBox="1">
              <a:spLocks noChangeAspect="1" noChangeArrowheads="1"/>
            </p:cNvSpPr>
            <p:nvPr/>
          </p:nvSpPr>
          <p:spPr bwMode="auto">
            <a:xfrm>
              <a:off x="716" y="1978"/>
              <a:ext cx="1140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512 x 512</a:t>
              </a:r>
            </a:p>
          </p:txBody>
        </p:sp>
      </p:grpSp>
      <p:sp>
        <p:nvSpPr>
          <p:cNvPr id="85000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85001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002" name="Picture 2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916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FAD0CD-910F-4EC5-85FE-3AC6B1789EA0}" type="slidenum">
              <a:rPr lang="en-US" altLang="en-US" smtClean="0"/>
              <a:pPr eaLnBrk="1" hangingPunct="1"/>
              <a:t>21</a:t>
            </a:fld>
            <a:endParaRPr lang="en-US" altLang="en-US" smtClean="0"/>
          </a:p>
        </p:txBody>
      </p:sp>
      <p:sp>
        <p:nvSpPr>
          <p:cNvPr id="86019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86021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86022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2105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Properties of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86023" name="Group 25"/>
          <p:cNvGrpSpPr>
            <a:grpSpLocks noChangeAspect="1"/>
          </p:cNvGrpSpPr>
          <p:nvPr/>
        </p:nvGrpSpPr>
        <p:grpSpPr bwMode="auto">
          <a:xfrm>
            <a:off x="954088" y="1416050"/>
            <a:ext cx="7362825" cy="5037138"/>
            <a:chOff x="351" y="143"/>
            <a:chExt cx="5907" cy="4042"/>
          </a:xfrm>
        </p:grpSpPr>
        <p:pic>
          <p:nvPicPr>
            <p:cNvPr id="86027" name="Picture 17" descr="im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" y="161"/>
              <a:ext cx="1859" cy="185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028" name="Picture 18" descr="raw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" y="2308"/>
              <a:ext cx="1859" cy="185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029" name="Picture 19" descr="im_high08"/>
            <p:cNvPicPr>
              <a:picLocks noChangeAspect="1" noChangeArrowheads="1"/>
            </p:cNvPicPr>
            <p:nvPr/>
          </p:nvPicPr>
          <p:blipFill>
            <a:blip r:embed="rId5">
              <a:lum bright="12000" contrast="1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1" y="143"/>
              <a:ext cx="1877" cy="187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030" name="Picture 20" descr="im_low0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1" y="143"/>
              <a:ext cx="1877" cy="187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031" name="Picture 21" descr="raw_high0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0" y="2308"/>
              <a:ext cx="1877" cy="187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032" name="Picture 22" descr="raw_low0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2" y="2308"/>
              <a:ext cx="1877" cy="187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033" name="Text Box 23"/>
            <p:cNvSpPr txBox="1">
              <a:spLocks noChangeAspect="1" noChangeArrowheads="1"/>
            </p:cNvSpPr>
            <p:nvPr/>
          </p:nvSpPr>
          <p:spPr bwMode="auto">
            <a:xfrm>
              <a:off x="2835" y="1977"/>
              <a:ext cx="931" cy="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64 x 64</a:t>
              </a:r>
            </a:p>
          </p:txBody>
        </p:sp>
        <p:sp>
          <p:nvSpPr>
            <p:cNvPr id="86034" name="Text Box 24"/>
            <p:cNvSpPr txBox="1">
              <a:spLocks noChangeAspect="1" noChangeArrowheads="1"/>
            </p:cNvSpPr>
            <p:nvPr/>
          </p:nvSpPr>
          <p:spPr bwMode="auto">
            <a:xfrm>
              <a:off x="717" y="1979"/>
              <a:ext cx="1139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512 x 512</a:t>
              </a:r>
            </a:p>
          </p:txBody>
        </p:sp>
      </p:grpSp>
      <p:sp>
        <p:nvSpPr>
          <p:cNvPr id="86024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86025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026" name="Picture 2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67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02F582E-17DE-4341-8A15-63AE4DA17BF9}" type="slidenum">
              <a:rPr lang="en-US" altLang="en-US" smtClean="0"/>
              <a:pPr eaLnBrk="1" hangingPunct="1"/>
              <a:t>22</a:t>
            </a:fld>
            <a:endParaRPr lang="en-US" altLang="en-US" smtClean="0"/>
          </a:p>
        </p:txBody>
      </p:sp>
      <p:sp>
        <p:nvSpPr>
          <p:cNvPr id="87043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87045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87046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2105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Properties of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87047" name="Group 25"/>
          <p:cNvGrpSpPr>
            <a:grpSpLocks noChangeAspect="1"/>
          </p:cNvGrpSpPr>
          <p:nvPr/>
        </p:nvGrpSpPr>
        <p:grpSpPr bwMode="auto">
          <a:xfrm>
            <a:off x="935038" y="1341438"/>
            <a:ext cx="7381875" cy="5040312"/>
            <a:chOff x="347" y="144"/>
            <a:chExt cx="5909" cy="4034"/>
          </a:xfrm>
        </p:grpSpPr>
        <p:pic>
          <p:nvPicPr>
            <p:cNvPr id="87051" name="Picture 17" descr="im_high04"/>
            <p:cNvPicPr>
              <a:picLocks noChangeAspect="1" noChangeArrowheads="1"/>
            </p:cNvPicPr>
            <p:nvPr/>
          </p:nvPicPr>
          <p:blipFill>
            <a:blip r:embed="rId3">
              <a:lum bright="12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9" y="144"/>
              <a:ext cx="1877" cy="187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7052" name="Picture 18" descr="im_low0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0" y="144"/>
              <a:ext cx="1877" cy="187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7053" name="Picture 19" descr="raw_high0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9" y="2301"/>
              <a:ext cx="1877" cy="187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7054" name="Picture 20" descr="raw_low0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1" y="2301"/>
              <a:ext cx="1877" cy="1877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7055" name="Picture 21" descr="im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" y="152"/>
              <a:ext cx="1869" cy="186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7056" name="Picture 22" descr="raw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" y="2301"/>
              <a:ext cx="1869" cy="186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7057" name="Text Box 23"/>
            <p:cNvSpPr txBox="1">
              <a:spLocks noChangeAspect="1" noChangeArrowheads="1"/>
            </p:cNvSpPr>
            <p:nvPr/>
          </p:nvSpPr>
          <p:spPr bwMode="auto">
            <a:xfrm>
              <a:off x="2728" y="1975"/>
              <a:ext cx="1142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128 x 128</a:t>
              </a:r>
            </a:p>
          </p:txBody>
        </p:sp>
        <p:sp>
          <p:nvSpPr>
            <p:cNvPr id="87058" name="Text Box 24"/>
            <p:cNvSpPr txBox="1">
              <a:spLocks noChangeAspect="1" noChangeArrowheads="1"/>
            </p:cNvSpPr>
            <p:nvPr/>
          </p:nvSpPr>
          <p:spPr bwMode="auto">
            <a:xfrm>
              <a:off x="716" y="1979"/>
              <a:ext cx="1139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512 x 512</a:t>
              </a:r>
            </a:p>
          </p:txBody>
        </p:sp>
      </p:grpSp>
      <p:sp>
        <p:nvSpPr>
          <p:cNvPr id="87048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87049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050" name="Picture 2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66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A673B2-B212-46E5-84CE-D70DE841DC7C}" type="slidenum">
              <a:rPr lang="en-US" altLang="en-US" smtClean="0"/>
              <a:pPr eaLnBrk="1" hangingPunct="1"/>
              <a:t>23</a:t>
            </a:fld>
            <a:endParaRPr lang="en-US" altLang="en-US" smtClean="0"/>
          </a:p>
        </p:txBody>
      </p:sp>
      <p:sp>
        <p:nvSpPr>
          <p:cNvPr id="88067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88069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88070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2105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Properties of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88071" name="Group 25"/>
          <p:cNvGrpSpPr>
            <a:grpSpLocks noChangeAspect="1"/>
          </p:cNvGrpSpPr>
          <p:nvPr/>
        </p:nvGrpSpPr>
        <p:grpSpPr bwMode="auto">
          <a:xfrm>
            <a:off x="898525" y="1416050"/>
            <a:ext cx="7345363" cy="5037138"/>
            <a:chOff x="351" y="142"/>
            <a:chExt cx="5895" cy="4043"/>
          </a:xfrm>
        </p:grpSpPr>
        <p:pic>
          <p:nvPicPr>
            <p:cNvPr id="88075" name="Picture 17" descr="im_low0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6" y="142"/>
              <a:ext cx="1869" cy="186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8076" name="Picture 18" descr="im_high0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7" y="142"/>
              <a:ext cx="1869" cy="186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8077" name="Picture 19" descr="im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" y="142"/>
              <a:ext cx="1869" cy="186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8078" name="Picture 20" descr="raw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" y="2316"/>
              <a:ext cx="1869" cy="186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8079" name="Picture 21" descr="raw_high0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7" y="2316"/>
              <a:ext cx="1869" cy="186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8080" name="Picture 22" descr="raw_low0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6" y="2316"/>
              <a:ext cx="1869" cy="1869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8081" name="Text Box 23"/>
            <p:cNvSpPr txBox="1">
              <a:spLocks noChangeAspect="1" noChangeArrowheads="1"/>
            </p:cNvSpPr>
            <p:nvPr/>
          </p:nvSpPr>
          <p:spPr bwMode="auto">
            <a:xfrm>
              <a:off x="2620" y="1979"/>
              <a:ext cx="1140" cy="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256 x 256</a:t>
              </a:r>
            </a:p>
          </p:txBody>
        </p:sp>
        <p:sp>
          <p:nvSpPr>
            <p:cNvPr id="88082" name="Text Box 24"/>
            <p:cNvSpPr txBox="1">
              <a:spLocks noChangeAspect="1" noChangeArrowheads="1"/>
            </p:cNvSpPr>
            <p:nvPr/>
          </p:nvSpPr>
          <p:spPr bwMode="auto">
            <a:xfrm>
              <a:off x="715" y="1979"/>
              <a:ext cx="1141" cy="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512 x 512</a:t>
              </a:r>
            </a:p>
          </p:txBody>
        </p:sp>
      </p:grpSp>
      <p:sp>
        <p:nvSpPr>
          <p:cNvPr id="88072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88073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074" name="Picture 2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1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866A590-A6EC-41D0-8105-5421AFE4E68C}" type="slidenum">
              <a:rPr lang="en-US" altLang="en-US" smtClean="0"/>
              <a:pPr eaLnBrk="1" hangingPunct="1"/>
              <a:t>24</a:t>
            </a:fld>
            <a:endParaRPr lang="en-US" altLang="en-US" smtClean="0"/>
          </a:p>
        </p:txBody>
      </p:sp>
      <p:sp>
        <p:nvSpPr>
          <p:cNvPr id="89091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89093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89094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2105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Properties of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grpSp>
        <p:nvGrpSpPr>
          <p:cNvPr id="89095" name="Group 34"/>
          <p:cNvGrpSpPr>
            <a:grpSpLocks noChangeAspect="1"/>
          </p:cNvGrpSpPr>
          <p:nvPr/>
        </p:nvGrpSpPr>
        <p:grpSpPr bwMode="auto">
          <a:xfrm>
            <a:off x="898525" y="1341438"/>
            <a:ext cx="7273925" cy="5040312"/>
            <a:chOff x="349" y="106"/>
            <a:chExt cx="5913" cy="4097"/>
          </a:xfrm>
        </p:grpSpPr>
        <p:pic>
          <p:nvPicPr>
            <p:cNvPr id="89099" name="Picture 26" descr="im_high16"/>
            <p:cNvPicPr>
              <a:picLocks noChangeAspect="1" noChangeArrowheads="1"/>
            </p:cNvPicPr>
            <p:nvPr/>
          </p:nvPicPr>
          <p:blipFill>
            <a:blip r:embed="rId3">
              <a:lum bright="12000"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7" y="106"/>
              <a:ext cx="1885" cy="1885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9100" name="Picture 27" descr="im_low1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7" y="106"/>
              <a:ext cx="1885" cy="1885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9101" name="Picture 28" descr="raw_high1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7" y="2318"/>
              <a:ext cx="1885" cy="1885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9102" name="Picture 29" descr="raw_low1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" y="2318"/>
              <a:ext cx="1885" cy="1885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9103" name="Picture 30" descr="im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" y="115"/>
              <a:ext cx="1876" cy="1876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9104" name="Picture 31" descr="raw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" y="2318"/>
              <a:ext cx="1876" cy="1876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105" name="Text Box 32"/>
            <p:cNvSpPr txBox="1">
              <a:spLocks noChangeAspect="1" noChangeArrowheads="1"/>
            </p:cNvSpPr>
            <p:nvPr/>
          </p:nvSpPr>
          <p:spPr bwMode="auto">
            <a:xfrm>
              <a:off x="2765" y="1965"/>
              <a:ext cx="1048" cy="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512 x 32</a:t>
              </a:r>
            </a:p>
          </p:txBody>
        </p:sp>
        <p:sp>
          <p:nvSpPr>
            <p:cNvPr id="89106" name="Text Box 33"/>
            <p:cNvSpPr txBox="1">
              <a:spLocks noChangeAspect="1" noChangeArrowheads="1"/>
            </p:cNvSpPr>
            <p:nvPr/>
          </p:nvSpPr>
          <p:spPr bwMode="auto">
            <a:xfrm>
              <a:off x="717" y="1978"/>
              <a:ext cx="1141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altLang="en-US"/>
                <a:t>512 x 512</a:t>
              </a:r>
            </a:p>
          </p:txBody>
        </p:sp>
      </p:grpSp>
      <p:sp>
        <p:nvSpPr>
          <p:cNvPr id="89096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89097" name="Picture 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9098" name="Picture 2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120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CB0AE1F-BE32-48C9-9A4A-967E01B960C5}" type="slidenum">
              <a:rPr lang="en-US" altLang="en-US" smtClean="0"/>
              <a:pPr eaLnBrk="1" hangingPunct="1"/>
              <a:t>25</a:t>
            </a:fld>
            <a:endParaRPr lang="en-US" altLang="en-US" smtClean="0"/>
          </a:p>
        </p:txBody>
      </p:sp>
      <p:sp>
        <p:nvSpPr>
          <p:cNvPr id="90115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90117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90118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2105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Properties of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sp>
        <p:nvSpPr>
          <p:cNvPr id="90119" name="Oval 26"/>
          <p:cNvSpPr>
            <a:spLocks noChangeArrowheads="1"/>
          </p:cNvSpPr>
          <p:nvPr/>
        </p:nvSpPr>
        <p:spPr bwMode="auto">
          <a:xfrm>
            <a:off x="3305175" y="2895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20" name="Oval 27"/>
          <p:cNvSpPr>
            <a:spLocks noChangeArrowheads="1"/>
          </p:cNvSpPr>
          <p:nvPr/>
        </p:nvSpPr>
        <p:spPr bwMode="auto">
          <a:xfrm>
            <a:off x="3446463" y="2895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21" name="Oval 28"/>
          <p:cNvSpPr>
            <a:spLocks noChangeArrowheads="1"/>
          </p:cNvSpPr>
          <p:nvPr/>
        </p:nvSpPr>
        <p:spPr bwMode="auto">
          <a:xfrm>
            <a:off x="3587750" y="2895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22" name="Oval 29"/>
          <p:cNvSpPr>
            <a:spLocks noChangeArrowheads="1"/>
          </p:cNvSpPr>
          <p:nvPr/>
        </p:nvSpPr>
        <p:spPr bwMode="auto">
          <a:xfrm>
            <a:off x="3727450" y="2895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23" name="Oval 30"/>
          <p:cNvSpPr>
            <a:spLocks noChangeArrowheads="1"/>
          </p:cNvSpPr>
          <p:nvPr/>
        </p:nvSpPr>
        <p:spPr bwMode="auto">
          <a:xfrm>
            <a:off x="3868738" y="2895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24" name="Oval 31"/>
          <p:cNvSpPr>
            <a:spLocks noChangeArrowheads="1"/>
          </p:cNvSpPr>
          <p:nvPr/>
        </p:nvSpPr>
        <p:spPr bwMode="auto">
          <a:xfrm>
            <a:off x="4010025" y="2895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25" name="Oval 32"/>
          <p:cNvSpPr>
            <a:spLocks noChangeArrowheads="1"/>
          </p:cNvSpPr>
          <p:nvPr/>
        </p:nvSpPr>
        <p:spPr bwMode="auto">
          <a:xfrm>
            <a:off x="4149725" y="2895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26" name="Oval 33"/>
          <p:cNvSpPr>
            <a:spLocks noChangeArrowheads="1"/>
          </p:cNvSpPr>
          <p:nvPr/>
        </p:nvSpPr>
        <p:spPr bwMode="auto">
          <a:xfrm>
            <a:off x="4291013" y="2895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27" name="Oval 34"/>
          <p:cNvSpPr>
            <a:spLocks noChangeArrowheads="1"/>
          </p:cNvSpPr>
          <p:nvPr/>
        </p:nvSpPr>
        <p:spPr bwMode="auto">
          <a:xfrm>
            <a:off x="4430713" y="28956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28" name="Oval 35"/>
          <p:cNvSpPr>
            <a:spLocks noChangeArrowheads="1"/>
          </p:cNvSpPr>
          <p:nvPr/>
        </p:nvSpPr>
        <p:spPr bwMode="auto">
          <a:xfrm>
            <a:off x="4572000" y="2895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29" name="Oval 36"/>
          <p:cNvSpPr>
            <a:spLocks noChangeArrowheads="1"/>
          </p:cNvSpPr>
          <p:nvPr/>
        </p:nvSpPr>
        <p:spPr bwMode="auto">
          <a:xfrm>
            <a:off x="4713288" y="2895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30" name="Oval 37"/>
          <p:cNvSpPr>
            <a:spLocks noChangeArrowheads="1"/>
          </p:cNvSpPr>
          <p:nvPr/>
        </p:nvSpPr>
        <p:spPr bwMode="auto">
          <a:xfrm>
            <a:off x="4852988" y="28956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31" name="Oval 38"/>
          <p:cNvSpPr>
            <a:spLocks noChangeArrowheads="1"/>
          </p:cNvSpPr>
          <p:nvPr/>
        </p:nvSpPr>
        <p:spPr bwMode="auto">
          <a:xfrm>
            <a:off x="4994275" y="2895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32" name="Oval 39"/>
          <p:cNvSpPr>
            <a:spLocks noChangeArrowheads="1"/>
          </p:cNvSpPr>
          <p:nvPr/>
        </p:nvSpPr>
        <p:spPr bwMode="auto">
          <a:xfrm>
            <a:off x="5133975" y="2895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33" name="Oval 40"/>
          <p:cNvSpPr>
            <a:spLocks noChangeArrowheads="1"/>
          </p:cNvSpPr>
          <p:nvPr/>
        </p:nvSpPr>
        <p:spPr bwMode="auto">
          <a:xfrm>
            <a:off x="5275263" y="2895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34" name="Oval 41"/>
          <p:cNvSpPr>
            <a:spLocks noChangeArrowheads="1"/>
          </p:cNvSpPr>
          <p:nvPr/>
        </p:nvSpPr>
        <p:spPr bwMode="auto">
          <a:xfrm>
            <a:off x="5416550" y="2895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35" name="Oval 42"/>
          <p:cNvSpPr>
            <a:spLocks noChangeArrowheads="1"/>
          </p:cNvSpPr>
          <p:nvPr/>
        </p:nvSpPr>
        <p:spPr bwMode="auto">
          <a:xfrm>
            <a:off x="3305175" y="30480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36" name="Oval 43"/>
          <p:cNvSpPr>
            <a:spLocks noChangeArrowheads="1"/>
          </p:cNvSpPr>
          <p:nvPr/>
        </p:nvSpPr>
        <p:spPr bwMode="auto">
          <a:xfrm>
            <a:off x="3446463" y="3048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37" name="Oval 44"/>
          <p:cNvSpPr>
            <a:spLocks noChangeArrowheads="1"/>
          </p:cNvSpPr>
          <p:nvPr/>
        </p:nvSpPr>
        <p:spPr bwMode="auto">
          <a:xfrm>
            <a:off x="3587750" y="3048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38" name="Oval 45"/>
          <p:cNvSpPr>
            <a:spLocks noChangeArrowheads="1"/>
          </p:cNvSpPr>
          <p:nvPr/>
        </p:nvSpPr>
        <p:spPr bwMode="auto">
          <a:xfrm>
            <a:off x="3727450" y="30480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39" name="Oval 46"/>
          <p:cNvSpPr>
            <a:spLocks noChangeArrowheads="1"/>
          </p:cNvSpPr>
          <p:nvPr/>
        </p:nvSpPr>
        <p:spPr bwMode="auto">
          <a:xfrm>
            <a:off x="3868738" y="3048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40" name="Oval 47"/>
          <p:cNvSpPr>
            <a:spLocks noChangeArrowheads="1"/>
          </p:cNvSpPr>
          <p:nvPr/>
        </p:nvSpPr>
        <p:spPr bwMode="auto">
          <a:xfrm>
            <a:off x="4010025" y="3048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41" name="Oval 48"/>
          <p:cNvSpPr>
            <a:spLocks noChangeArrowheads="1"/>
          </p:cNvSpPr>
          <p:nvPr/>
        </p:nvSpPr>
        <p:spPr bwMode="auto">
          <a:xfrm>
            <a:off x="4149725" y="3048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42" name="Oval 49"/>
          <p:cNvSpPr>
            <a:spLocks noChangeArrowheads="1"/>
          </p:cNvSpPr>
          <p:nvPr/>
        </p:nvSpPr>
        <p:spPr bwMode="auto">
          <a:xfrm>
            <a:off x="4291013" y="3048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43" name="Oval 50"/>
          <p:cNvSpPr>
            <a:spLocks noChangeArrowheads="1"/>
          </p:cNvSpPr>
          <p:nvPr/>
        </p:nvSpPr>
        <p:spPr bwMode="auto">
          <a:xfrm>
            <a:off x="4430713" y="30480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44" name="Oval 51"/>
          <p:cNvSpPr>
            <a:spLocks noChangeArrowheads="1"/>
          </p:cNvSpPr>
          <p:nvPr/>
        </p:nvSpPr>
        <p:spPr bwMode="auto">
          <a:xfrm>
            <a:off x="4572000" y="3048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45" name="Oval 52"/>
          <p:cNvSpPr>
            <a:spLocks noChangeArrowheads="1"/>
          </p:cNvSpPr>
          <p:nvPr/>
        </p:nvSpPr>
        <p:spPr bwMode="auto">
          <a:xfrm>
            <a:off x="4713288" y="3048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46" name="Oval 53"/>
          <p:cNvSpPr>
            <a:spLocks noChangeArrowheads="1"/>
          </p:cNvSpPr>
          <p:nvPr/>
        </p:nvSpPr>
        <p:spPr bwMode="auto">
          <a:xfrm>
            <a:off x="4852988" y="30480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47" name="Oval 54"/>
          <p:cNvSpPr>
            <a:spLocks noChangeArrowheads="1"/>
          </p:cNvSpPr>
          <p:nvPr/>
        </p:nvSpPr>
        <p:spPr bwMode="auto">
          <a:xfrm>
            <a:off x="4994275" y="3048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48" name="Oval 55"/>
          <p:cNvSpPr>
            <a:spLocks noChangeArrowheads="1"/>
          </p:cNvSpPr>
          <p:nvPr/>
        </p:nvSpPr>
        <p:spPr bwMode="auto">
          <a:xfrm>
            <a:off x="5133975" y="30480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49" name="Oval 56"/>
          <p:cNvSpPr>
            <a:spLocks noChangeArrowheads="1"/>
          </p:cNvSpPr>
          <p:nvPr/>
        </p:nvSpPr>
        <p:spPr bwMode="auto">
          <a:xfrm>
            <a:off x="5275263" y="3048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50" name="Oval 57"/>
          <p:cNvSpPr>
            <a:spLocks noChangeArrowheads="1"/>
          </p:cNvSpPr>
          <p:nvPr/>
        </p:nvSpPr>
        <p:spPr bwMode="auto">
          <a:xfrm>
            <a:off x="5416550" y="3048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51" name="Oval 58"/>
          <p:cNvSpPr>
            <a:spLocks noChangeArrowheads="1"/>
          </p:cNvSpPr>
          <p:nvPr/>
        </p:nvSpPr>
        <p:spPr bwMode="auto">
          <a:xfrm>
            <a:off x="3305175" y="32004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52" name="Oval 59"/>
          <p:cNvSpPr>
            <a:spLocks noChangeArrowheads="1"/>
          </p:cNvSpPr>
          <p:nvPr/>
        </p:nvSpPr>
        <p:spPr bwMode="auto">
          <a:xfrm>
            <a:off x="3446463" y="3200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53" name="Oval 60"/>
          <p:cNvSpPr>
            <a:spLocks noChangeArrowheads="1"/>
          </p:cNvSpPr>
          <p:nvPr/>
        </p:nvSpPr>
        <p:spPr bwMode="auto">
          <a:xfrm>
            <a:off x="3587750" y="3200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54" name="Oval 61"/>
          <p:cNvSpPr>
            <a:spLocks noChangeArrowheads="1"/>
          </p:cNvSpPr>
          <p:nvPr/>
        </p:nvSpPr>
        <p:spPr bwMode="auto">
          <a:xfrm>
            <a:off x="3727450" y="32004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55" name="Oval 62"/>
          <p:cNvSpPr>
            <a:spLocks noChangeArrowheads="1"/>
          </p:cNvSpPr>
          <p:nvPr/>
        </p:nvSpPr>
        <p:spPr bwMode="auto">
          <a:xfrm>
            <a:off x="3868738" y="3200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56" name="Oval 63"/>
          <p:cNvSpPr>
            <a:spLocks noChangeArrowheads="1"/>
          </p:cNvSpPr>
          <p:nvPr/>
        </p:nvSpPr>
        <p:spPr bwMode="auto">
          <a:xfrm>
            <a:off x="4010025" y="3200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57" name="Oval 64"/>
          <p:cNvSpPr>
            <a:spLocks noChangeArrowheads="1"/>
          </p:cNvSpPr>
          <p:nvPr/>
        </p:nvSpPr>
        <p:spPr bwMode="auto">
          <a:xfrm>
            <a:off x="4149725" y="3200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58" name="Oval 65"/>
          <p:cNvSpPr>
            <a:spLocks noChangeArrowheads="1"/>
          </p:cNvSpPr>
          <p:nvPr/>
        </p:nvSpPr>
        <p:spPr bwMode="auto">
          <a:xfrm>
            <a:off x="4291013" y="3200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59" name="Oval 66"/>
          <p:cNvSpPr>
            <a:spLocks noChangeArrowheads="1"/>
          </p:cNvSpPr>
          <p:nvPr/>
        </p:nvSpPr>
        <p:spPr bwMode="auto">
          <a:xfrm>
            <a:off x="4430713" y="32004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60" name="Oval 67"/>
          <p:cNvSpPr>
            <a:spLocks noChangeArrowheads="1"/>
          </p:cNvSpPr>
          <p:nvPr/>
        </p:nvSpPr>
        <p:spPr bwMode="auto">
          <a:xfrm>
            <a:off x="4572000" y="3200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61" name="Oval 68"/>
          <p:cNvSpPr>
            <a:spLocks noChangeArrowheads="1"/>
          </p:cNvSpPr>
          <p:nvPr/>
        </p:nvSpPr>
        <p:spPr bwMode="auto">
          <a:xfrm>
            <a:off x="4713288" y="3200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62" name="Oval 69"/>
          <p:cNvSpPr>
            <a:spLocks noChangeArrowheads="1"/>
          </p:cNvSpPr>
          <p:nvPr/>
        </p:nvSpPr>
        <p:spPr bwMode="auto">
          <a:xfrm>
            <a:off x="4852988" y="32004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63" name="Oval 70"/>
          <p:cNvSpPr>
            <a:spLocks noChangeArrowheads="1"/>
          </p:cNvSpPr>
          <p:nvPr/>
        </p:nvSpPr>
        <p:spPr bwMode="auto">
          <a:xfrm>
            <a:off x="4994275" y="3200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64" name="Oval 71"/>
          <p:cNvSpPr>
            <a:spLocks noChangeArrowheads="1"/>
          </p:cNvSpPr>
          <p:nvPr/>
        </p:nvSpPr>
        <p:spPr bwMode="auto">
          <a:xfrm>
            <a:off x="5133975" y="32004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65" name="Oval 72"/>
          <p:cNvSpPr>
            <a:spLocks noChangeArrowheads="1"/>
          </p:cNvSpPr>
          <p:nvPr/>
        </p:nvSpPr>
        <p:spPr bwMode="auto">
          <a:xfrm>
            <a:off x="5275263" y="3200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66" name="Oval 73"/>
          <p:cNvSpPr>
            <a:spLocks noChangeArrowheads="1"/>
          </p:cNvSpPr>
          <p:nvPr/>
        </p:nvSpPr>
        <p:spPr bwMode="auto">
          <a:xfrm>
            <a:off x="5416550" y="3200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67" name="Oval 74"/>
          <p:cNvSpPr>
            <a:spLocks noChangeArrowheads="1"/>
          </p:cNvSpPr>
          <p:nvPr/>
        </p:nvSpPr>
        <p:spPr bwMode="auto">
          <a:xfrm>
            <a:off x="3305175" y="33528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68" name="Oval 75"/>
          <p:cNvSpPr>
            <a:spLocks noChangeArrowheads="1"/>
          </p:cNvSpPr>
          <p:nvPr/>
        </p:nvSpPr>
        <p:spPr bwMode="auto">
          <a:xfrm>
            <a:off x="3446463" y="3352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69" name="Oval 76"/>
          <p:cNvSpPr>
            <a:spLocks noChangeArrowheads="1"/>
          </p:cNvSpPr>
          <p:nvPr/>
        </p:nvSpPr>
        <p:spPr bwMode="auto">
          <a:xfrm>
            <a:off x="3587750" y="3352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70" name="Oval 77"/>
          <p:cNvSpPr>
            <a:spLocks noChangeArrowheads="1"/>
          </p:cNvSpPr>
          <p:nvPr/>
        </p:nvSpPr>
        <p:spPr bwMode="auto">
          <a:xfrm>
            <a:off x="3727450" y="33528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71" name="Oval 78"/>
          <p:cNvSpPr>
            <a:spLocks noChangeArrowheads="1"/>
          </p:cNvSpPr>
          <p:nvPr/>
        </p:nvSpPr>
        <p:spPr bwMode="auto">
          <a:xfrm>
            <a:off x="3868738" y="3352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72" name="Oval 79"/>
          <p:cNvSpPr>
            <a:spLocks noChangeArrowheads="1"/>
          </p:cNvSpPr>
          <p:nvPr/>
        </p:nvSpPr>
        <p:spPr bwMode="auto">
          <a:xfrm>
            <a:off x="4010025" y="3352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73" name="Oval 80"/>
          <p:cNvSpPr>
            <a:spLocks noChangeArrowheads="1"/>
          </p:cNvSpPr>
          <p:nvPr/>
        </p:nvSpPr>
        <p:spPr bwMode="auto">
          <a:xfrm>
            <a:off x="4149725" y="3352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74" name="Oval 81"/>
          <p:cNvSpPr>
            <a:spLocks noChangeArrowheads="1"/>
          </p:cNvSpPr>
          <p:nvPr/>
        </p:nvSpPr>
        <p:spPr bwMode="auto">
          <a:xfrm>
            <a:off x="4291013" y="3352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75" name="Oval 82"/>
          <p:cNvSpPr>
            <a:spLocks noChangeArrowheads="1"/>
          </p:cNvSpPr>
          <p:nvPr/>
        </p:nvSpPr>
        <p:spPr bwMode="auto">
          <a:xfrm>
            <a:off x="4430713" y="33528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76" name="Oval 83"/>
          <p:cNvSpPr>
            <a:spLocks noChangeArrowheads="1"/>
          </p:cNvSpPr>
          <p:nvPr/>
        </p:nvSpPr>
        <p:spPr bwMode="auto">
          <a:xfrm>
            <a:off x="4572000" y="3352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77" name="Oval 84"/>
          <p:cNvSpPr>
            <a:spLocks noChangeArrowheads="1"/>
          </p:cNvSpPr>
          <p:nvPr/>
        </p:nvSpPr>
        <p:spPr bwMode="auto">
          <a:xfrm>
            <a:off x="4713288" y="3352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78" name="Oval 85"/>
          <p:cNvSpPr>
            <a:spLocks noChangeArrowheads="1"/>
          </p:cNvSpPr>
          <p:nvPr/>
        </p:nvSpPr>
        <p:spPr bwMode="auto">
          <a:xfrm>
            <a:off x="4852988" y="33528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79" name="Oval 86"/>
          <p:cNvSpPr>
            <a:spLocks noChangeArrowheads="1"/>
          </p:cNvSpPr>
          <p:nvPr/>
        </p:nvSpPr>
        <p:spPr bwMode="auto">
          <a:xfrm>
            <a:off x="4994275" y="3352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80" name="Oval 87"/>
          <p:cNvSpPr>
            <a:spLocks noChangeArrowheads="1"/>
          </p:cNvSpPr>
          <p:nvPr/>
        </p:nvSpPr>
        <p:spPr bwMode="auto">
          <a:xfrm>
            <a:off x="5133975" y="33528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81" name="Oval 88"/>
          <p:cNvSpPr>
            <a:spLocks noChangeArrowheads="1"/>
          </p:cNvSpPr>
          <p:nvPr/>
        </p:nvSpPr>
        <p:spPr bwMode="auto">
          <a:xfrm>
            <a:off x="5275263" y="3352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82" name="Oval 89"/>
          <p:cNvSpPr>
            <a:spLocks noChangeArrowheads="1"/>
          </p:cNvSpPr>
          <p:nvPr/>
        </p:nvSpPr>
        <p:spPr bwMode="auto">
          <a:xfrm>
            <a:off x="5416550" y="3352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83" name="Oval 90"/>
          <p:cNvSpPr>
            <a:spLocks noChangeArrowheads="1"/>
          </p:cNvSpPr>
          <p:nvPr/>
        </p:nvSpPr>
        <p:spPr bwMode="auto">
          <a:xfrm>
            <a:off x="3305175" y="35052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84" name="Oval 91"/>
          <p:cNvSpPr>
            <a:spLocks noChangeArrowheads="1"/>
          </p:cNvSpPr>
          <p:nvPr/>
        </p:nvSpPr>
        <p:spPr bwMode="auto">
          <a:xfrm>
            <a:off x="3446463" y="3505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85" name="Oval 92"/>
          <p:cNvSpPr>
            <a:spLocks noChangeArrowheads="1"/>
          </p:cNvSpPr>
          <p:nvPr/>
        </p:nvSpPr>
        <p:spPr bwMode="auto">
          <a:xfrm>
            <a:off x="3587750" y="3505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86" name="Oval 93"/>
          <p:cNvSpPr>
            <a:spLocks noChangeArrowheads="1"/>
          </p:cNvSpPr>
          <p:nvPr/>
        </p:nvSpPr>
        <p:spPr bwMode="auto">
          <a:xfrm>
            <a:off x="3727450" y="35052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87" name="Oval 94"/>
          <p:cNvSpPr>
            <a:spLocks noChangeArrowheads="1"/>
          </p:cNvSpPr>
          <p:nvPr/>
        </p:nvSpPr>
        <p:spPr bwMode="auto">
          <a:xfrm>
            <a:off x="3868738" y="3505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88" name="Oval 95"/>
          <p:cNvSpPr>
            <a:spLocks noChangeArrowheads="1"/>
          </p:cNvSpPr>
          <p:nvPr/>
        </p:nvSpPr>
        <p:spPr bwMode="auto">
          <a:xfrm>
            <a:off x="4010025" y="3505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89" name="Oval 96"/>
          <p:cNvSpPr>
            <a:spLocks noChangeArrowheads="1"/>
          </p:cNvSpPr>
          <p:nvPr/>
        </p:nvSpPr>
        <p:spPr bwMode="auto">
          <a:xfrm>
            <a:off x="4149725" y="3505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90" name="Oval 97"/>
          <p:cNvSpPr>
            <a:spLocks noChangeArrowheads="1"/>
          </p:cNvSpPr>
          <p:nvPr/>
        </p:nvSpPr>
        <p:spPr bwMode="auto">
          <a:xfrm>
            <a:off x="4291013" y="3505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91" name="Oval 98"/>
          <p:cNvSpPr>
            <a:spLocks noChangeArrowheads="1"/>
          </p:cNvSpPr>
          <p:nvPr/>
        </p:nvSpPr>
        <p:spPr bwMode="auto">
          <a:xfrm>
            <a:off x="4430713" y="35052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92" name="Oval 99"/>
          <p:cNvSpPr>
            <a:spLocks noChangeArrowheads="1"/>
          </p:cNvSpPr>
          <p:nvPr/>
        </p:nvSpPr>
        <p:spPr bwMode="auto">
          <a:xfrm>
            <a:off x="4572000" y="3505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93" name="Oval 100"/>
          <p:cNvSpPr>
            <a:spLocks noChangeArrowheads="1"/>
          </p:cNvSpPr>
          <p:nvPr/>
        </p:nvSpPr>
        <p:spPr bwMode="auto">
          <a:xfrm>
            <a:off x="4713288" y="3505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94" name="Oval 101"/>
          <p:cNvSpPr>
            <a:spLocks noChangeArrowheads="1"/>
          </p:cNvSpPr>
          <p:nvPr/>
        </p:nvSpPr>
        <p:spPr bwMode="auto">
          <a:xfrm>
            <a:off x="4852988" y="35052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95" name="Oval 102"/>
          <p:cNvSpPr>
            <a:spLocks noChangeArrowheads="1"/>
          </p:cNvSpPr>
          <p:nvPr/>
        </p:nvSpPr>
        <p:spPr bwMode="auto">
          <a:xfrm>
            <a:off x="4994275" y="3505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96" name="Oval 103"/>
          <p:cNvSpPr>
            <a:spLocks noChangeArrowheads="1"/>
          </p:cNvSpPr>
          <p:nvPr/>
        </p:nvSpPr>
        <p:spPr bwMode="auto">
          <a:xfrm>
            <a:off x="5133975" y="35052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97" name="Oval 104"/>
          <p:cNvSpPr>
            <a:spLocks noChangeArrowheads="1"/>
          </p:cNvSpPr>
          <p:nvPr/>
        </p:nvSpPr>
        <p:spPr bwMode="auto">
          <a:xfrm>
            <a:off x="5275263" y="3505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98" name="Oval 105"/>
          <p:cNvSpPr>
            <a:spLocks noChangeArrowheads="1"/>
          </p:cNvSpPr>
          <p:nvPr/>
        </p:nvSpPr>
        <p:spPr bwMode="auto">
          <a:xfrm>
            <a:off x="5416550" y="3505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199" name="Oval 106"/>
          <p:cNvSpPr>
            <a:spLocks noChangeArrowheads="1"/>
          </p:cNvSpPr>
          <p:nvPr/>
        </p:nvSpPr>
        <p:spPr bwMode="auto">
          <a:xfrm>
            <a:off x="3305175" y="3657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00" name="Oval 107"/>
          <p:cNvSpPr>
            <a:spLocks noChangeArrowheads="1"/>
          </p:cNvSpPr>
          <p:nvPr/>
        </p:nvSpPr>
        <p:spPr bwMode="auto">
          <a:xfrm>
            <a:off x="3446463" y="3657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01" name="Oval 108"/>
          <p:cNvSpPr>
            <a:spLocks noChangeArrowheads="1"/>
          </p:cNvSpPr>
          <p:nvPr/>
        </p:nvSpPr>
        <p:spPr bwMode="auto">
          <a:xfrm>
            <a:off x="3587750" y="3657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02" name="Oval 109"/>
          <p:cNvSpPr>
            <a:spLocks noChangeArrowheads="1"/>
          </p:cNvSpPr>
          <p:nvPr/>
        </p:nvSpPr>
        <p:spPr bwMode="auto">
          <a:xfrm>
            <a:off x="3727450" y="3657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03" name="Oval 110"/>
          <p:cNvSpPr>
            <a:spLocks noChangeArrowheads="1"/>
          </p:cNvSpPr>
          <p:nvPr/>
        </p:nvSpPr>
        <p:spPr bwMode="auto">
          <a:xfrm>
            <a:off x="3868738" y="3657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04" name="Oval 111"/>
          <p:cNvSpPr>
            <a:spLocks noChangeArrowheads="1"/>
          </p:cNvSpPr>
          <p:nvPr/>
        </p:nvSpPr>
        <p:spPr bwMode="auto">
          <a:xfrm>
            <a:off x="4010025" y="3657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05" name="Oval 112"/>
          <p:cNvSpPr>
            <a:spLocks noChangeArrowheads="1"/>
          </p:cNvSpPr>
          <p:nvPr/>
        </p:nvSpPr>
        <p:spPr bwMode="auto">
          <a:xfrm>
            <a:off x="4149725" y="3657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06" name="Oval 113"/>
          <p:cNvSpPr>
            <a:spLocks noChangeArrowheads="1"/>
          </p:cNvSpPr>
          <p:nvPr/>
        </p:nvSpPr>
        <p:spPr bwMode="auto">
          <a:xfrm>
            <a:off x="4291013" y="3657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07" name="Oval 114"/>
          <p:cNvSpPr>
            <a:spLocks noChangeArrowheads="1"/>
          </p:cNvSpPr>
          <p:nvPr/>
        </p:nvSpPr>
        <p:spPr bwMode="auto">
          <a:xfrm>
            <a:off x="4430713" y="36576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08" name="Oval 115"/>
          <p:cNvSpPr>
            <a:spLocks noChangeArrowheads="1"/>
          </p:cNvSpPr>
          <p:nvPr/>
        </p:nvSpPr>
        <p:spPr bwMode="auto">
          <a:xfrm>
            <a:off x="4572000" y="3657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09" name="Oval 116"/>
          <p:cNvSpPr>
            <a:spLocks noChangeArrowheads="1"/>
          </p:cNvSpPr>
          <p:nvPr/>
        </p:nvSpPr>
        <p:spPr bwMode="auto">
          <a:xfrm>
            <a:off x="4713288" y="3657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10" name="Oval 117"/>
          <p:cNvSpPr>
            <a:spLocks noChangeArrowheads="1"/>
          </p:cNvSpPr>
          <p:nvPr/>
        </p:nvSpPr>
        <p:spPr bwMode="auto">
          <a:xfrm>
            <a:off x="4852988" y="36576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11" name="Oval 118"/>
          <p:cNvSpPr>
            <a:spLocks noChangeArrowheads="1"/>
          </p:cNvSpPr>
          <p:nvPr/>
        </p:nvSpPr>
        <p:spPr bwMode="auto">
          <a:xfrm>
            <a:off x="4994275" y="3657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12" name="Oval 119"/>
          <p:cNvSpPr>
            <a:spLocks noChangeArrowheads="1"/>
          </p:cNvSpPr>
          <p:nvPr/>
        </p:nvSpPr>
        <p:spPr bwMode="auto">
          <a:xfrm>
            <a:off x="5133975" y="3657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13" name="Oval 120"/>
          <p:cNvSpPr>
            <a:spLocks noChangeArrowheads="1"/>
          </p:cNvSpPr>
          <p:nvPr/>
        </p:nvSpPr>
        <p:spPr bwMode="auto">
          <a:xfrm>
            <a:off x="5275263" y="3657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14" name="Oval 121"/>
          <p:cNvSpPr>
            <a:spLocks noChangeArrowheads="1"/>
          </p:cNvSpPr>
          <p:nvPr/>
        </p:nvSpPr>
        <p:spPr bwMode="auto">
          <a:xfrm>
            <a:off x="5416550" y="3657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15" name="Oval 122"/>
          <p:cNvSpPr>
            <a:spLocks noChangeArrowheads="1"/>
          </p:cNvSpPr>
          <p:nvPr/>
        </p:nvSpPr>
        <p:spPr bwMode="auto">
          <a:xfrm>
            <a:off x="3305175" y="38100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16" name="Oval 123"/>
          <p:cNvSpPr>
            <a:spLocks noChangeArrowheads="1"/>
          </p:cNvSpPr>
          <p:nvPr/>
        </p:nvSpPr>
        <p:spPr bwMode="auto">
          <a:xfrm>
            <a:off x="3446463" y="3810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17" name="Oval 124"/>
          <p:cNvSpPr>
            <a:spLocks noChangeArrowheads="1"/>
          </p:cNvSpPr>
          <p:nvPr/>
        </p:nvSpPr>
        <p:spPr bwMode="auto">
          <a:xfrm>
            <a:off x="3587750" y="3810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18" name="Oval 125"/>
          <p:cNvSpPr>
            <a:spLocks noChangeArrowheads="1"/>
          </p:cNvSpPr>
          <p:nvPr/>
        </p:nvSpPr>
        <p:spPr bwMode="auto">
          <a:xfrm>
            <a:off x="3727450" y="38100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19" name="Oval 126"/>
          <p:cNvSpPr>
            <a:spLocks noChangeArrowheads="1"/>
          </p:cNvSpPr>
          <p:nvPr/>
        </p:nvSpPr>
        <p:spPr bwMode="auto">
          <a:xfrm>
            <a:off x="3868738" y="3810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20" name="Oval 127"/>
          <p:cNvSpPr>
            <a:spLocks noChangeArrowheads="1"/>
          </p:cNvSpPr>
          <p:nvPr/>
        </p:nvSpPr>
        <p:spPr bwMode="auto">
          <a:xfrm>
            <a:off x="4010025" y="3810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21" name="Oval 128"/>
          <p:cNvSpPr>
            <a:spLocks noChangeArrowheads="1"/>
          </p:cNvSpPr>
          <p:nvPr/>
        </p:nvSpPr>
        <p:spPr bwMode="auto">
          <a:xfrm>
            <a:off x="4149725" y="3810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22" name="Oval 129"/>
          <p:cNvSpPr>
            <a:spLocks noChangeArrowheads="1"/>
          </p:cNvSpPr>
          <p:nvPr/>
        </p:nvSpPr>
        <p:spPr bwMode="auto">
          <a:xfrm>
            <a:off x="4291013" y="3810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23" name="Oval 130"/>
          <p:cNvSpPr>
            <a:spLocks noChangeArrowheads="1"/>
          </p:cNvSpPr>
          <p:nvPr/>
        </p:nvSpPr>
        <p:spPr bwMode="auto">
          <a:xfrm>
            <a:off x="4430713" y="38100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24" name="Oval 131"/>
          <p:cNvSpPr>
            <a:spLocks noChangeArrowheads="1"/>
          </p:cNvSpPr>
          <p:nvPr/>
        </p:nvSpPr>
        <p:spPr bwMode="auto">
          <a:xfrm>
            <a:off x="4572000" y="3810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25" name="Oval 132"/>
          <p:cNvSpPr>
            <a:spLocks noChangeArrowheads="1"/>
          </p:cNvSpPr>
          <p:nvPr/>
        </p:nvSpPr>
        <p:spPr bwMode="auto">
          <a:xfrm>
            <a:off x="4713288" y="3810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26" name="Oval 133"/>
          <p:cNvSpPr>
            <a:spLocks noChangeArrowheads="1"/>
          </p:cNvSpPr>
          <p:nvPr/>
        </p:nvSpPr>
        <p:spPr bwMode="auto">
          <a:xfrm>
            <a:off x="4852988" y="38100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27" name="Oval 134"/>
          <p:cNvSpPr>
            <a:spLocks noChangeArrowheads="1"/>
          </p:cNvSpPr>
          <p:nvPr/>
        </p:nvSpPr>
        <p:spPr bwMode="auto">
          <a:xfrm>
            <a:off x="4994275" y="3810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28" name="Oval 135"/>
          <p:cNvSpPr>
            <a:spLocks noChangeArrowheads="1"/>
          </p:cNvSpPr>
          <p:nvPr/>
        </p:nvSpPr>
        <p:spPr bwMode="auto">
          <a:xfrm>
            <a:off x="5133975" y="38100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29" name="Oval 136"/>
          <p:cNvSpPr>
            <a:spLocks noChangeArrowheads="1"/>
          </p:cNvSpPr>
          <p:nvPr/>
        </p:nvSpPr>
        <p:spPr bwMode="auto">
          <a:xfrm>
            <a:off x="5275263" y="3810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30" name="Oval 137"/>
          <p:cNvSpPr>
            <a:spLocks noChangeArrowheads="1"/>
          </p:cNvSpPr>
          <p:nvPr/>
        </p:nvSpPr>
        <p:spPr bwMode="auto">
          <a:xfrm>
            <a:off x="5416550" y="3810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31" name="Oval 138"/>
          <p:cNvSpPr>
            <a:spLocks noChangeArrowheads="1"/>
          </p:cNvSpPr>
          <p:nvPr/>
        </p:nvSpPr>
        <p:spPr bwMode="auto">
          <a:xfrm>
            <a:off x="3305175" y="39624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32" name="Oval 139"/>
          <p:cNvSpPr>
            <a:spLocks noChangeArrowheads="1"/>
          </p:cNvSpPr>
          <p:nvPr/>
        </p:nvSpPr>
        <p:spPr bwMode="auto">
          <a:xfrm>
            <a:off x="3446463" y="3962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33" name="Oval 140"/>
          <p:cNvSpPr>
            <a:spLocks noChangeArrowheads="1"/>
          </p:cNvSpPr>
          <p:nvPr/>
        </p:nvSpPr>
        <p:spPr bwMode="auto">
          <a:xfrm>
            <a:off x="3587750" y="3962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34" name="Oval 141"/>
          <p:cNvSpPr>
            <a:spLocks noChangeArrowheads="1"/>
          </p:cNvSpPr>
          <p:nvPr/>
        </p:nvSpPr>
        <p:spPr bwMode="auto">
          <a:xfrm>
            <a:off x="3727450" y="39624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35" name="Oval 142"/>
          <p:cNvSpPr>
            <a:spLocks noChangeArrowheads="1"/>
          </p:cNvSpPr>
          <p:nvPr/>
        </p:nvSpPr>
        <p:spPr bwMode="auto">
          <a:xfrm>
            <a:off x="3868738" y="3962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36" name="Oval 143"/>
          <p:cNvSpPr>
            <a:spLocks noChangeArrowheads="1"/>
          </p:cNvSpPr>
          <p:nvPr/>
        </p:nvSpPr>
        <p:spPr bwMode="auto">
          <a:xfrm>
            <a:off x="4010025" y="3962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37" name="Oval 144"/>
          <p:cNvSpPr>
            <a:spLocks noChangeArrowheads="1"/>
          </p:cNvSpPr>
          <p:nvPr/>
        </p:nvSpPr>
        <p:spPr bwMode="auto">
          <a:xfrm>
            <a:off x="4149725" y="3962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38" name="Oval 145"/>
          <p:cNvSpPr>
            <a:spLocks noChangeArrowheads="1"/>
          </p:cNvSpPr>
          <p:nvPr/>
        </p:nvSpPr>
        <p:spPr bwMode="auto">
          <a:xfrm>
            <a:off x="4291013" y="3962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39" name="Oval 146"/>
          <p:cNvSpPr>
            <a:spLocks noChangeArrowheads="1"/>
          </p:cNvSpPr>
          <p:nvPr/>
        </p:nvSpPr>
        <p:spPr bwMode="auto">
          <a:xfrm>
            <a:off x="4430713" y="39624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40" name="Oval 147"/>
          <p:cNvSpPr>
            <a:spLocks noChangeArrowheads="1"/>
          </p:cNvSpPr>
          <p:nvPr/>
        </p:nvSpPr>
        <p:spPr bwMode="auto">
          <a:xfrm>
            <a:off x="4572000" y="3962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41" name="Oval 148"/>
          <p:cNvSpPr>
            <a:spLocks noChangeArrowheads="1"/>
          </p:cNvSpPr>
          <p:nvPr/>
        </p:nvSpPr>
        <p:spPr bwMode="auto">
          <a:xfrm>
            <a:off x="4713288" y="3962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42" name="Oval 149"/>
          <p:cNvSpPr>
            <a:spLocks noChangeArrowheads="1"/>
          </p:cNvSpPr>
          <p:nvPr/>
        </p:nvSpPr>
        <p:spPr bwMode="auto">
          <a:xfrm>
            <a:off x="4852988" y="39624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43" name="Oval 150"/>
          <p:cNvSpPr>
            <a:spLocks noChangeArrowheads="1"/>
          </p:cNvSpPr>
          <p:nvPr/>
        </p:nvSpPr>
        <p:spPr bwMode="auto">
          <a:xfrm>
            <a:off x="4994275" y="3962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44" name="Oval 151"/>
          <p:cNvSpPr>
            <a:spLocks noChangeArrowheads="1"/>
          </p:cNvSpPr>
          <p:nvPr/>
        </p:nvSpPr>
        <p:spPr bwMode="auto">
          <a:xfrm>
            <a:off x="5133975" y="39624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45" name="Oval 152"/>
          <p:cNvSpPr>
            <a:spLocks noChangeArrowheads="1"/>
          </p:cNvSpPr>
          <p:nvPr/>
        </p:nvSpPr>
        <p:spPr bwMode="auto">
          <a:xfrm>
            <a:off x="5275263" y="3962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46" name="Oval 153"/>
          <p:cNvSpPr>
            <a:spLocks noChangeArrowheads="1"/>
          </p:cNvSpPr>
          <p:nvPr/>
        </p:nvSpPr>
        <p:spPr bwMode="auto">
          <a:xfrm>
            <a:off x="5416550" y="3962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47" name="Oval 154"/>
          <p:cNvSpPr>
            <a:spLocks noChangeArrowheads="1"/>
          </p:cNvSpPr>
          <p:nvPr/>
        </p:nvSpPr>
        <p:spPr bwMode="auto">
          <a:xfrm>
            <a:off x="3305175" y="41148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48" name="Oval 155"/>
          <p:cNvSpPr>
            <a:spLocks noChangeArrowheads="1"/>
          </p:cNvSpPr>
          <p:nvPr/>
        </p:nvSpPr>
        <p:spPr bwMode="auto">
          <a:xfrm>
            <a:off x="3446463" y="4114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49" name="Oval 156"/>
          <p:cNvSpPr>
            <a:spLocks noChangeArrowheads="1"/>
          </p:cNvSpPr>
          <p:nvPr/>
        </p:nvSpPr>
        <p:spPr bwMode="auto">
          <a:xfrm>
            <a:off x="3587750" y="4114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50" name="Oval 157"/>
          <p:cNvSpPr>
            <a:spLocks noChangeArrowheads="1"/>
          </p:cNvSpPr>
          <p:nvPr/>
        </p:nvSpPr>
        <p:spPr bwMode="auto">
          <a:xfrm>
            <a:off x="3727450" y="41148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51" name="Oval 158"/>
          <p:cNvSpPr>
            <a:spLocks noChangeArrowheads="1"/>
          </p:cNvSpPr>
          <p:nvPr/>
        </p:nvSpPr>
        <p:spPr bwMode="auto">
          <a:xfrm>
            <a:off x="3868738" y="4114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52" name="Oval 159"/>
          <p:cNvSpPr>
            <a:spLocks noChangeArrowheads="1"/>
          </p:cNvSpPr>
          <p:nvPr/>
        </p:nvSpPr>
        <p:spPr bwMode="auto">
          <a:xfrm>
            <a:off x="4010025" y="4114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53" name="Oval 160"/>
          <p:cNvSpPr>
            <a:spLocks noChangeArrowheads="1"/>
          </p:cNvSpPr>
          <p:nvPr/>
        </p:nvSpPr>
        <p:spPr bwMode="auto">
          <a:xfrm>
            <a:off x="4149725" y="4114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54" name="Oval 161"/>
          <p:cNvSpPr>
            <a:spLocks noChangeArrowheads="1"/>
          </p:cNvSpPr>
          <p:nvPr/>
        </p:nvSpPr>
        <p:spPr bwMode="auto">
          <a:xfrm>
            <a:off x="4291013" y="4114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55" name="Oval 162"/>
          <p:cNvSpPr>
            <a:spLocks noChangeArrowheads="1"/>
          </p:cNvSpPr>
          <p:nvPr/>
        </p:nvSpPr>
        <p:spPr bwMode="auto">
          <a:xfrm>
            <a:off x="4430713" y="41148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56" name="Oval 163"/>
          <p:cNvSpPr>
            <a:spLocks noChangeArrowheads="1"/>
          </p:cNvSpPr>
          <p:nvPr/>
        </p:nvSpPr>
        <p:spPr bwMode="auto">
          <a:xfrm>
            <a:off x="4572000" y="4114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57" name="Oval 164"/>
          <p:cNvSpPr>
            <a:spLocks noChangeArrowheads="1"/>
          </p:cNvSpPr>
          <p:nvPr/>
        </p:nvSpPr>
        <p:spPr bwMode="auto">
          <a:xfrm>
            <a:off x="4713288" y="4114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58" name="Oval 165"/>
          <p:cNvSpPr>
            <a:spLocks noChangeArrowheads="1"/>
          </p:cNvSpPr>
          <p:nvPr/>
        </p:nvSpPr>
        <p:spPr bwMode="auto">
          <a:xfrm>
            <a:off x="4852988" y="41148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59" name="Oval 166"/>
          <p:cNvSpPr>
            <a:spLocks noChangeArrowheads="1"/>
          </p:cNvSpPr>
          <p:nvPr/>
        </p:nvSpPr>
        <p:spPr bwMode="auto">
          <a:xfrm>
            <a:off x="4994275" y="4114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60" name="Oval 167"/>
          <p:cNvSpPr>
            <a:spLocks noChangeArrowheads="1"/>
          </p:cNvSpPr>
          <p:nvPr/>
        </p:nvSpPr>
        <p:spPr bwMode="auto">
          <a:xfrm>
            <a:off x="5133975" y="41148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61" name="Oval 168"/>
          <p:cNvSpPr>
            <a:spLocks noChangeArrowheads="1"/>
          </p:cNvSpPr>
          <p:nvPr/>
        </p:nvSpPr>
        <p:spPr bwMode="auto">
          <a:xfrm>
            <a:off x="5275263" y="4114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62" name="Oval 169"/>
          <p:cNvSpPr>
            <a:spLocks noChangeArrowheads="1"/>
          </p:cNvSpPr>
          <p:nvPr/>
        </p:nvSpPr>
        <p:spPr bwMode="auto">
          <a:xfrm>
            <a:off x="5416550" y="4114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63" name="Oval 170"/>
          <p:cNvSpPr>
            <a:spLocks noChangeArrowheads="1"/>
          </p:cNvSpPr>
          <p:nvPr/>
        </p:nvSpPr>
        <p:spPr bwMode="auto">
          <a:xfrm>
            <a:off x="3305175" y="42672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64" name="Oval 171"/>
          <p:cNvSpPr>
            <a:spLocks noChangeArrowheads="1"/>
          </p:cNvSpPr>
          <p:nvPr/>
        </p:nvSpPr>
        <p:spPr bwMode="auto">
          <a:xfrm>
            <a:off x="3446463" y="4267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65" name="Oval 172"/>
          <p:cNvSpPr>
            <a:spLocks noChangeArrowheads="1"/>
          </p:cNvSpPr>
          <p:nvPr/>
        </p:nvSpPr>
        <p:spPr bwMode="auto">
          <a:xfrm>
            <a:off x="3587750" y="4267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66" name="Oval 173"/>
          <p:cNvSpPr>
            <a:spLocks noChangeArrowheads="1"/>
          </p:cNvSpPr>
          <p:nvPr/>
        </p:nvSpPr>
        <p:spPr bwMode="auto">
          <a:xfrm>
            <a:off x="3727450" y="42672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67" name="Oval 174"/>
          <p:cNvSpPr>
            <a:spLocks noChangeArrowheads="1"/>
          </p:cNvSpPr>
          <p:nvPr/>
        </p:nvSpPr>
        <p:spPr bwMode="auto">
          <a:xfrm>
            <a:off x="3868738" y="4267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68" name="Oval 175"/>
          <p:cNvSpPr>
            <a:spLocks noChangeArrowheads="1"/>
          </p:cNvSpPr>
          <p:nvPr/>
        </p:nvSpPr>
        <p:spPr bwMode="auto">
          <a:xfrm>
            <a:off x="4010025" y="4267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69" name="Oval 176"/>
          <p:cNvSpPr>
            <a:spLocks noChangeArrowheads="1"/>
          </p:cNvSpPr>
          <p:nvPr/>
        </p:nvSpPr>
        <p:spPr bwMode="auto">
          <a:xfrm>
            <a:off x="4149725" y="4267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70" name="Oval 177"/>
          <p:cNvSpPr>
            <a:spLocks noChangeArrowheads="1"/>
          </p:cNvSpPr>
          <p:nvPr/>
        </p:nvSpPr>
        <p:spPr bwMode="auto">
          <a:xfrm>
            <a:off x="4291013" y="4267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71" name="Oval 178"/>
          <p:cNvSpPr>
            <a:spLocks noChangeArrowheads="1"/>
          </p:cNvSpPr>
          <p:nvPr/>
        </p:nvSpPr>
        <p:spPr bwMode="auto">
          <a:xfrm>
            <a:off x="4430713" y="42672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72" name="Oval 179"/>
          <p:cNvSpPr>
            <a:spLocks noChangeArrowheads="1"/>
          </p:cNvSpPr>
          <p:nvPr/>
        </p:nvSpPr>
        <p:spPr bwMode="auto">
          <a:xfrm>
            <a:off x="4572000" y="4267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73" name="Oval 180"/>
          <p:cNvSpPr>
            <a:spLocks noChangeArrowheads="1"/>
          </p:cNvSpPr>
          <p:nvPr/>
        </p:nvSpPr>
        <p:spPr bwMode="auto">
          <a:xfrm>
            <a:off x="4713288" y="4267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74" name="Oval 181"/>
          <p:cNvSpPr>
            <a:spLocks noChangeArrowheads="1"/>
          </p:cNvSpPr>
          <p:nvPr/>
        </p:nvSpPr>
        <p:spPr bwMode="auto">
          <a:xfrm>
            <a:off x="4852988" y="42672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75" name="Oval 182"/>
          <p:cNvSpPr>
            <a:spLocks noChangeArrowheads="1"/>
          </p:cNvSpPr>
          <p:nvPr/>
        </p:nvSpPr>
        <p:spPr bwMode="auto">
          <a:xfrm>
            <a:off x="4994275" y="4267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76" name="Oval 183"/>
          <p:cNvSpPr>
            <a:spLocks noChangeArrowheads="1"/>
          </p:cNvSpPr>
          <p:nvPr/>
        </p:nvSpPr>
        <p:spPr bwMode="auto">
          <a:xfrm>
            <a:off x="5133975" y="42672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77" name="Oval 184"/>
          <p:cNvSpPr>
            <a:spLocks noChangeArrowheads="1"/>
          </p:cNvSpPr>
          <p:nvPr/>
        </p:nvSpPr>
        <p:spPr bwMode="auto">
          <a:xfrm>
            <a:off x="5275263" y="4267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78" name="Oval 185"/>
          <p:cNvSpPr>
            <a:spLocks noChangeArrowheads="1"/>
          </p:cNvSpPr>
          <p:nvPr/>
        </p:nvSpPr>
        <p:spPr bwMode="auto">
          <a:xfrm>
            <a:off x="5416550" y="4267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79" name="Oval 186"/>
          <p:cNvSpPr>
            <a:spLocks noChangeArrowheads="1"/>
          </p:cNvSpPr>
          <p:nvPr/>
        </p:nvSpPr>
        <p:spPr bwMode="auto">
          <a:xfrm>
            <a:off x="3305175" y="4419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80" name="Oval 187"/>
          <p:cNvSpPr>
            <a:spLocks noChangeArrowheads="1"/>
          </p:cNvSpPr>
          <p:nvPr/>
        </p:nvSpPr>
        <p:spPr bwMode="auto">
          <a:xfrm>
            <a:off x="3446463" y="4419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81" name="Oval 188"/>
          <p:cNvSpPr>
            <a:spLocks noChangeArrowheads="1"/>
          </p:cNvSpPr>
          <p:nvPr/>
        </p:nvSpPr>
        <p:spPr bwMode="auto">
          <a:xfrm>
            <a:off x="3587750" y="4419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82" name="Oval 189"/>
          <p:cNvSpPr>
            <a:spLocks noChangeArrowheads="1"/>
          </p:cNvSpPr>
          <p:nvPr/>
        </p:nvSpPr>
        <p:spPr bwMode="auto">
          <a:xfrm>
            <a:off x="3727450" y="4419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83" name="Oval 190"/>
          <p:cNvSpPr>
            <a:spLocks noChangeArrowheads="1"/>
          </p:cNvSpPr>
          <p:nvPr/>
        </p:nvSpPr>
        <p:spPr bwMode="auto">
          <a:xfrm>
            <a:off x="3868738" y="4419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84" name="Oval 191"/>
          <p:cNvSpPr>
            <a:spLocks noChangeArrowheads="1"/>
          </p:cNvSpPr>
          <p:nvPr/>
        </p:nvSpPr>
        <p:spPr bwMode="auto">
          <a:xfrm>
            <a:off x="4010025" y="4419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85" name="Oval 192"/>
          <p:cNvSpPr>
            <a:spLocks noChangeArrowheads="1"/>
          </p:cNvSpPr>
          <p:nvPr/>
        </p:nvSpPr>
        <p:spPr bwMode="auto">
          <a:xfrm>
            <a:off x="4149725" y="4419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86" name="Oval 193"/>
          <p:cNvSpPr>
            <a:spLocks noChangeArrowheads="1"/>
          </p:cNvSpPr>
          <p:nvPr/>
        </p:nvSpPr>
        <p:spPr bwMode="auto">
          <a:xfrm>
            <a:off x="4291013" y="4419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87" name="Oval 194"/>
          <p:cNvSpPr>
            <a:spLocks noChangeArrowheads="1"/>
          </p:cNvSpPr>
          <p:nvPr/>
        </p:nvSpPr>
        <p:spPr bwMode="auto">
          <a:xfrm>
            <a:off x="4430713" y="44196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88" name="Oval 195"/>
          <p:cNvSpPr>
            <a:spLocks noChangeArrowheads="1"/>
          </p:cNvSpPr>
          <p:nvPr/>
        </p:nvSpPr>
        <p:spPr bwMode="auto">
          <a:xfrm>
            <a:off x="4572000" y="4419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89" name="Oval 196"/>
          <p:cNvSpPr>
            <a:spLocks noChangeArrowheads="1"/>
          </p:cNvSpPr>
          <p:nvPr/>
        </p:nvSpPr>
        <p:spPr bwMode="auto">
          <a:xfrm>
            <a:off x="4713288" y="4419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90" name="Oval 197"/>
          <p:cNvSpPr>
            <a:spLocks noChangeArrowheads="1"/>
          </p:cNvSpPr>
          <p:nvPr/>
        </p:nvSpPr>
        <p:spPr bwMode="auto">
          <a:xfrm>
            <a:off x="4852988" y="44196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91" name="Oval 198"/>
          <p:cNvSpPr>
            <a:spLocks noChangeArrowheads="1"/>
          </p:cNvSpPr>
          <p:nvPr/>
        </p:nvSpPr>
        <p:spPr bwMode="auto">
          <a:xfrm>
            <a:off x="4994275" y="4419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92" name="Oval 199"/>
          <p:cNvSpPr>
            <a:spLocks noChangeArrowheads="1"/>
          </p:cNvSpPr>
          <p:nvPr/>
        </p:nvSpPr>
        <p:spPr bwMode="auto">
          <a:xfrm>
            <a:off x="5133975" y="4419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93" name="Oval 200"/>
          <p:cNvSpPr>
            <a:spLocks noChangeArrowheads="1"/>
          </p:cNvSpPr>
          <p:nvPr/>
        </p:nvSpPr>
        <p:spPr bwMode="auto">
          <a:xfrm>
            <a:off x="5275263" y="4419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94" name="Oval 201"/>
          <p:cNvSpPr>
            <a:spLocks noChangeArrowheads="1"/>
          </p:cNvSpPr>
          <p:nvPr/>
        </p:nvSpPr>
        <p:spPr bwMode="auto">
          <a:xfrm>
            <a:off x="5416550" y="4419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95" name="Oval 202"/>
          <p:cNvSpPr>
            <a:spLocks noChangeArrowheads="1"/>
          </p:cNvSpPr>
          <p:nvPr/>
        </p:nvSpPr>
        <p:spPr bwMode="auto">
          <a:xfrm>
            <a:off x="3305175" y="45720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96" name="Oval 203"/>
          <p:cNvSpPr>
            <a:spLocks noChangeArrowheads="1"/>
          </p:cNvSpPr>
          <p:nvPr/>
        </p:nvSpPr>
        <p:spPr bwMode="auto">
          <a:xfrm>
            <a:off x="3446463" y="4572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97" name="Oval 204"/>
          <p:cNvSpPr>
            <a:spLocks noChangeArrowheads="1"/>
          </p:cNvSpPr>
          <p:nvPr/>
        </p:nvSpPr>
        <p:spPr bwMode="auto">
          <a:xfrm>
            <a:off x="3587750" y="4572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98" name="Oval 205"/>
          <p:cNvSpPr>
            <a:spLocks noChangeArrowheads="1"/>
          </p:cNvSpPr>
          <p:nvPr/>
        </p:nvSpPr>
        <p:spPr bwMode="auto">
          <a:xfrm>
            <a:off x="3727450" y="45720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299" name="Oval 206"/>
          <p:cNvSpPr>
            <a:spLocks noChangeArrowheads="1"/>
          </p:cNvSpPr>
          <p:nvPr/>
        </p:nvSpPr>
        <p:spPr bwMode="auto">
          <a:xfrm>
            <a:off x="3868738" y="4572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00" name="Oval 207"/>
          <p:cNvSpPr>
            <a:spLocks noChangeArrowheads="1"/>
          </p:cNvSpPr>
          <p:nvPr/>
        </p:nvSpPr>
        <p:spPr bwMode="auto">
          <a:xfrm>
            <a:off x="4010025" y="4572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01" name="Oval 208"/>
          <p:cNvSpPr>
            <a:spLocks noChangeArrowheads="1"/>
          </p:cNvSpPr>
          <p:nvPr/>
        </p:nvSpPr>
        <p:spPr bwMode="auto">
          <a:xfrm>
            <a:off x="4149725" y="4572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02" name="Oval 209"/>
          <p:cNvSpPr>
            <a:spLocks noChangeArrowheads="1"/>
          </p:cNvSpPr>
          <p:nvPr/>
        </p:nvSpPr>
        <p:spPr bwMode="auto">
          <a:xfrm>
            <a:off x="4291013" y="4572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03" name="Oval 210"/>
          <p:cNvSpPr>
            <a:spLocks noChangeArrowheads="1"/>
          </p:cNvSpPr>
          <p:nvPr/>
        </p:nvSpPr>
        <p:spPr bwMode="auto">
          <a:xfrm>
            <a:off x="4430713" y="45720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04" name="Oval 211"/>
          <p:cNvSpPr>
            <a:spLocks noChangeArrowheads="1"/>
          </p:cNvSpPr>
          <p:nvPr/>
        </p:nvSpPr>
        <p:spPr bwMode="auto">
          <a:xfrm>
            <a:off x="4572000" y="4572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05" name="Oval 212"/>
          <p:cNvSpPr>
            <a:spLocks noChangeArrowheads="1"/>
          </p:cNvSpPr>
          <p:nvPr/>
        </p:nvSpPr>
        <p:spPr bwMode="auto">
          <a:xfrm>
            <a:off x="4713288" y="4572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06" name="Oval 213"/>
          <p:cNvSpPr>
            <a:spLocks noChangeArrowheads="1"/>
          </p:cNvSpPr>
          <p:nvPr/>
        </p:nvSpPr>
        <p:spPr bwMode="auto">
          <a:xfrm>
            <a:off x="4852988" y="45720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07" name="Oval 214"/>
          <p:cNvSpPr>
            <a:spLocks noChangeArrowheads="1"/>
          </p:cNvSpPr>
          <p:nvPr/>
        </p:nvSpPr>
        <p:spPr bwMode="auto">
          <a:xfrm>
            <a:off x="4994275" y="4572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08" name="Oval 215"/>
          <p:cNvSpPr>
            <a:spLocks noChangeArrowheads="1"/>
          </p:cNvSpPr>
          <p:nvPr/>
        </p:nvSpPr>
        <p:spPr bwMode="auto">
          <a:xfrm>
            <a:off x="5133975" y="45720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09" name="Oval 216"/>
          <p:cNvSpPr>
            <a:spLocks noChangeArrowheads="1"/>
          </p:cNvSpPr>
          <p:nvPr/>
        </p:nvSpPr>
        <p:spPr bwMode="auto">
          <a:xfrm>
            <a:off x="5275263" y="4572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10" name="Oval 217"/>
          <p:cNvSpPr>
            <a:spLocks noChangeArrowheads="1"/>
          </p:cNvSpPr>
          <p:nvPr/>
        </p:nvSpPr>
        <p:spPr bwMode="auto">
          <a:xfrm>
            <a:off x="5416550" y="45720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11" name="Oval 218"/>
          <p:cNvSpPr>
            <a:spLocks noChangeArrowheads="1"/>
          </p:cNvSpPr>
          <p:nvPr/>
        </p:nvSpPr>
        <p:spPr bwMode="auto">
          <a:xfrm>
            <a:off x="3305175" y="47244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12" name="Oval 219"/>
          <p:cNvSpPr>
            <a:spLocks noChangeArrowheads="1"/>
          </p:cNvSpPr>
          <p:nvPr/>
        </p:nvSpPr>
        <p:spPr bwMode="auto">
          <a:xfrm>
            <a:off x="3446463" y="4724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13" name="Oval 220"/>
          <p:cNvSpPr>
            <a:spLocks noChangeArrowheads="1"/>
          </p:cNvSpPr>
          <p:nvPr/>
        </p:nvSpPr>
        <p:spPr bwMode="auto">
          <a:xfrm>
            <a:off x="3587750" y="4724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14" name="Oval 221"/>
          <p:cNvSpPr>
            <a:spLocks noChangeArrowheads="1"/>
          </p:cNvSpPr>
          <p:nvPr/>
        </p:nvSpPr>
        <p:spPr bwMode="auto">
          <a:xfrm>
            <a:off x="3727450" y="47244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15" name="Oval 222"/>
          <p:cNvSpPr>
            <a:spLocks noChangeArrowheads="1"/>
          </p:cNvSpPr>
          <p:nvPr/>
        </p:nvSpPr>
        <p:spPr bwMode="auto">
          <a:xfrm>
            <a:off x="3868738" y="4724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16" name="Oval 223"/>
          <p:cNvSpPr>
            <a:spLocks noChangeArrowheads="1"/>
          </p:cNvSpPr>
          <p:nvPr/>
        </p:nvSpPr>
        <p:spPr bwMode="auto">
          <a:xfrm>
            <a:off x="4010025" y="4724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17" name="Oval 224"/>
          <p:cNvSpPr>
            <a:spLocks noChangeArrowheads="1"/>
          </p:cNvSpPr>
          <p:nvPr/>
        </p:nvSpPr>
        <p:spPr bwMode="auto">
          <a:xfrm>
            <a:off x="4149725" y="4724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18" name="Oval 225"/>
          <p:cNvSpPr>
            <a:spLocks noChangeArrowheads="1"/>
          </p:cNvSpPr>
          <p:nvPr/>
        </p:nvSpPr>
        <p:spPr bwMode="auto">
          <a:xfrm>
            <a:off x="4291013" y="4724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19" name="Oval 226"/>
          <p:cNvSpPr>
            <a:spLocks noChangeArrowheads="1"/>
          </p:cNvSpPr>
          <p:nvPr/>
        </p:nvSpPr>
        <p:spPr bwMode="auto">
          <a:xfrm>
            <a:off x="4430713" y="47244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20" name="Oval 227"/>
          <p:cNvSpPr>
            <a:spLocks noChangeArrowheads="1"/>
          </p:cNvSpPr>
          <p:nvPr/>
        </p:nvSpPr>
        <p:spPr bwMode="auto">
          <a:xfrm>
            <a:off x="4572000" y="4724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21" name="Oval 228"/>
          <p:cNvSpPr>
            <a:spLocks noChangeArrowheads="1"/>
          </p:cNvSpPr>
          <p:nvPr/>
        </p:nvSpPr>
        <p:spPr bwMode="auto">
          <a:xfrm>
            <a:off x="4713288" y="4724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22" name="Oval 229"/>
          <p:cNvSpPr>
            <a:spLocks noChangeArrowheads="1"/>
          </p:cNvSpPr>
          <p:nvPr/>
        </p:nvSpPr>
        <p:spPr bwMode="auto">
          <a:xfrm>
            <a:off x="4852988" y="47244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23" name="Oval 230"/>
          <p:cNvSpPr>
            <a:spLocks noChangeArrowheads="1"/>
          </p:cNvSpPr>
          <p:nvPr/>
        </p:nvSpPr>
        <p:spPr bwMode="auto">
          <a:xfrm>
            <a:off x="4994275" y="4724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24" name="Oval 231"/>
          <p:cNvSpPr>
            <a:spLocks noChangeArrowheads="1"/>
          </p:cNvSpPr>
          <p:nvPr/>
        </p:nvSpPr>
        <p:spPr bwMode="auto">
          <a:xfrm>
            <a:off x="5133975" y="47244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25" name="Oval 232"/>
          <p:cNvSpPr>
            <a:spLocks noChangeArrowheads="1"/>
          </p:cNvSpPr>
          <p:nvPr/>
        </p:nvSpPr>
        <p:spPr bwMode="auto">
          <a:xfrm>
            <a:off x="5275263" y="4724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26" name="Oval 233"/>
          <p:cNvSpPr>
            <a:spLocks noChangeArrowheads="1"/>
          </p:cNvSpPr>
          <p:nvPr/>
        </p:nvSpPr>
        <p:spPr bwMode="auto">
          <a:xfrm>
            <a:off x="5416550" y="47244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27" name="Oval 234"/>
          <p:cNvSpPr>
            <a:spLocks noChangeArrowheads="1"/>
          </p:cNvSpPr>
          <p:nvPr/>
        </p:nvSpPr>
        <p:spPr bwMode="auto">
          <a:xfrm>
            <a:off x="3305175" y="48768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28" name="Oval 235"/>
          <p:cNvSpPr>
            <a:spLocks noChangeArrowheads="1"/>
          </p:cNvSpPr>
          <p:nvPr/>
        </p:nvSpPr>
        <p:spPr bwMode="auto">
          <a:xfrm>
            <a:off x="3446463" y="4876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29" name="Oval 236"/>
          <p:cNvSpPr>
            <a:spLocks noChangeArrowheads="1"/>
          </p:cNvSpPr>
          <p:nvPr/>
        </p:nvSpPr>
        <p:spPr bwMode="auto">
          <a:xfrm>
            <a:off x="3587750" y="4876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30" name="Oval 237"/>
          <p:cNvSpPr>
            <a:spLocks noChangeArrowheads="1"/>
          </p:cNvSpPr>
          <p:nvPr/>
        </p:nvSpPr>
        <p:spPr bwMode="auto">
          <a:xfrm>
            <a:off x="3727450" y="48768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31" name="Oval 238"/>
          <p:cNvSpPr>
            <a:spLocks noChangeArrowheads="1"/>
          </p:cNvSpPr>
          <p:nvPr/>
        </p:nvSpPr>
        <p:spPr bwMode="auto">
          <a:xfrm>
            <a:off x="3868738" y="4876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32" name="Oval 239"/>
          <p:cNvSpPr>
            <a:spLocks noChangeArrowheads="1"/>
          </p:cNvSpPr>
          <p:nvPr/>
        </p:nvSpPr>
        <p:spPr bwMode="auto">
          <a:xfrm>
            <a:off x="4010025" y="4876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33" name="Oval 240"/>
          <p:cNvSpPr>
            <a:spLocks noChangeArrowheads="1"/>
          </p:cNvSpPr>
          <p:nvPr/>
        </p:nvSpPr>
        <p:spPr bwMode="auto">
          <a:xfrm>
            <a:off x="4149725" y="4876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34" name="Oval 241"/>
          <p:cNvSpPr>
            <a:spLocks noChangeArrowheads="1"/>
          </p:cNvSpPr>
          <p:nvPr/>
        </p:nvSpPr>
        <p:spPr bwMode="auto">
          <a:xfrm>
            <a:off x="4291013" y="4876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35" name="Oval 242"/>
          <p:cNvSpPr>
            <a:spLocks noChangeArrowheads="1"/>
          </p:cNvSpPr>
          <p:nvPr/>
        </p:nvSpPr>
        <p:spPr bwMode="auto">
          <a:xfrm>
            <a:off x="4430713" y="48768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36" name="Oval 243"/>
          <p:cNvSpPr>
            <a:spLocks noChangeArrowheads="1"/>
          </p:cNvSpPr>
          <p:nvPr/>
        </p:nvSpPr>
        <p:spPr bwMode="auto">
          <a:xfrm>
            <a:off x="4572000" y="4876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37" name="Oval 244"/>
          <p:cNvSpPr>
            <a:spLocks noChangeArrowheads="1"/>
          </p:cNvSpPr>
          <p:nvPr/>
        </p:nvSpPr>
        <p:spPr bwMode="auto">
          <a:xfrm>
            <a:off x="4713288" y="4876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38" name="Oval 245"/>
          <p:cNvSpPr>
            <a:spLocks noChangeArrowheads="1"/>
          </p:cNvSpPr>
          <p:nvPr/>
        </p:nvSpPr>
        <p:spPr bwMode="auto">
          <a:xfrm>
            <a:off x="4852988" y="48768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39" name="Oval 246"/>
          <p:cNvSpPr>
            <a:spLocks noChangeArrowheads="1"/>
          </p:cNvSpPr>
          <p:nvPr/>
        </p:nvSpPr>
        <p:spPr bwMode="auto">
          <a:xfrm>
            <a:off x="4994275" y="4876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40" name="Oval 247"/>
          <p:cNvSpPr>
            <a:spLocks noChangeArrowheads="1"/>
          </p:cNvSpPr>
          <p:nvPr/>
        </p:nvSpPr>
        <p:spPr bwMode="auto">
          <a:xfrm>
            <a:off x="5133975" y="48768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41" name="Oval 248"/>
          <p:cNvSpPr>
            <a:spLocks noChangeArrowheads="1"/>
          </p:cNvSpPr>
          <p:nvPr/>
        </p:nvSpPr>
        <p:spPr bwMode="auto">
          <a:xfrm>
            <a:off x="5275263" y="4876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42" name="Oval 249"/>
          <p:cNvSpPr>
            <a:spLocks noChangeArrowheads="1"/>
          </p:cNvSpPr>
          <p:nvPr/>
        </p:nvSpPr>
        <p:spPr bwMode="auto">
          <a:xfrm>
            <a:off x="5416550" y="48768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43" name="Oval 250"/>
          <p:cNvSpPr>
            <a:spLocks noChangeArrowheads="1"/>
          </p:cNvSpPr>
          <p:nvPr/>
        </p:nvSpPr>
        <p:spPr bwMode="auto">
          <a:xfrm>
            <a:off x="3305175" y="50292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44" name="Oval 251"/>
          <p:cNvSpPr>
            <a:spLocks noChangeArrowheads="1"/>
          </p:cNvSpPr>
          <p:nvPr/>
        </p:nvSpPr>
        <p:spPr bwMode="auto">
          <a:xfrm>
            <a:off x="3446463" y="5029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45" name="Oval 252"/>
          <p:cNvSpPr>
            <a:spLocks noChangeArrowheads="1"/>
          </p:cNvSpPr>
          <p:nvPr/>
        </p:nvSpPr>
        <p:spPr bwMode="auto">
          <a:xfrm>
            <a:off x="3587750" y="5029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46" name="Oval 253"/>
          <p:cNvSpPr>
            <a:spLocks noChangeArrowheads="1"/>
          </p:cNvSpPr>
          <p:nvPr/>
        </p:nvSpPr>
        <p:spPr bwMode="auto">
          <a:xfrm>
            <a:off x="3727450" y="50292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47" name="Oval 254"/>
          <p:cNvSpPr>
            <a:spLocks noChangeArrowheads="1"/>
          </p:cNvSpPr>
          <p:nvPr/>
        </p:nvSpPr>
        <p:spPr bwMode="auto">
          <a:xfrm>
            <a:off x="3868738" y="5029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48" name="Oval 255"/>
          <p:cNvSpPr>
            <a:spLocks noChangeArrowheads="1"/>
          </p:cNvSpPr>
          <p:nvPr/>
        </p:nvSpPr>
        <p:spPr bwMode="auto">
          <a:xfrm>
            <a:off x="4010025" y="5029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49" name="Oval 256"/>
          <p:cNvSpPr>
            <a:spLocks noChangeArrowheads="1"/>
          </p:cNvSpPr>
          <p:nvPr/>
        </p:nvSpPr>
        <p:spPr bwMode="auto">
          <a:xfrm>
            <a:off x="4149725" y="5029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50" name="Oval 257"/>
          <p:cNvSpPr>
            <a:spLocks noChangeArrowheads="1"/>
          </p:cNvSpPr>
          <p:nvPr/>
        </p:nvSpPr>
        <p:spPr bwMode="auto">
          <a:xfrm>
            <a:off x="4291013" y="5029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51" name="Oval 258"/>
          <p:cNvSpPr>
            <a:spLocks noChangeArrowheads="1"/>
          </p:cNvSpPr>
          <p:nvPr/>
        </p:nvSpPr>
        <p:spPr bwMode="auto">
          <a:xfrm>
            <a:off x="4430713" y="50292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52" name="Oval 259"/>
          <p:cNvSpPr>
            <a:spLocks noChangeArrowheads="1"/>
          </p:cNvSpPr>
          <p:nvPr/>
        </p:nvSpPr>
        <p:spPr bwMode="auto">
          <a:xfrm>
            <a:off x="4572000" y="5029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53" name="Oval 260"/>
          <p:cNvSpPr>
            <a:spLocks noChangeArrowheads="1"/>
          </p:cNvSpPr>
          <p:nvPr/>
        </p:nvSpPr>
        <p:spPr bwMode="auto">
          <a:xfrm>
            <a:off x="4713288" y="5029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54" name="Oval 261"/>
          <p:cNvSpPr>
            <a:spLocks noChangeArrowheads="1"/>
          </p:cNvSpPr>
          <p:nvPr/>
        </p:nvSpPr>
        <p:spPr bwMode="auto">
          <a:xfrm>
            <a:off x="4852988" y="50292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55" name="Oval 262"/>
          <p:cNvSpPr>
            <a:spLocks noChangeArrowheads="1"/>
          </p:cNvSpPr>
          <p:nvPr/>
        </p:nvSpPr>
        <p:spPr bwMode="auto">
          <a:xfrm>
            <a:off x="4994275" y="5029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56" name="Oval 263"/>
          <p:cNvSpPr>
            <a:spLocks noChangeArrowheads="1"/>
          </p:cNvSpPr>
          <p:nvPr/>
        </p:nvSpPr>
        <p:spPr bwMode="auto">
          <a:xfrm>
            <a:off x="5133975" y="50292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57" name="Oval 264"/>
          <p:cNvSpPr>
            <a:spLocks noChangeArrowheads="1"/>
          </p:cNvSpPr>
          <p:nvPr/>
        </p:nvSpPr>
        <p:spPr bwMode="auto">
          <a:xfrm>
            <a:off x="5275263" y="5029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58" name="Oval 265"/>
          <p:cNvSpPr>
            <a:spLocks noChangeArrowheads="1"/>
          </p:cNvSpPr>
          <p:nvPr/>
        </p:nvSpPr>
        <p:spPr bwMode="auto">
          <a:xfrm>
            <a:off x="5416550" y="50292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59" name="Oval 266"/>
          <p:cNvSpPr>
            <a:spLocks noChangeArrowheads="1"/>
          </p:cNvSpPr>
          <p:nvPr/>
        </p:nvSpPr>
        <p:spPr bwMode="auto">
          <a:xfrm>
            <a:off x="3305175" y="5181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60" name="Oval 267"/>
          <p:cNvSpPr>
            <a:spLocks noChangeArrowheads="1"/>
          </p:cNvSpPr>
          <p:nvPr/>
        </p:nvSpPr>
        <p:spPr bwMode="auto">
          <a:xfrm>
            <a:off x="3446463" y="5181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61" name="Oval 268"/>
          <p:cNvSpPr>
            <a:spLocks noChangeArrowheads="1"/>
          </p:cNvSpPr>
          <p:nvPr/>
        </p:nvSpPr>
        <p:spPr bwMode="auto">
          <a:xfrm>
            <a:off x="3587750" y="5181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62" name="Oval 269"/>
          <p:cNvSpPr>
            <a:spLocks noChangeArrowheads="1"/>
          </p:cNvSpPr>
          <p:nvPr/>
        </p:nvSpPr>
        <p:spPr bwMode="auto">
          <a:xfrm>
            <a:off x="3727450" y="5181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63" name="Oval 270"/>
          <p:cNvSpPr>
            <a:spLocks noChangeArrowheads="1"/>
          </p:cNvSpPr>
          <p:nvPr/>
        </p:nvSpPr>
        <p:spPr bwMode="auto">
          <a:xfrm>
            <a:off x="3868738" y="5181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64" name="Oval 271"/>
          <p:cNvSpPr>
            <a:spLocks noChangeArrowheads="1"/>
          </p:cNvSpPr>
          <p:nvPr/>
        </p:nvSpPr>
        <p:spPr bwMode="auto">
          <a:xfrm>
            <a:off x="4010025" y="5181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65" name="Oval 272"/>
          <p:cNvSpPr>
            <a:spLocks noChangeArrowheads="1"/>
          </p:cNvSpPr>
          <p:nvPr/>
        </p:nvSpPr>
        <p:spPr bwMode="auto">
          <a:xfrm>
            <a:off x="4149725" y="5181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66" name="Oval 273"/>
          <p:cNvSpPr>
            <a:spLocks noChangeArrowheads="1"/>
          </p:cNvSpPr>
          <p:nvPr/>
        </p:nvSpPr>
        <p:spPr bwMode="auto">
          <a:xfrm>
            <a:off x="4291013" y="5181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67" name="Oval 274"/>
          <p:cNvSpPr>
            <a:spLocks noChangeArrowheads="1"/>
          </p:cNvSpPr>
          <p:nvPr/>
        </p:nvSpPr>
        <p:spPr bwMode="auto">
          <a:xfrm>
            <a:off x="4430713" y="51816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68" name="Oval 275"/>
          <p:cNvSpPr>
            <a:spLocks noChangeArrowheads="1"/>
          </p:cNvSpPr>
          <p:nvPr/>
        </p:nvSpPr>
        <p:spPr bwMode="auto">
          <a:xfrm>
            <a:off x="4572000" y="5181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69" name="Oval 276"/>
          <p:cNvSpPr>
            <a:spLocks noChangeArrowheads="1"/>
          </p:cNvSpPr>
          <p:nvPr/>
        </p:nvSpPr>
        <p:spPr bwMode="auto">
          <a:xfrm>
            <a:off x="4713288" y="5181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70" name="Oval 277"/>
          <p:cNvSpPr>
            <a:spLocks noChangeArrowheads="1"/>
          </p:cNvSpPr>
          <p:nvPr/>
        </p:nvSpPr>
        <p:spPr bwMode="auto">
          <a:xfrm>
            <a:off x="4852988" y="5181600"/>
            <a:ext cx="71437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71" name="Oval 278"/>
          <p:cNvSpPr>
            <a:spLocks noChangeArrowheads="1"/>
          </p:cNvSpPr>
          <p:nvPr/>
        </p:nvSpPr>
        <p:spPr bwMode="auto">
          <a:xfrm>
            <a:off x="4994275" y="5181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72" name="Oval 279"/>
          <p:cNvSpPr>
            <a:spLocks noChangeArrowheads="1"/>
          </p:cNvSpPr>
          <p:nvPr/>
        </p:nvSpPr>
        <p:spPr bwMode="auto">
          <a:xfrm>
            <a:off x="5133975" y="5181600"/>
            <a:ext cx="71438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73" name="Oval 280"/>
          <p:cNvSpPr>
            <a:spLocks noChangeArrowheads="1"/>
          </p:cNvSpPr>
          <p:nvPr/>
        </p:nvSpPr>
        <p:spPr bwMode="auto">
          <a:xfrm>
            <a:off x="5275263" y="5181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74" name="Oval 281"/>
          <p:cNvSpPr>
            <a:spLocks noChangeArrowheads="1"/>
          </p:cNvSpPr>
          <p:nvPr/>
        </p:nvSpPr>
        <p:spPr bwMode="auto">
          <a:xfrm>
            <a:off x="5416550" y="5181600"/>
            <a:ext cx="69850" cy="76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75" name="Text Box 282"/>
          <p:cNvSpPr txBox="1">
            <a:spLocks noChangeArrowheads="1"/>
          </p:cNvSpPr>
          <p:nvPr/>
        </p:nvSpPr>
        <p:spPr bwMode="auto">
          <a:xfrm>
            <a:off x="4135438" y="5434013"/>
            <a:ext cx="42545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CH" altLang="en-US" sz="2800" baseline="-12000"/>
              <a:t>kx</a:t>
            </a:r>
            <a:endParaRPr lang="en-US" altLang="en-US" sz="2800" baseline="-12000"/>
          </a:p>
        </p:txBody>
      </p:sp>
      <p:sp>
        <p:nvSpPr>
          <p:cNvPr id="90376" name="Text Box 283"/>
          <p:cNvSpPr txBox="1">
            <a:spLocks noChangeArrowheads="1"/>
          </p:cNvSpPr>
          <p:nvPr/>
        </p:nvSpPr>
        <p:spPr bwMode="auto">
          <a:xfrm>
            <a:off x="5767388" y="3810000"/>
            <a:ext cx="3937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CH" altLang="en-US" sz="2800" baseline="-12000"/>
              <a:t>ky</a:t>
            </a:r>
            <a:endParaRPr lang="en-US" altLang="en-US" sz="2800" baseline="-12000"/>
          </a:p>
        </p:txBody>
      </p:sp>
      <p:sp>
        <p:nvSpPr>
          <p:cNvPr id="90377" name="Text Box 284"/>
          <p:cNvSpPr txBox="1">
            <a:spLocks noChangeArrowheads="1"/>
          </p:cNvSpPr>
          <p:nvPr/>
        </p:nvSpPr>
        <p:spPr bwMode="auto">
          <a:xfrm>
            <a:off x="6135688" y="2760663"/>
            <a:ext cx="1987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CH" altLang="en-US">
                <a:solidFill>
                  <a:srgbClr val="008080"/>
                </a:solidFill>
                <a:latin typeface="Tahoma" pitchFamily="34" charset="0"/>
              </a:rPr>
              <a:t>FOV in y-direction</a:t>
            </a:r>
            <a:endParaRPr lang="en-US" altLang="en-US">
              <a:solidFill>
                <a:srgbClr val="008080"/>
              </a:solidFill>
              <a:latin typeface="Tahoma" pitchFamily="34" charset="0"/>
            </a:endParaRPr>
          </a:p>
        </p:txBody>
      </p:sp>
      <p:sp>
        <p:nvSpPr>
          <p:cNvPr id="90378" name="Text Box 285"/>
          <p:cNvSpPr txBox="1">
            <a:spLocks noChangeArrowheads="1"/>
          </p:cNvSpPr>
          <p:nvPr/>
        </p:nvSpPr>
        <p:spPr bwMode="auto">
          <a:xfrm>
            <a:off x="3671888" y="2060575"/>
            <a:ext cx="19859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CH" altLang="en-US">
                <a:solidFill>
                  <a:srgbClr val="008080"/>
                </a:solidFill>
                <a:latin typeface="Tahoma" pitchFamily="34" charset="0"/>
              </a:rPr>
              <a:t>FOV in x-direction</a:t>
            </a:r>
            <a:endParaRPr lang="en-US" altLang="en-US">
              <a:solidFill>
                <a:srgbClr val="008080"/>
              </a:solidFill>
              <a:latin typeface="Tahoma" pitchFamily="34" charset="0"/>
            </a:endParaRPr>
          </a:p>
        </p:txBody>
      </p:sp>
      <p:sp>
        <p:nvSpPr>
          <p:cNvPr id="90379" name="Text Box 286"/>
          <p:cNvSpPr txBox="1">
            <a:spLocks noChangeArrowheads="1"/>
          </p:cNvSpPr>
          <p:nvPr/>
        </p:nvSpPr>
        <p:spPr bwMode="auto">
          <a:xfrm>
            <a:off x="6408738" y="4652963"/>
            <a:ext cx="25574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CH" altLang="en-US">
                <a:solidFill>
                  <a:srgbClr val="3333FF"/>
                </a:solidFill>
                <a:latin typeface="Tahoma" pitchFamily="34" charset="0"/>
              </a:rPr>
              <a:t>resolution in y-direction</a:t>
            </a:r>
            <a:endParaRPr lang="en-US" altLang="en-US">
              <a:solidFill>
                <a:srgbClr val="3333FF"/>
              </a:solidFill>
              <a:latin typeface="Tahoma" pitchFamily="34" charset="0"/>
            </a:endParaRPr>
          </a:p>
        </p:txBody>
      </p:sp>
      <p:sp>
        <p:nvSpPr>
          <p:cNvPr id="90380" name="Text Box 287"/>
          <p:cNvSpPr txBox="1">
            <a:spLocks noChangeArrowheads="1"/>
          </p:cNvSpPr>
          <p:nvPr/>
        </p:nvSpPr>
        <p:spPr bwMode="auto">
          <a:xfrm>
            <a:off x="755650" y="5697538"/>
            <a:ext cx="25558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CH" altLang="en-US">
                <a:solidFill>
                  <a:srgbClr val="3333FF"/>
                </a:solidFill>
                <a:latin typeface="Tahoma" pitchFamily="34" charset="0"/>
              </a:rPr>
              <a:t>resolution in x-direction</a:t>
            </a:r>
            <a:endParaRPr lang="en-US" altLang="en-US">
              <a:solidFill>
                <a:srgbClr val="3333FF"/>
              </a:solidFill>
              <a:latin typeface="Tahoma" pitchFamily="34" charset="0"/>
            </a:endParaRPr>
          </a:p>
        </p:txBody>
      </p:sp>
      <p:sp>
        <p:nvSpPr>
          <p:cNvPr id="90381" name="AutoShape 288"/>
          <p:cNvSpPr>
            <a:spLocks/>
          </p:cNvSpPr>
          <p:nvPr/>
        </p:nvSpPr>
        <p:spPr bwMode="auto">
          <a:xfrm>
            <a:off x="5616575" y="2924175"/>
            <a:ext cx="107950" cy="180975"/>
          </a:xfrm>
          <a:prstGeom prst="rightBrace">
            <a:avLst>
              <a:gd name="adj1" fmla="val 13971"/>
              <a:gd name="adj2" fmla="val 50000"/>
            </a:avLst>
          </a:prstGeom>
          <a:noFill/>
          <a:ln w="12700" cap="sq">
            <a:solidFill>
              <a:srgbClr val="00808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82" name="Line 289"/>
          <p:cNvSpPr>
            <a:spLocks noChangeShapeType="1"/>
          </p:cNvSpPr>
          <p:nvPr/>
        </p:nvSpPr>
        <p:spPr bwMode="auto">
          <a:xfrm flipH="1">
            <a:off x="5759450" y="2960688"/>
            <a:ext cx="433388" cy="36512"/>
          </a:xfrm>
          <a:prstGeom prst="line">
            <a:avLst/>
          </a:prstGeom>
          <a:noFill/>
          <a:ln w="12700" cap="sq">
            <a:solidFill>
              <a:srgbClr val="00808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0383" name="AutoShape 290"/>
          <p:cNvSpPr>
            <a:spLocks/>
          </p:cNvSpPr>
          <p:nvPr/>
        </p:nvSpPr>
        <p:spPr bwMode="auto">
          <a:xfrm rot="-5400000">
            <a:off x="3636963" y="2708275"/>
            <a:ext cx="107950" cy="180975"/>
          </a:xfrm>
          <a:prstGeom prst="rightBrace">
            <a:avLst>
              <a:gd name="adj1" fmla="val 13971"/>
              <a:gd name="adj2" fmla="val 50000"/>
            </a:avLst>
          </a:prstGeom>
          <a:noFill/>
          <a:ln w="12700" cap="sq">
            <a:solidFill>
              <a:srgbClr val="00808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84" name="Line 291"/>
          <p:cNvSpPr>
            <a:spLocks noChangeShapeType="1"/>
          </p:cNvSpPr>
          <p:nvPr/>
        </p:nvSpPr>
        <p:spPr bwMode="auto">
          <a:xfrm flipH="1">
            <a:off x="3708400" y="2384425"/>
            <a:ext cx="503238" cy="288925"/>
          </a:xfrm>
          <a:prstGeom prst="line">
            <a:avLst/>
          </a:prstGeom>
          <a:noFill/>
          <a:ln w="12700" cap="sq">
            <a:solidFill>
              <a:srgbClr val="00808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0385" name="AutoShape 292"/>
          <p:cNvSpPr>
            <a:spLocks/>
          </p:cNvSpPr>
          <p:nvPr/>
        </p:nvSpPr>
        <p:spPr bwMode="auto">
          <a:xfrm>
            <a:off x="5543550" y="2924175"/>
            <a:ext cx="107950" cy="2305050"/>
          </a:xfrm>
          <a:prstGeom prst="rightBrace">
            <a:avLst>
              <a:gd name="adj1" fmla="val 177941"/>
              <a:gd name="adj2" fmla="val 50000"/>
            </a:avLst>
          </a:prstGeom>
          <a:noFill/>
          <a:ln w="12700" cap="sq">
            <a:solidFill>
              <a:srgbClr val="3333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86" name="Line 293"/>
          <p:cNvSpPr>
            <a:spLocks noChangeShapeType="1"/>
          </p:cNvSpPr>
          <p:nvPr/>
        </p:nvSpPr>
        <p:spPr bwMode="auto">
          <a:xfrm flipH="1" flipV="1">
            <a:off x="5688013" y="4076700"/>
            <a:ext cx="755650" cy="792163"/>
          </a:xfrm>
          <a:prstGeom prst="line">
            <a:avLst/>
          </a:prstGeom>
          <a:noFill/>
          <a:ln w="12700" cap="sq">
            <a:solidFill>
              <a:srgbClr val="3333FF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0387" name="AutoShape 294"/>
          <p:cNvSpPr>
            <a:spLocks/>
          </p:cNvSpPr>
          <p:nvPr/>
        </p:nvSpPr>
        <p:spPr bwMode="auto">
          <a:xfrm rot="5400000">
            <a:off x="4337844" y="4310856"/>
            <a:ext cx="107950" cy="2160588"/>
          </a:xfrm>
          <a:prstGeom prst="rightBrace">
            <a:avLst>
              <a:gd name="adj1" fmla="val 166789"/>
              <a:gd name="adj2" fmla="val 50000"/>
            </a:avLst>
          </a:prstGeom>
          <a:noFill/>
          <a:ln w="12700" cap="sq">
            <a:solidFill>
              <a:srgbClr val="3333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0388" name="Line 295"/>
          <p:cNvSpPr>
            <a:spLocks noChangeShapeType="1"/>
          </p:cNvSpPr>
          <p:nvPr/>
        </p:nvSpPr>
        <p:spPr bwMode="auto">
          <a:xfrm flipV="1">
            <a:off x="2159000" y="5481638"/>
            <a:ext cx="2197100" cy="252412"/>
          </a:xfrm>
          <a:prstGeom prst="line">
            <a:avLst/>
          </a:prstGeom>
          <a:noFill/>
          <a:ln w="12700" cap="sq">
            <a:solidFill>
              <a:srgbClr val="3333FF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0389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90390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0391" name="Picture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48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BD9A8E9-9C35-42A4-80C6-1F056C823501}" type="slidenum">
              <a:rPr lang="en-US" altLang="en-US" smtClean="0"/>
              <a:pPr eaLnBrk="1" hangingPunct="1"/>
              <a:t>26</a:t>
            </a:fld>
            <a:endParaRPr lang="en-US" altLang="en-US" smtClean="0"/>
          </a:p>
        </p:txBody>
      </p:sp>
      <p:sp>
        <p:nvSpPr>
          <p:cNvPr id="91139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91141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91142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18891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91143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4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91145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82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1146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83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1147" name="Group 21"/>
          <p:cNvGrpSpPr>
            <a:grpSpLocks/>
          </p:cNvGrpSpPr>
          <p:nvPr/>
        </p:nvGrpSpPr>
        <p:grpSpPr bwMode="auto">
          <a:xfrm>
            <a:off x="4140200" y="1341438"/>
            <a:ext cx="4895850" cy="3914775"/>
            <a:chOff x="68" y="1569"/>
            <a:chExt cx="5707" cy="2466"/>
          </a:xfrm>
        </p:grpSpPr>
        <p:sp>
          <p:nvSpPr>
            <p:cNvPr id="91157" name="Line 22"/>
            <p:cNvSpPr>
              <a:spLocks noChangeShapeType="1"/>
            </p:cNvSpPr>
            <p:nvPr/>
          </p:nvSpPr>
          <p:spPr bwMode="auto">
            <a:xfrm>
              <a:off x="884" y="2023"/>
              <a:ext cx="435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158" name="Rectangle 23"/>
            <p:cNvSpPr>
              <a:spLocks noChangeArrowheads="1"/>
            </p:cNvSpPr>
            <p:nvPr/>
          </p:nvSpPr>
          <p:spPr bwMode="auto">
            <a:xfrm>
              <a:off x="1066" y="1569"/>
              <a:ext cx="136" cy="454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91159" name="Line 24"/>
            <p:cNvSpPr>
              <a:spLocks noChangeShapeType="1"/>
            </p:cNvSpPr>
            <p:nvPr/>
          </p:nvSpPr>
          <p:spPr bwMode="auto">
            <a:xfrm>
              <a:off x="884" y="2431"/>
              <a:ext cx="435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160" name="Freeform 25"/>
            <p:cNvSpPr>
              <a:spLocks/>
            </p:cNvSpPr>
            <p:nvPr/>
          </p:nvSpPr>
          <p:spPr bwMode="auto">
            <a:xfrm>
              <a:off x="929" y="2250"/>
              <a:ext cx="318" cy="181"/>
            </a:xfrm>
            <a:custGeom>
              <a:avLst/>
              <a:gdLst>
                <a:gd name="T0" fmla="*/ 0 w 318"/>
                <a:gd name="T1" fmla="*/ 181 h 181"/>
                <a:gd name="T2" fmla="*/ 0 w 318"/>
                <a:gd name="T3" fmla="*/ 0 h 181"/>
                <a:gd name="T4" fmla="*/ 318 w 318"/>
                <a:gd name="T5" fmla="*/ 0 h 181"/>
                <a:gd name="T6" fmla="*/ 318 w 318"/>
                <a:gd name="T7" fmla="*/ 181 h 18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18"/>
                <a:gd name="T13" fmla="*/ 0 h 181"/>
                <a:gd name="T14" fmla="*/ 318 w 318"/>
                <a:gd name="T15" fmla="*/ 181 h 18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18" h="181">
                  <a:moveTo>
                    <a:pt x="0" y="181"/>
                  </a:moveTo>
                  <a:lnTo>
                    <a:pt x="0" y="0"/>
                  </a:lnTo>
                  <a:lnTo>
                    <a:pt x="318" y="0"/>
                  </a:lnTo>
                  <a:lnTo>
                    <a:pt x="318" y="181"/>
                  </a:ln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161" name="Line 26"/>
            <p:cNvSpPr>
              <a:spLocks noChangeShapeType="1"/>
            </p:cNvSpPr>
            <p:nvPr/>
          </p:nvSpPr>
          <p:spPr bwMode="auto">
            <a:xfrm>
              <a:off x="884" y="2839"/>
              <a:ext cx="435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162" name="Text Box 27"/>
            <p:cNvSpPr txBox="1">
              <a:spLocks noChangeArrowheads="1"/>
            </p:cNvSpPr>
            <p:nvPr/>
          </p:nvSpPr>
          <p:spPr bwMode="auto">
            <a:xfrm>
              <a:off x="68" y="1692"/>
              <a:ext cx="1421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CH" altLang="en-US" sz="1400"/>
                <a:t>RF excitation</a:t>
              </a:r>
              <a:endParaRPr lang="en-US" altLang="en-US" sz="1400"/>
            </a:p>
          </p:txBody>
        </p:sp>
        <p:sp>
          <p:nvSpPr>
            <p:cNvPr id="91163" name="Text Box 28"/>
            <p:cNvSpPr txBox="1">
              <a:spLocks noChangeArrowheads="1"/>
            </p:cNvSpPr>
            <p:nvPr/>
          </p:nvSpPr>
          <p:spPr bwMode="auto">
            <a:xfrm>
              <a:off x="68" y="2232"/>
              <a:ext cx="1121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CH" altLang="en-US" sz="1400"/>
                <a:t>z gradient</a:t>
              </a:r>
              <a:endParaRPr lang="en-US" altLang="en-US" sz="1400"/>
            </a:p>
          </p:txBody>
        </p:sp>
        <p:sp>
          <p:nvSpPr>
            <p:cNvPr id="91164" name="Text Box 29"/>
            <p:cNvSpPr txBox="1">
              <a:spLocks noChangeArrowheads="1"/>
            </p:cNvSpPr>
            <p:nvPr/>
          </p:nvSpPr>
          <p:spPr bwMode="auto">
            <a:xfrm>
              <a:off x="68" y="2641"/>
              <a:ext cx="1121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CH" altLang="en-US" sz="1400"/>
                <a:t>x gradient</a:t>
              </a:r>
              <a:endParaRPr lang="en-US" altLang="en-US" sz="1400"/>
            </a:p>
          </p:txBody>
        </p:sp>
        <p:sp>
          <p:nvSpPr>
            <p:cNvPr id="91165" name="Line 30"/>
            <p:cNvSpPr>
              <a:spLocks noChangeShapeType="1"/>
            </p:cNvSpPr>
            <p:nvPr/>
          </p:nvSpPr>
          <p:spPr bwMode="auto">
            <a:xfrm>
              <a:off x="884" y="3202"/>
              <a:ext cx="435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166" name="Text Box 31"/>
            <p:cNvSpPr txBox="1">
              <a:spLocks noChangeArrowheads="1"/>
            </p:cNvSpPr>
            <p:nvPr/>
          </p:nvSpPr>
          <p:spPr bwMode="auto">
            <a:xfrm>
              <a:off x="68" y="3004"/>
              <a:ext cx="1121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CH" altLang="en-US" sz="1400"/>
                <a:t>y gradient</a:t>
              </a:r>
              <a:endParaRPr lang="en-US" altLang="en-US" sz="1400"/>
            </a:p>
          </p:txBody>
        </p:sp>
        <p:sp>
          <p:nvSpPr>
            <p:cNvPr id="91167" name="Line 32"/>
            <p:cNvSpPr>
              <a:spLocks noChangeShapeType="1"/>
            </p:cNvSpPr>
            <p:nvPr/>
          </p:nvSpPr>
          <p:spPr bwMode="auto">
            <a:xfrm>
              <a:off x="884" y="3565"/>
              <a:ext cx="435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168" name="Text Box 33"/>
            <p:cNvSpPr txBox="1">
              <a:spLocks noChangeArrowheads="1"/>
            </p:cNvSpPr>
            <p:nvPr/>
          </p:nvSpPr>
          <p:spPr bwMode="auto">
            <a:xfrm>
              <a:off x="68" y="3367"/>
              <a:ext cx="1825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de-CH" altLang="en-US" sz="1400"/>
                <a:t>Signal acquisition</a:t>
              </a:r>
              <a:endParaRPr lang="en-US" altLang="en-US" sz="1400"/>
            </a:p>
          </p:txBody>
        </p:sp>
        <p:graphicFrame>
          <p:nvGraphicFramePr>
            <p:cNvPr id="91169" name="Object 34"/>
            <p:cNvGraphicFramePr>
              <a:graphicFrameLocks noChangeAspect="1"/>
            </p:cNvGraphicFramePr>
            <p:nvPr/>
          </p:nvGraphicFramePr>
          <p:xfrm>
            <a:off x="1338" y="3302"/>
            <a:ext cx="816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0784" name="CorelDRAW" r:id="rId9" imgW="1662450" imgH="1284029" progId="CorelDRAW.Graphic.14">
                    <p:embed/>
                  </p:oleObj>
                </mc:Choice>
                <mc:Fallback>
                  <p:oleObj name="CorelDRAW" r:id="rId9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38" y="3302"/>
                          <a:ext cx="816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1170" name="Rectangle 35"/>
            <p:cNvSpPr>
              <a:spLocks noChangeArrowheads="1"/>
            </p:cNvSpPr>
            <p:nvPr/>
          </p:nvSpPr>
          <p:spPr bwMode="auto">
            <a:xfrm>
              <a:off x="1338" y="2704"/>
              <a:ext cx="816" cy="272"/>
            </a:xfrm>
            <a:prstGeom prst="rect">
              <a:avLst/>
            </a:prstGeom>
            <a:solidFill>
              <a:srgbClr val="DDDDDD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91171" name="Rectangle 36"/>
            <p:cNvSpPr>
              <a:spLocks noChangeArrowheads="1"/>
            </p:cNvSpPr>
            <p:nvPr/>
          </p:nvSpPr>
          <p:spPr bwMode="auto">
            <a:xfrm>
              <a:off x="1338" y="3067"/>
              <a:ext cx="816" cy="272"/>
            </a:xfrm>
            <a:prstGeom prst="rect">
              <a:avLst/>
            </a:prstGeom>
            <a:solidFill>
              <a:srgbClr val="DDDDDD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91172" name="Line 37"/>
            <p:cNvSpPr>
              <a:spLocks noChangeShapeType="1"/>
            </p:cNvSpPr>
            <p:nvPr/>
          </p:nvSpPr>
          <p:spPr bwMode="auto">
            <a:xfrm flipV="1">
              <a:off x="1746" y="2750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173" name="Line 38"/>
            <p:cNvSpPr>
              <a:spLocks noChangeShapeType="1"/>
            </p:cNvSpPr>
            <p:nvPr/>
          </p:nvSpPr>
          <p:spPr bwMode="auto">
            <a:xfrm flipV="1">
              <a:off x="1746" y="3113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174" name="Freeform 39"/>
            <p:cNvSpPr>
              <a:spLocks/>
            </p:cNvSpPr>
            <p:nvPr/>
          </p:nvSpPr>
          <p:spPr bwMode="auto">
            <a:xfrm>
              <a:off x="241" y="3566"/>
              <a:ext cx="5534" cy="469"/>
            </a:xfrm>
            <a:custGeom>
              <a:avLst/>
              <a:gdLst>
                <a:gd name="T0" fmla="*/ 5225 w 5534"/>
                <a:gd name="T1" fmla="*/ 0 h 469"/>
                <a:gd name="T2" fmla="*/ 5315 w 5534"/>
                <a:gd name="T3" fmla="*/ 182 h 469"/>
                <a:gd name="T4" fmla="*/ 5088 w 5534"/>
                <a:gd name="T5" fmla="*/ 363 h 469"/>
                <a:gd name="T6" fmla="*/ 2639 w 5534"/>
                <a:gd name="T7" fmla="*/ 454 h 469"/>
                <a:gd name="T8" fmla="*/ 371 w 5534"/>
                <a:gd name="T9" fmla="*/ 272 h 469"/>
                <a:gd name="T10" fmla="*/ 416 w 5534"/>
                <a:gd name="T11" fmla="*/ 46 h 4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534"/>
                <a:gd name="T19" fmla="*/ 0 h 469"/>
                <a:gd name="T20" fmla="*/ 5534 w 5534"/>
                <a:gd name="T21" fmla="*/ 469 h 46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534" h="469">
                  <a:moveTo>
                    <a:pt x="5225" y="0"/>
                  </a:moveTo>
                  <a:cubicBezTo>
                    <a:pt x="5281" y="60"/>
                    <a:pt x="5338" y="121"/>
                    <a:pt x="5315" y="182"/>
                  </a:cubicBezTo>
                  <a:cubicBezTo>
                    <a:pt x="5292" y="243"/>
                    <a:pt x="5534" y="318"/>
                    <a:pt x="5088" y="363"/>
                  </a:cubicBezTo>
                  <a:cubicBezTo>
                    <a:pt x="4642" y="408"/>
                    <a:pt x="3425" y="469"/>
                    <a:pt x="2639" y="454"/>
                  </a:cubicBezTo>
                  <a:cubicBezTo>
                    <a:pt x="1853" y="439"/>
                    <a:pt x="742" y="340"/>
                    <a:pt x="371" y="272"/>
                  </a:cubicBezTo>
                  <a:cubicBezTo>
                    <a:pt x="0" y="204"/>
                    <a:pt x="208" y="125"/>
                    <a:pt x="416" y="46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91148" name="Object 40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785" name="Equation" r:id="rId11" imgW="1238289" imgH="342900" progId="Equation.DSMT4">
                  <p:embed/>
                </p:oleObj>
              </mc:Choice>
              <mc:Fallback>
                <p:oleObj name="Equation" r:id="rId11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149" name="Line 41"/>
          <p:cNvSpPr>
            <a:spLocks noChangeShapeType="1"/>
          </p:cNvSpPr>
          <p:nvPr/>
        </p:nvSpPr>
        <p:spPr bwMode="auto">
          <a:xfrm flipH="1" flipV="1">
            <a:off x="6011863" y="3860800"/>
            <a:ext cx="18002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50" name="Line 42"/>
          <p:cNvSpPr>
            <a:spLocks noChangeShapeType="1"/>
          </p:cNvSpPr>
          <p:nvPr/>
        </p:nvSpPr>
        <p:spPr bwMode="auto">
          <a:xfrm flipH="1" flipV="1">
            <a:off x="6011863" y="3500438"/>
            <a:ext cx="1800225" cy="2160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51" name="Line 43"/>
          <p:cNvSpPr>
            <a:spLocks noChangeShapeType="1"/>
          </p:cNvSpPr>
          <p:nvPr/>
        </p:nvSpPr>
        <p:spPr bwMode="auto">
          <a:xfrm>
            <a:off x="2124075" y="3213100"/>
            <a:ext cx="158432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52" name="Line 44"/>
          <p:cNvSpPr>
            <a:spLocks noChangeShapeType="1"/>
          </p:cNvSpPr>
          <p:nvPr/>
        </p:nvSpPr>
        <p:spPr bwMode="auto">
          <a:xfrm flipV="1">
            <a:off x="2124075" y="2060575"/>
            <a:ext cx="1368425" cy="11525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53" name="Line 45"/>
          <p:cNvSpPr>
            <a:spLocks noChangeShapeType="1"/>
          </p:cNvSpPr>
          <p:nvPr/>
        </p:nvSpPr>
        <p:spPr bwMode="auto">
          <a:xfrm flipV="1">
            <a:off x="2124075" y="1989138"/>
            <a:ext cx="0" cy="1223962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54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91155" name="Picture 2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1156" name="Picture 2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65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019468A-BAE9-47A2-A132-73A1540B4443}" type="slidenum">
              <a:rPr lang="en-US" altLang="en-US" smtClean="0"/>
              <a:pPr eaLnBrk="1" hangingPunct="1"/>
              <a:t>27</a:t>
            </a:fld>
            <a:endParaRPr lang="en-US" altLang="en-US" smtClean="0"/>
          </a:p>
        </p:txBody>
      </p:sp>
      <p:sp>
        <p:nvSpPr>
          <p:cNvPr id="92163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92165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92166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46577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gradient echo (GE) sequence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92167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8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92169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03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70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04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71" name="Line 22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172" name="Rectangle 23"/>
          <p:cNvSpPr>
            <a:spLocks noChangeArrowheads="1"/>
          </p:cNvSpPr>
          <p:nvPr/>
        </p:nvSpPr>
        <p:spPr bwMode="auto">
          <a:xfrm>
            <a:off x="4995863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173" name="Line 24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174" name="Freeform 25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175" name="Line 26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176" name="Text Box 27"/>
          <p:cNvSpPr txBox="1">
            <a:spLocks noChangeArrowheads="1"/>
          </p:cNvSpPr>
          <p:nvPr/>
        </p:nvSpPr>
        <p:spPr bwMode="auto">
          <a:xfrm>
            <a:off x="4140200" y="15367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92177" name="Text Box 28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92178" name="Text Box 29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92179" name="Line 30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180" name="Text Box 31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92181" name="Line 32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182" name="Text Box 33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92183" name="Object 40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05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84" name="Oval 46"/>
          <p:cNvSpPr>
            <a:spLocks noChangeArrowheads="1"/>
          </p:cNvSpPr>
          <p:nvPr/>
        </p:nvSpPr>
        <p:spPr bwMode="auto">
          <a:xfrm>
            <a:off x="2124075" y="3213100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185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92186" name="Picture 2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7" name="Picture 2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37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31EB796-6CA8-49C5-AAE1-0D6C6EE9C6F3}" type="slidenum">
              <a:rPr lang="en-US" altLang="en-US" smtClean="0"/>
              <a:pPr eaLnBrk="1" hangingPunct="1"/>
              <a:t>28</a:t>
            </a:fld>
            <a:endParaRPr lang="en-US" altLang="en-US" smtClean="0"/>
          </a:p>
        </p:txBody>
      </p:sp>
      <p:sp>
        <p:nvSpPr>
          <p:cNvPr id="93187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93189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93190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46577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gradient echo (GE) sequence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93191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2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93193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7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194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8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3195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3196" name="Rectangle 22"/>
          <p:cNvSpPr>
            <a:spLocks noChangeArrowheads="1"/>
          </p:cNvSpPr>
          <p:nvPr/>
        </p:nvSpPr>
        <p:spPr bwMode="auto">
          <a:xfrm>
            <a:off x="4995863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3197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3198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3199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3200" name="Text Box 26"/>
          <p:cNvSpPr txBox="1">
            <a:spLocks noChangeArrowheads="1"/>
          </p:cNvSpPr>
          <p:nvPr/>
        </p:nvSpPr>
        <p:spPr bwMode="auto">
          <a:xfrm>
            <a:off x="4140200" y="15367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93201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93202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93203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3204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93205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3206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93207" name="Object 34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29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3208" name="Oval 35"/>
          <p:cNvSpPr>
            <a:spLocks noChangeArrowheads="1"/>
          </p:cNvSpPr>
          <p:nvPr/>
        </p:nvSpPr>
        <p:spPr bwMode="auto">
          <a:xfrm>
            <a:off x="2124075" y="3213100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3209" name="Freeform 36"/>
          <p:cNvSpPr>
            <a:spLocks/>
          </p:cNvSpPr>
          <p:nvPr/>
        </p:nvSpPr>
        <p:spPr bwMode="auto">
          <a:xfrm>
            <a:off x="5364163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3210" name="Line 37"/>
          <p:cNvSpPr>
            <a:spLocks noChangeShapeType="1"/>
          </p:cNvSpPr>
          <p:nvPr/>
        </p:nvSpPr>
        <p:spPr bwMode="auto">
          <a:xfrm flipH="1">
            <a:off x="539750" y="3244850"/>
            <a:ext cx="158432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3211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93212" name="Picture 2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3213" name="Picture 2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17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1BB4DFB-8003-4D06-B9B5-DB39ED7C485A}" type="slidenum">
              <a:rPr lang="en-US" altLang="en-US" smtClean="0"/>
              <a:pPr eaLnBrk="1" hangingPunct="1"/>
              <a:t>29</a:t>
            </a:fld>
            <a:endParaRPr lang="en-US" altLang="en-US" smtClean="0"/>
          </a:p>
        </p:txBody>
      </p:sp>
      <p:sp>
        <p:nvSpPr>
          <p:cNvPr id="94211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94212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94213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46577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gradient echo (GE) sequence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94214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5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94216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7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4217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8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8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4219" name="Rectangle 22"/>
          <p:cNvSpPr>
            <a:spLocks noChangeArrowheads="1"/>
          </p:cNvSpPr>
          <p:nvPr/>
        </p:nvSpPr>
        <p:spPr bwMode="auto">
          <a:xfrm>
            <a:off x="4995863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4220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4221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4222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4223" name="Text Box 26"/>
          <p:cNvSpPr txBox="1">
            <a:spLocks noChangeArrowheads="1"/>
          </p:cNvSpPr>
          <p:nvPr/>
        </p:nvSpPr>
        <p:spPr bwMode="auto">
          <a:xfrm>
            <a:off x="4140200" y="15367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94224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94225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94226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4227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94228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4229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94230" name="Object 34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59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31" name="Oval 35"/>
          <p:cNvSpPr>
            <a:spLocks noChangeArrowheads="1"/>
          </p:cNvSpPr>
          <p:nvPr/>
        </p:nvSpPr>
        <p:spPr bwMode="auto">
          <a:xfrm>
            <a:off x="2124075" y="3213100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4232" name="Freeform 36"/>
          <p:cNvSpPr>
            <a:spLocks/>
          </p:cNvSpPr>
          <p:nvPr/>
        </p:nvSpPr>
        <p:spPr bwMode="auto">
          <a:xfrm>
            <a:off x="5364163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4233" name="Line 37"/>
          <p:cNvSpPr>
            <a:spLocks noChangeShapeType="1"/>
          </p:cNvSpPr>
          <p:nvPr/>
        </p:nvSpPr>
        <p:spPr bwMode="auto">
          <a:xfrm flipH="1">
            <a:off x="539750" y="3236913"/>
            <a:ext cx="158432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4234" name="Freeform 38"/>
          <p:cNvSpPr>
            <a:spLocks/>
          </p:cNvSpPr>
          <p:nvPr/>
        </p:nvSpPr>
        <p:spPr bwMode="auto">
          <a:xfrm>
            <a:off x="5940425" y="3141663"/>
            <a:ext cx="1368425" cy="215900"/>
          </a:xfrm>
          <a:custGeom>
            <a:avLst/>
            <a:gdLst>
              <a:gd name="T0" fmla="*/ 0 w 862"/>
              <a:gd name="T1" fmla="*/ 2147483647 h 136"/>
              <a:gd name="T2" fmla="*/ 0 w 862"/>
              <a:gd name="T3" fmla="*/ 0 h 136"/>
              <a:gd name="T4" fmla="*/ 2147483647 w 862"/>
              <a:gd name="T5" fmla="*/ 0 h 136"/>
              <a:gd name="T6" fmla="*/ 2147483647 w 862"/>
              <a:gd name="T7" fmla="*/ 2147483647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862"/>
              <a:gd name="T13" fmla="*/ 0 h 136"/>
              <a:gd name="T14" fmla="*/ 862 w 862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2" h="136">
                <a:moveTo>
                  <a:pt x="0" y="136"/>
                </a:moveTo>
                <a:lnTo>
                  <a:pt x="0" y="0"/>
                </a:lnTo>
                <a:lnTo>
                  <a:pt x="862" y="0"/>
                </a:lnTo>
                <a:lnTo>
                  <a:pt x="862" y="13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4235" name="Line 39"/>
          <p:cNvSpPr>
            <a:spLocks noChangeShapeType="1"/>
          </p:cNvSpPr>
          <p:nvPr/>
        </p:nvSpPr>
        <p:spPr bwMode="auto">
          <a:xfrm>
            <a:off x="539750" y="3205163"/>
            <a:ext cx="324008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4236" name="Group 43"/>
          <p:cNvGrpSpPr>
            <a:grpSpLocks/>
          </p:cNvGrpSpPr>
          <p:nvPr/>
        </p:nvGrpSpPr>
        <p:grpSpPr bwMode="auto">
          <a:xfrm>
            <a:off x="5959475" y="4076700"/>
            <a:ext cx="1419225" cy="709613"/>
            <a:chOff x="3611" y="2568"/>
            <a:chExt cx="1130" cy="447"/>
          </a:xfrm>
        </p:grpSpPr>
        <p:graphicFrame>
          <p:nvGraphicFramePr>
            <p:cNvPr id="94241" name="Object 33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860" name="CorelDRAW" r:id="rId11" imgW="1662450" imgH="1284029" progId="CorelDRAW.Graphic.14">
                    <p:embed/>
                  </p:oleObj>
                </mc:Choice>
                <mc:Fallback>
                  <p:oleObj name="CorelDRAW" r:id="rId11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4242" name="Object 41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3861" name="CorelDRAW" r:id="rId13" imgW="1662450" imgH="1284029" progId="CorelDRAW.Graphic.14">
                    <p:embed/>
                  </p:oleObj>
                </mc:Choice>
                <mc:Fallback>
                  <p:oleObj name="CorelDRAW" r:id="rId13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4238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94239" name="Picture 2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4240" name="Picture 2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058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83DB65D-995C-48D9-8668-BD46680FDC46}" type="slidenum">
              <a:rPr lang="en-US" altLang="en-US" smtClean="0"/>
              <a:pPr eaLnBrk="1" hangingPunct="1"/>
              <a:t>30</a:t>
            </a:fld>
            <a:endParaRPr lang="en-US" altLang="en-US" smtClean="0"/>
          </a:p>
        </p:txBody>
      </p:sp>
      <p:sp>
        <p:nvSpPr>
          <p:cNvPr id="95235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95236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95237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46577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gradient echo (GE) sequence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95238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9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95240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81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5241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82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5242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3" name="Rectangle 22"/>
          <p:cNvSpPr>
            <a:spLocks noChangeArrowheads="1"/>
          </p:cNvSpPr>
          <p:nvPr/>
        </p:nvSpPr>
        <p:spPr bwMode="auto">
          <a:xfrm>
            <a:off x="4995863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5244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5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6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7" name="Text Box 26"/>
          <p:cNvSpPr txBox="1">
            <a:spLocks noChangeArrowheads="1"/>
          </p:cNvSpPr>
          <p:nvPr/>
        </p:nvSpPr>
        <p:spPr bwMode="auto">
          <a:xfrm>
            <a:off x="4140200" y="15367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95248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95249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95250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51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95252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53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95254" name="Object 33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83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5255" name="Oval 34"/>
          <p:cNvSpPr>
            <a:spLocks noChangeArrowheads="1"/>
          </p:cNvSpPr>
          <p:nvPr/>
        </p:nvSpPr>
        <p:spPr bwMode="auto">
          <a:xfrm>
            <a:off x="2124075" y="3213100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5256" name="Freeform 35"/>
          <p:cNvSpPr>
            <a:spLocks/>
          </p:cNvSpPr>
          <p:nvPr/>
        </p:nvSpPr>
        <p:spPr bwMode="auto">
          <a:xfrm>
            <a:off x="5364163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5257" name="Group 39"/>
          <p:cNvGrpSpPr>
            <a:grpSpLocks/>
          </p:cNvGrpSpPr>
          <p:nvPr/>
        </p:nvGrpSpPr>
        <p:grpSpPr bwMode="auto">
          <a:xfrm>
            <a:off x="5959475" y="4076700"/>
            <a:ext cx="1419225" cy="709613"/>
            <a:chOff x="3611" y="2568"/>
            <a:chExt cx="1130" cy="447"/>
          </a:xfrm>
        </p:grpSpPr>
        <p:graphicFrame>
          <p:nvGraphicFramePr>
            <p:cNvPr id="95264" name="Object 40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884" name="CorelDRAW" r:id="rId11" imgW="1662450" imgH="1284029" progId="CorelDRAW.Graphic.14">
                    <p:embed/>
                  </p:oleObj>
                </mc:Choice>
                <mc:Fallback>
                  <p:oleObj name="CorelDRAW" r:id="rId11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5265" name="Object 41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4885" name="CorelDRAW" r:id="rId13" imgW="1662450" imgH="1284029" progId="CorelDRAW.Graphic.14">
                    <p:embed/>
                  </p:oleObj>
                </mc:Choice>
                <mc:Fallback>
                  <p:oleObj name="CorelDRAW" r:id="rId13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5258" name="Freeform 42"/>
          <p:cNvSpPr>
            <a:spLocks/>
          </p:cNvSpPr>
          <p:nvPr/>
        </p:nvSpPr>
        <p:spPr bwMode="auto">
          <a:xfrm>
            <a:off x="5364163" y="3933825"/>
            <a:ext cx="576262" cy="71438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59" name="Line 43"/>
          <p:cNvSpPr>
            <a:spLocks noChangeShapeType="1"/>
          </p:cNvSpPr>
          <p:nvPr/>
        </p:nvSpPr>
        <p:spPr bwMode="auto">
          <a:xfrm flipH="1">
            <a:off x="539750" y="3284538"/>
            <a:ext cx="1584325" cy="7207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61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95262" name="Picture 2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5263" name="Picture 2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60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95C53AC-0285-4D55-9BA8-F983B7D3D055}" type="slidenum">
              <a:rPr lang="en-US" altLang="en-US" smtClean="0"/>
              <a:pPr eaLnBrk="1" hangingPunct="1"/>
              <a:t>31</a:t>
            </a:fld>
            <a:endParaRPr lang="en-US" altLang="en-US" smtClean="0"/>
          </a:p>
        </p:txBody>
      </p:sp>
      <p:sp>
        <p:nvSpPr>
          <p:cNvPr id="96259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96260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96261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46577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gradient echo (GE) sequence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96262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3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96264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905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65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906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6266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6267" name="Rectangle 22"/>
          <p:cNvSpPr>
            <a:spLocks noChangeArrowheads="1"/>
          </p:cNvSpPr>
          <p:nvPr/>
        </p:nvSpPr>
        <p:spPr bwMode="auto">
          <a:xfrm>
            <a:off x="4995863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6268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6269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6270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6271" name="Text Box 26"/>
          <p:cNvSpPr txBox="1">
            <a:spLocks noChangeArrowheads="1"/>
          </p:cNvSpPr>
          <p:nvPr/>
        </p:nvSpPr>
        <p:spPr bwMode="auto">
          <a:xfrm>
            <a:off x="4140200" y="15367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96272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96273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96274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6275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96276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6277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96278" name="Object 33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907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6279" name="Oval 34"/>
          <p:cNvSpPr>
            <a:spLocks noChangeArrowheads="1"/>
          </p:cNvSpPr>
          <p:nvPr/>
        </p:nvSpPr>
        <p:spPr bwMode="auto">
          <a:xfrm>
            <a:off x="2124075" y="3213100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6280" name="Freeform 35"/>
          <p:cNvSpPr>
            <a:spLocks/>
          </p:cNvSpPr>
          <p:nvPr/>
        </p:nvSpPr>
        <p:spPr bwMode="auto">
          <a:xfrm>
            <a:off x="5364163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6281" name="Group 36"/>
          <p:cNvGrpSpPr>
            <a:grpSpLocks/>
          </p:cNvGrpSpPr>
          <p:nvPr/>
        </p:nvGrpSpPr>
        <p:grpSpPr bwMode="auto">
          <a:xfrm>
            <a:off x="5959475" y="4197350"/>
            <a:ext cx="1419225" cy="503238"/>
            <a:chOff x="3611" y="2568"/>
            <a:chExt cx="1130" cy="447"/>
          </a:xfrm>
        </p:grpSpPr>
        <p:graphicFrame>
          <p:nvGraphicFramePr>
            <p:cNvPr id="96290" name="Object 37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5908" name="CorelDRAW" r:id="rId11" imgW="1662450" imgH="1284029" progId="CorelDRAW.Graphic.14">
                    <p:embed/>
                  </p:oleObj>
                </mc:Choice>
                <mc:Fallback>
                  <p:oleObj name="CorelDRAW" r:id="rId11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6291" name="Object 38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5909" name="CorelDRAW" r:id="rId13" imgW="1662450" imgH="1284029" progId="CorelDRAW.Graphic.14">
                    <p:embed/>
                  </p:oleObj>
                </mc:Choice>
                <mc:Fallback>
                  <p:oleObj name="CorelDRAW" r:id="rId13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6282" name="Freeform 39"/>
          <p:cNvSpPr>
            <a:spLocks/>
          </p:cNvSpPr>
          <p:nvPr/>
        </p:nvSpPr>
        <p:spPr bwMode="auto">
          <a:xfrm>
            <a:off x="5364163" y="3933825"/>
            <a:ext cx="576262" cy="71438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6283" name="Line 40"/>
          <p:cNvSpPr>
            <a:spLocks noChangeShapeType="1"/>
          </p:cNvSpPr>
          <p:nvPr/>
        </p:nvSpPr>
        <p:spPr bwMode="auto">
          <a:xfrm flipH="1">
            <a:off x="539750" y="3284538"/>
            <a:ext cx="1584325" cy="7207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6284" name="Freeform 41"/>
          <p:cNvSpPr>
            <a:spLocks/>
          </p:cNvSpPr>
          <p:nvPr/>
        </p:nvSpPr>
        <p:spPr bwMode="auto">
          <a:xfrm>
            <a:off x="5940425" y="3141663"/>
            <a:ext cx="1368425" cy="215900"/>
          </a:xfrm>
          <a:custGeom>
            <a:avLst/>
            <a:gdLst>
              <a:gd name="T0" fmla="*/ 0 w 862"/>
              <a:gd name="T1" fmla="*/ 2147483647 h 136"/>
              <a:gd name="T2" fmla="*/ 0 w 862"/>
              <a:gd name="T3" fmla="*/ 0 h 136"/>
              <a:gd name="T4" fmla="*/ 2147483647 w 862"/>
              <a:gd name="T5" fmla="*/ 0 h 136"/>
              <a:gd name="T6" fmla="*/ 2147483647 w 862"/>
              <a:gd name="T7" fmla="*/ 2147483647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862"/>
              <a:gd name="T13" fmla="*/ 0 h 136"/>
              <a:gd name="T14" fmla="*/ 862 w 862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2" h="136">
                <a:moveTo>
                  <a:pt x="0" y="136"/>
                </a:moveTo>
                <a:lnTo>
                  <a:pt x="0" y="0"/>
                </a:lnTo>
                <a:lnTo>
                  <a:pt x="862" y="0"/>
                </a:lnTo>
                <a:lnTo>
                  <a:pt x="862" y="13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6285" name="Line 42"/>
          <p:cNvSpPr>
            <a:spLocks noChangeShapeType="1"/>
          </p:cNvSpPr>
          <p:nvPr/>
        </p:nvSpPr>
        <p:spPr bwMode="auto">
          <a:xfrm>
            <a:off x="549275" y="4008438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6287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96288" name="Picture 2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6289" name="Picture 2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17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F69909A-399C-423B-B925-FADA5D841CBF}" type="slidenum">
              <a:rPr lang="en-US" altLang="en-US" smtClean="0"/>
              <a:pPr eaLnBrk="1" hangingPunct="1"/>
              <a:t>32</a:t>
            </a:fld>
            <a:endParaRPr lang="en-US" altLang="en-US" smtClean="0"/>
          </a:p>
        </p:txBody>
      </p:sp>
      <p:sp>
        <p:nvSpPr>
          <p:cNvPr id="97283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97284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97285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46577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gradient echo (GE) sequence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97286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7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97288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29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7289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30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290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291" name="Rectangle 22"/>
          <p:cNvSpPr>
            <a:spLocks noChangeArrowheads="1"/>
          </p:cNvSpPr>
          <p:nvPr/>
        </p:nvSpPr>
        <p:spPr bwMode="auto">
          <a:xfrm>
            <a:off x="4995863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7292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293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294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295" name="Text Box 26"/>
          <p:cNvSpPr txBox="1">
            <a:spLocks noChangeArrowheads="1"/>
          </p:cNvSpPr>
          <p:nvPr/>
        </p:nvSpPr>
        <p:spPr bwMode="auto">
          <a:xfrm>
            <a:off x="4140200" y="15367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97296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97297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97298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299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97300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301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97302" name="Object 33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31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303" name="Oval 34"/>
          <p:cNvSpPr>
            <a:spLocks noChangeArrowheads="1"/>
          </p:cNvSpPr>
          <p:nvPr/>
        </p:nvSpPr>
        <p:spPr bwMode="auto">
          <a:xfrm>
            <a:off x="2124075" y="3213100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7304" name="Freeform 35"/>
          <p:cNvSpPr>
            <a:spLocks/>
          </p:cNvSpPr>
          <p:nvPr/>
        </p:nvSpPr>
        <p:spPr bwMode="auto">
          <a:xfrm>
            <a:off x="5364163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7305" name="Group 36"/>
          <p:cNvGrpSpPr>
            <a:grpSpLocks/>
          </p:cNvGrpSpPr>
          <p:nvPr/>
        </p:nvGrpSpPr>
        <p:grpSpPr bwMode="auto">
          <a:xfrm>
            <a:off x="5959475" y="4197350"/>
            <a:ext cx="1419225" cy="503238"/>
            <a:chOff x="3611" y="2568"/>
            <a:chExt cx="1130" cy="447"/>
          </a:xfrm>
        </p:grpSpPr>
        <p:graphicFrame>
          <p:nvGraphicFramePr>
            <p:cNvPr id="97314" name="Object 37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6932" name="CorelDRAW" r:id="rId11" imgW="1662450" imgH="1284029" progId="CorelDRAW.Graphic.14">
                    <p:embed/>
                  </p:oleObj>
                </mc:Choice>
                <mc:Fallback>
                  <p:oleObj name="CorelDRAW" r:id="rId11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7315" name="Object 38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6933" name="CorelDRAW" r:id="rId13" imgW="1662450" imgH="1284029" progId="CorelDRAW.Graphic.14">
                    <p:embed/>
                  </p:oleObj>
                </mc:Choice>
                <mc:Fallback>
                  <p:oleObj name="CorelDRAW" r:id="rId13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7306" name="Freeform 39"/>
          <p:cNvSpPr>
            <a:spLocks/>
          </p:cNvSpPr>
          <p:nvPr/>
        </p:nvSpPr>
        <p:spPr bwMode="auto">
          <a:xfrm>
            <a:off x="5364163" y="3933825"/>
            <a:ext cx="576262" cy="195263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307" name="Freeform 41"/>
          <p:cNvSpPr>
            <a:spLocks/>
          </p:cNvSpPr>
          <p:nvPr/>
        </p:nvSpPr>
        <p:spPr bwMode="auto">
          <a:xfrm>
            <a:off x="5940425" y="3141663"/>
            <a:ext cx="1368425" cy="215900"/>
          </a:xfrm>
          <a:custGeom>
            <a:avLst/>
            <a:gdLst>
              <a:gd name="T0" fmla="*/ 0 w 862"/>
              <a:gd name="T1" fmla="*/ 2147483647 h 136"/>
              <a:gd name="T2" fmla="*/ 0 w 862"/>
              <a:gd name="T3" fmla="*/ 0 h 136"/>
              <a:gd name="T4" fmla="*/ 2147483647 w 862"/>
              <a:gd name="T5" fmla="*/ 0 h 136"/>
              <a:gd name="T6" fmla="*/ 2147483647 w 862"/>
              <a:gd name="T7" fmla="*/ 2147483647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862"/>
              <a:gd name="T13" fmla="*/ 0 h 136"/>
              <a:gd name="T14" fmla="*/ 862 w 862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2" h="136">
                <a:moveTo>
                  <a:pt x="0" y="136"/>
                </a:moveTo>
                <a:lnTo>
                  <a:pt x="0" y="0"/>
                </a:lnTo>
                <a:lnTo>
                  <a:pt x="862" y="0"/>
                </a:lnTo>
                <a:lnTo>
                  <a:pt x="862" y="13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308" name="Line 42"/>
          <p:cNvSpPr>
            <a:spLocks noChangeShapeType="1"/>
          </p:cNvSpPr>
          <p:nvPr/>
        </p:nvSpPr>
        <p:spPr bwMode="auto">
          <a:xfrm>
            <a:off x="549275" y="4460875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309" name="Line 43"/>
          <p:cNvSpPr>
            <a:spLocks noChangeShapeType="1"/>
          </p:cNvSpPr>
          <p:nvPr/>
        </p:nvSpPr>
        <p:spPr bwMode="auto">
          <a:xfrm flipH="1">
            <a:off x="555625" y="3262313"/>
            <a:ext cx="1581150" cy="11779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311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97312" name="Picture 2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313" name="Picture 2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64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2941E1C-2DFD-4045-B4FC-742EABCCA7F2}" type="slidenum">
              <a:rPr lang="en-US" altLang="en-US" smtClean="0"/>
              <a:pPr eaLnBrk="1" hangingPunct="1"/>
              <a:t>33</a:t>
            </a:fld>
            <a:endParaRPr lang="en-US" altLang="en-US" smtClean="0"/>
          </a:p>
        </p:txBody>
      </p:sp>
      <p:sp>
        <p:nvSpPr>
          <p:cNvPr id="98307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98308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98309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46577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gradient echo (GE) sequence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98310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1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98312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953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313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954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8314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8315" name="Rectangle 22"/>
          <p:cNvSpPr>
            <a:spLocks noChangeArrowheads="1"/>
          </p:cNvSpPr>
          <p:nvPr/>
        </p:nvSpPr>
        <p:spPr bwMode="auto">
          <a:xfrm>
            <a:off x="4995863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8316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8317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8318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8319" name="Text Box 26"/>
          <p:cNvSpPr txBox="1">
            <a:spLocks noChangeArrowheads="1"/>
          </p:cNvSpPr>
          <p:nvPr/>
        </p:nvSpPr>
        <p:spPr bwMode="auto">
          <a:xfrm>
            <a:off x="4140200" y="15367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98320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98321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98322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8323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98324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8325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98326" name="Object 33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955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8327" name="Oval 34"/>
          <p:cNvSpPr>
            <a:spLocks noChangeArrowheads="1"/>
          </p:cNvSpPr>
          <p:nvPr/>
        </p:nvSpPr>
        <p:spPr bwMode="auto">
          <a:xfrm>
            <a:off x="2124075" y="3213100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8328" name="Freeform 35"/>
          <p:cNvSpPr>
            <a:spLocks/>
          </p:cNvSpPr>
          <p:nvPr/>
        </p:nvSpPr>
        <p:spPr bwMode="auto">
          <a:xfrm>
            <a:off x="5364163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8329" name="Group 36"/>
          <p:cNvGrpSpPr>
            <a:grpSpLocks/>
          </p:cNvGrpSpPr>
          <p:nvPr/>
        </p:nvGrpSpPr>
        <p:grpSpPr bwMode="auto">
          <a:xfrm>
            <a:off x="5959475" y="4197350"/>
            <a:ext cx="1419225" cy="503238"/>
            <a:chOff x="3611" y="2568"/>
            <a:chExt cx="1130" cy="447"/>
          </a:xfrm>
        </p:grpSpPr>
        <p:graphicFrame>
          <p:nvGraphicFramePr>
            <p:cNvPr id="98338" name="Object 37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956" name="CorelDRAW" r:id="rId11" imgW="1662450" imgH="1284029" progId="CorelDRAW.Graphic.14">
                    <p:embed/>
                  </p:oleObj>
                </mc:Choice>
                <mc:Fallback>
                  <p:oleObj name="CorelDRAW" r:id="rId11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8339" name="Object 38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957" name="CorelDRAW" r:id="rId13" imgW="1662450" imgH="1284029" progId="CorelDRAW.Graphic.14">
                    <p:embed/>
                  </p:oleObj>
                </mc:Choice>
                <mc:Fallback>
                  <p:oleObj name="CorelDRAW" r:id="rId13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8330" name="Freeform 39"/>
          <p:cNvSpPr>
            <a:spLocks/>
          </p:cNvSpPr>
          <p:nvPr/>
        </p:nvSpPr>
        <p:spPr bwMode="auto">
          <a:xfrm flipV="1">
            <a:off x="5364163" y="3749675"/>
            <a:ext cx="576262" cy="18415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8331" name="Freeform 40"/>
          <p:cNvSpPr>
            <a:spLocks/>
          </p:cNvSpPr>
          <p:nvPr/>
        </p:nvSpPr>
        <p:spPr bwMode="auto">
          <a:xfrm>
            <a:off x="5940425" y="3141663"/>
            <a:ext cx="1368425" cy="215900"/>
          </a:xfrm>
          <a:custGeom>
            <a:avLst/>
            <a:gdLst>
              <a:gd name="T0" fmla="*/ 0 w 862"/>
              <a:gd name="T1" fmla="*/ 2147483647 h 136"/>
              <a:gd name="T2" fmla="*/ 0 w 862"/>
              <a:gd name="T3" fmla="*/ 0 h 136"/>
              <a:gd name="T4" fmla="*/ 2147483647 w 862"/>
              <a:gd name="T5" fmla="*/ 0 h 136"/>
              <a:gd name="T6" fmla="*/ 2147483647 w 862"/>
              <a:gd name="T7" fmla="*/ 2147483647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862"/>
              <a:gd name="T13" fmla="*/ 0 h 136"/>
              <a:gd name="T14" fmla="*/ 862 w 862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2" h="136">
                <a:moveTo>
                  <a:pt x="0" y="136"/>
                </a:moveTo>
                <a:lnTo>
                  <a:pt x="0" y="0"/>
                </a:lnTo>
                <a:lnTo>
                  <a:pt x="862" y="0"/>
                </a:lnTo>
                <a:lnTo>
                  <a:pt x="862" y="13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8332" name="Line 41"/>
          <p:cNvSpPr>
            <a:spLocks noChangeShapeType="1"/>
          </p:cNvSpPr>
          <p:nvPr/>
        </p:nvSpPr>
        <p:spPr bwMode="auto">
          <a:xfrm>
            <a:off x="534988" y="2390775"/>
            <a:ext cx="3211512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8333" name="Line 43"/>
          <p:cNvSpPr>
            <a:spLocks noChangeShapeType="1"/>
          </p:cNvSpPr>
          <p:nvPr/>
        </p:nvSpPr>
        <p:spPr bwMode="auto">
          <a:xfrm flipH="1" flipV="1">
            <a:off x="555625" y="2384425"/>
            <a:ext cx="1601788" cy="855663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8335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98336" name="Picture 2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8337" name="Picture 2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87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EDCBA7E-7C61-4FA7-8A42-000B2F179BE4}" type="slidenum">
              <a:rPr lang="en-US" altLang="en-US" smtClean="0"/>
              <a:pPr eaLnBrk="1" hangingPunct="1"/>
              <a:t>34</a:t>
            </a:fld>
            <a:endParaRPr lang="en-US" altLang="en-US" smtClean="0"/>
          </a:p>
        </p:txBody>
      </p:sp>
      <p:sp>
        <p:nvSpPr>
          <p:cNvPr id="99331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99332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99333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46577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gradient echo (GE) sequence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99334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5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99336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977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7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978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8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39" name="Rectangle 22"/>
          <p:cNvSpPr>
            <a:spLocks noChangeArrowheads="1"/>
          </p:cNvSpPr>
          <p:nvPr/>
        </p:nvSpPr>
        <p:spPr bwMode="auto">
          <a:xfrm>
            <a:off x="4995863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9340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41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42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43" name="Text Box 26"/>
          <p:cNvSpPr txBox="1">
            <a:spLocks noChangeArrowheads="1"/>
          </p:cNvSpPr>
          <p:nvPr/>
        </p:nvSpPr>
        <p:spPr bwMode="auto">
          <a:xfrm>
            <a:off x="4140200" y="15367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99344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99345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99346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47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99348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49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99350" name="Object 33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979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51" name="Oval 34"/>
          <p:cNvSpPr>
            <a:spLocks noChangeArrowheads="1"/>
          </p:cNvSpPr>
          <p:nvPr/>
        </p:nvSpPr>
        <p:spPr bwMode="auto">
          <a:xfrm>
            <a:off x="2084388" y="3189288"/>
            <a:ext cx="71437" cy="714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9352" name="Freeform 35"/>
          <p:cNvSpPr>
            <a:spLocks/>
          </p:cNvSpPr>
          <p:nvPr/>
        </p:nvSpPr>
        <p:spPr bwMode="auto">
          <a:xfrm>
            <a:off x="5364163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9353" name="Group 36"/>
          <p:cNvGrpSpPr>
            <a:grpSpLocks/>
          </p:cNvGrpSpPr>
          <p:nvPr/>
        </p:nvGrpSpPr>
        <p:grpSpPr bwMode="auto">
          <a:xfrm>
            <a:off x="5959475" y="4197350"/>
            <a:ext cx="1419225" cy="503238"/>
            <a:chOff x="3611" y="2568"/>
            <a:chExt cx="1130" cy="447"/>
          </a:xfrm>
        </p:grpSpPr>
        <p:graphicFrame>
          <p:nvGraphicFramePr>
            <p:cNvPr id="99389" name="Object 37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8980" name="CorelDRAW" r:id="rId11" imgW="1662450" imgH="1284029" progId="CorelDRAW.Graphic.14">
                    <p:embed/>
                  </p:oleObj>
                </mc:Choice>
                <mc:Fallback>
                  <p:oleObj name="CorelDRAW" r:id="rId11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9390" name="Object 38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8981" name="CorelDRAW" r:id="rId13" imgW="1662450" imgH="1284029" progId="CorelDRAW.Graphic.14">
                    <p:embed/>
                  </p:oleObj>
                </mc:Choice>
                <mc:Fallback>
                  <p:oleObj name="CorelDRAW" r:id="rId13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9354" name="Freeform 40"/>
          <p:cNvSpPr>
            <a:spLocks/>
          </p:cNvSpPr>
          <p:nvPr/>
        </p:nvSpPr>
        <p:spPr bwMode="auto">
          <a:xfrm>
            <a:off x="5940425" y="3141663"/>
            <a:ext cx="1368425" cy="215900"/>
          </a:xfrm>
          <a:custGeom>
            <a:avLst/>
            <a:gdLst>
              <a:gd name="T0" fmla="*/ 0 w 862"/>
              <a:gd name="T1" fmla="*/ 2147483647 h 136"/>
              <a:gd name="T2" fmla="*/ 0 w 862"/>
              <a:gd name="T3" fmla="*/ 0 h 136"/>
              <a:gd name="T4" fmla="*/ 2147483647 w 862"/>
              <a:gd name="T5" fmla="*/ 0 h 136"/>
              <a:gd name="T6" fmla="*/ 2147483647 w 862"/>
              <a:gd name="T7" fmla="*/ 2147483647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862"/>
              <a:gd name="T13" fmla="*/ 0 h 136"/>
              <a:gd name="T14" fmla="*/ 862 w 862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2" h="136">
                <a:moveTo>
                  <a:pt x="0" y="136"/>
                </a:moveTo>
                <a:lnTo>
                  <a:pt x="0" y="0"/>
                </a:lnTo>
                <a:lnTo>
                  <a:pt x="862" y="0"/>
                </a:lnTo>
                <a:lnTo>
                  <a:pt x="862" y="13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55" name="Line 41"/>
          <p:cNvSpPr>
            <a:spLocks noChangeShapeType="1"/>
          </p:cNvSpPr>
          <p:nvPr/>
        </p:nvSpPr>
        <p:spPr bwMode="auto">
          <a:xfrm>
            <a:off x="539750" y="32131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56" name="Rectangle 43"/>
          <p:cNvSpPr>
            <a:spLocks noChangeArrowheads="1"/>
          </p:cNvSpPr>
          <p:nvPr/>
        </p:nvSpPr>
        <p:spPr bwMode="auto">
          <a:xfrm>
            <a:off x="5364163" y="3716338"/>
            <a:ext cx="576262" cy="433387"/>
          </a:xfrm>
          <a:prstGeom prst="rect">
            <a:avLst/>
          </a:prstGeom>
          <a:solidFill>
            <a:srgbClr val="DDDDDD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9357" name="Line 44"/>
          <p:cNvSpPr>
            <a:spLocks noChangeShapeType="1"/>
          </p:cNvSpPr>
          <p:nvPr/>
        </p:nvSpPr>
        <p:spPr bwMode="auto">
          <a:xfrm flipV="1">
            <a:off x="5651500" y="37893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58" name="Line 45"/>
          <p:cNvSpPr>
            <a:spLocks noChangeShapeType="1"/>
          </p:cNvSpPr>
          <p:nvPr/>
        </p:nvSpPr>
        <p:spPr bwMode="auto">
          <a:xfrm>
            <a:off x="539750" y="34290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59" name="Line 46"/>
          <p:cNvSpPr>
            <a:spLocks noChangeShapeType="1"/>
          </p:cNvSpPr>
          <p:nvPr/>
        </p:nvSpPr>
        <p:spPr bwMode="auto">
          <a:xfrm>
            <a:off x="539750" y="36449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60" name="Line 47"/>
          <p:cNvSpPr>
            <a:spLocks noChangeShapeType="1"/>
          </p:cNvSpPr>
          <p:nvPr/>
        </p:nvSpPr>
        <p:spPr bwMode="auto">
          <a:xfrm>
            <a:off x="539750" y="38608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61" name="Line 48"/>
          <p:cNvSpPr>
            <a:spLocks noChangeShapeType="1"/>
          </p:cNvSpPr>
          <p:nvPr/>
        </p:nvSpPr>
        <p:spPr bwMode="auto">
          <a:xfrm>
            <a:off x="539750" y="40767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62" name="Line 49"/>
          <p:cNvSpPr>
            <a:spLocks noChangeShapeType="1"/>
          </p:cNvSpPr>
          <p:nvPr/>
        </p:nvSpPr>
        <p:spPr bwMode="auto">
          <a:xfrm>
            <a:off x="539750" y="42926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63" name="Line 50"/>
          <p:cNvSpPr>
            <a:spLocks noChangeShapeType="1"/>
          </p:cNvSpPr>
          <p:nvPr/>
        </p:nvSpPr>
        <p:spPr bwMode="auto">
          <a:xfrm>
            <a:off x="539750" y="45085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64" name="Line 51"/>
          <p:cNvSpPr>
            <a:spLocks noChangeShapeType="1"/>
          </p:cNvSpPr>
          <p:nvPr/>
        </p:nvSpPr>
        <p:spPr bwMode="auto">
          <a:xfrm>
            <a:off x="539750" y="47244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65" name="Line 52"/>
          <p:cNvSpPr>
            <a:spLocks noChangeShapeType="1"/>
          </p:cNvSpPr>
          <p:nvPr/>
        </p:nvSpPr>
        <p:spPr bwMode="auto">
          <a:xfrm>
            <a:off x="539750" y="29972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66" name="Line 53"/>
          <p:cNvSpPr>
            <a:spLocks noChangeShapeType="1"/>
          </p:cNvSpPr>
          <p:nvPr/>
        </p:nvSpPr>
        <p:spPr bwMode="auto">
          <a:xfrm>
            <a:off x="539750" y="27813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67" name="Line 54"/>
          <p:cNvSpPr>
            <a:spLocks noChangeShapeType="1"/>
          </p:cNvSpPr>
          <p:nvPr/>
        </p:nvSpPr>
        <p:spPr bwMode="auto">
          <a:xfrm>
            <a:off x="539750" y="25654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68" name="Line 55"/>
          <p:cNvSpPr>
            <a:spLocks noChangeShapeType="1"/>
          </p:cNvSpPr>
          <p:nvPr/>
        </p:nvSpPr>
        <p:spPr bwMode="auto">
          <a:xfrm>
            <a:off x="539750" y="23495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69" name="Line 56"/>
          <p:cNvSpPr>
            <a:spLocks noChangeShapeType="1"/>
          </p:cNvSpPr>
          <p:nvPr/>
        </p:nvSpPr>
        <p:spPr bwMode="auto">
          <a:xfrm>
            <a:off x="539750" y="21336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70" name="Line 57"/>
          <p:cNvSpPr>
            <a:spLocks noChangeShapeType="1"/>
          </p:cNvSpPr>
          <p:nvPr/>
        </p:nvSpPr>
        <p:spPr bwMode="auto">
          <a:xfrm>
            <a:off x="539750" y="1916113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71" name="Line 58"/>
          <p:cNvSpPr>
            <a:spLocks noChangeShapeType="1"/>
          </p:cNvSpPr>
          <p:nvPr/>
        </p:nvSpPr>
        <p:spPr bwMode="auto">
          <a:xfrm flipH="1" flipV="1">
            <a:off x="539750" y="2997200"/>
            <a:ext cx="1584325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72" name="Line 59"/>
          <p:cNvSpPr>
            <a:spLocks noChangeShapeType="1"/>
          </p:cNvSpPr>
          <p:nvPr/>
        </p:nvSpPr>
        <p:spPr bwMode="auto">
          <a:xfrm flipH="1" flipV="1">
            <a:off x="539750" y="2781300"/>
            <a:ext cx="1584325" cy="431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73" name="Line 60"/>
          <p:cNvSpPr>
            <a:spLocks noChangeShapeType="1"/>
          </p:cNvSpPr>
          <p:nvPr/>
        </p:nvSpPr>
        <p:spPr bwMode="auto">
          <a:xfrm flipH="1" flipV="1">
            <a:off x="539750" y="2565400"/>
            <a:ext cx="1584325" cy="6477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74" name="Line 61"/>
          <p:cNvSpPr>
            <a:spLocks noChangeShapeType="1"/>
          </p:cNvSpPr>
          <p:nvPr/>
        </p:nvSpPr>
        <p:spPr bwMode="auto">
          <a:xfrm flipH="1" flipV="1">
            <a:off x="539750" y="2349500"/>
            <a:ext cx="1584325" cy="863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75" name="Line 62"/>
          <p:cNvSpPr>
            <a:spLocks noChangeShapeType="1"/>
          </p:cNvSpPr>
          <p:nvPr/>
        </p:nvSpPr>
        <p:spPr bwMode="auto">
          <a:xfrm flipH="1" flipV="1">
            <a:off x="539750" y="2133600"/>
            <a:ext cx="1584325" cy="10795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76" name="Line 63"/>
          <p:cNvSpPr>
            <a:spLocks noChangeShapeType="1"/>
          </p:cNvSpPr>
          <p:nvPr/>
        </p:nvSpPr>
        <p:spPr bwMode="auto">
          <a:xfrm flipH="1" flipV="1">
            <a:off x="539750" y="1916113"/>
            <a:ext cx="1584325" cy="1296987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77" name="Line 64"/>
          <p:cNvSpPr>
            <a:spLocks noChangeShapeType="1"/>
          </p:cNvSpPr>
          <p:nvPr/>
        </p:nvSpPr>
        <p:spPr bwMode="auto">
          <a:xfrm flipH="1">
            <a:off x="539750" y="3213100"/>
            <a:ext cx="1584325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78" name="Line 65"/>
          <p:cNvSpPr>
            <a:spLocks noChangeShapeType="1"/>
          </p:cNvSpPr>
          <p:nvPr/>
        </p:nvSpPr>
        <p:spPr bwMode="auto">
          <a:xfrm flipH="1">
            <a:off x="539750" y="3213100"/>
            <a:ext cx="158432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79" name="Line 66"/>
          <p:cNvSpPr>
            <a:spLocks noChangeShapeType="1"/>
          </p:cNvSpPr>
          <p:nvPr/>
        </p:nvSpPr>
        <p:spPr bwMode="auto">
          <a:xfrm flipH="1">
            <a:off x="539750" y="3213100"/>
            <a:ext cx="1584325" cy="4318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0" name="Line 67"/>
          <p:cNvSpPr>
            <a:spLocks noChangeShapeType="1"/>
          </p:cNvSpPr>
          <p:nvPr/>
        </p:nvSpPr>
        <p:spPr bwMode="auto">
          <a:xfrm flipH="1">
            <a:off x="539750" y="3213100"/>
            <a:ext cx="1584325" cy="6477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1" name="Line 68"/>
          <p:cNvSpPr>
            <a:spLocks noChangeShapeType="1"/>
          </p:cNvSpPr>
          <p:nvPr/>
        </p:nvSpPr>
        <p:spPr bwMode="auto">
          <a:xfrm flipH="1">
            <a:off x="539750" y="3213100"/>
            <a:ext cx="1584325" cy="863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2" name="Line 69"/>
          <p:cNvSpPr>
            <a:spLocks noChangeShapeType="1"/>
          </p:cNvSpPr>
          <p:nvPr/>
        </p:nvSpPr>
        <p:spPr bwMode="auto">
          <a:xfrm flipH="1">
            <a:off x="539750" y="3213100"/>
            <a:ext cx="1584325" cy="10795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3" name="Line 70"/>
          <p:cNvSpPr>
            <a:spLocks noChangeShapeType="1"/>
          </p:cNvSpPr>
          <p:nvPr/>
        </p:nvSpPr>
        <p:spPr bwMode="auto">
          <a:xfrm flipH="1">
            <a:off x="539750" y="3213100"/>
            <a:ext cx="1584325" cy="12954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4" name="Line 71"/>
          <p:cNvSpPr>
            <a:spLocks noChangeShapeType="1"/>
          </p:cNvSpPr>
          <p:nvPr/>
        </p:nvSpPr>
        <p:spPr bwMode="auto">
          <a:xfrm flipH="1">
            <a:off x="539750" y="3213100"/>
            <a:ext cx="1584325" cy="15113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6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99387" name="Picture 2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9388" name="Picture 2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3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366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222D25E-B008-45D5-B335-55A64C54954D}" type="slidenum">
              <a:rPr lang="en-US" altLang="en-US" smtClean="0"/>
              <a:pPr eaLnBrk="1" hangingPunct="1"/>
              <a:t>35</a:t>
            </a:fld>
            <a:endParaRPr lang="en-US" altLang="en-US" smtClean="0"/>
          </a:p>
        </p:txBody>
      </p:sp>
      <p:sp>
        <p:nvSpPr>
          <p:cNvPr id="100355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00356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100357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51784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gradient echo (GE) sequence (EPI)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100358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9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100360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025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61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026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0362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63" name="Rectangle 22"/>
          <p:cNvSpPr>
            <a:spLocks noChangeArrowheads="1"/>
          </p:cNvSpPr>
          <p:nvPr/>
        </p:nvSpPr>
        <p:spPr bwMode="auto">
          <a:xfrm>
            <a:off x="4995863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0364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65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66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67" name="Text Box 26"/>
          <p:cNvSpPr txBox="1">
            <a:spLocks noChangeArrowheads="1"/>
          </p:cNvSpPr>
          <p:nvPr/>
        </p:nvSpPr>
        <p:spPr bwMode="auto">
          <a:xfrm>
            <a:off x="4140200" y="15367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100368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100369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100370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71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100372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73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100374" name="Object 33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027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0375" name="Oval 34"/>
          <p:cNvSpPr>
            <a:spLocks noChangeArrowheads="1"/>
          </p:cNvSpPr>
          <p:nvPr/>
        </p:nvSpPr>
        <p:spPr bwMode="auto">
          <a:xfrm>
            <a:off x="2084388" y="3189288"/>
            <a:ext cx="71437" cy="714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0376" name="Freeform 35"/>
          <p:cNvSpPr>
            <a:spLocks/>
          </p:cNvSpPr>
          <p:nvPr/>
        </p:nvSpPr>
        <p:spPr bwMode="auto">
          <a:xfrm>
            <a:off x="5364163" y="3357563"/>
            <a:ext cx="287337" cy="358775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0377" name="Group 36"/>
          <p:cNvGrpSpPr>
            <a:grpSpLocks/>
          </p:cNvGrpSpPr>
          <p:nvPr/>
        </p:nvGrpSpPr>
        <p:grpSpPr bwMode="auto">
          <a:xfrm>
            <a:off x="5670550" y="4197350"/>
            <a:ext cx="557213" cy="503238"/>
            <a:chOff x="3611" y="2568"/>
            <a:chExt cx="1130" cy="447"/>
          </a:xfrm>
        </p:grpSpPr>
        <p:graphicFrame>
          <p:nvGraphicFramePr>
            <p:cNvPr id="100414" name="Object 37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0028" name="CorelDRAW" r:id="rId11" imgW="1662450" imgH="1284029" progId="CorelDRAW.Graphic.14">
                    <p:embed/>
                  </p:oleObj>
                </mc:Choice>
                <mc:Fallback>
                  <p:oleObj name="CorelDRAW" r:id="rId11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0415" name="Object 38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0029" name="CorelDRAW" r:id="rId13" imgW="1662450" imgH="1284029" progId="CorelDRAW.Graphic.14">
                    <p:embed/>
                  </p:oleObj>
                </mc:Choice>
                <mc:Fallback>
                  <p:oleObj name="CorelDRAW" r:id="rId13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0378" name="Freeform 39"/>
          <p:cNvSpPr>
            <a:spLocks/>
          </p:cNvSpPr>
          <p:nvPr/>
        </p:nvSpPr>
        <p:spPr bwMode="auto">
          <a:xfrm>
            <a:off x="5651500" y="3141663"/>
            <a:ext cx="576263" cy="215900"/>
          </a:xfrm>
          <a:custGeom>
            <a:avLst/>
            <a:gdLst>
              <a:gd name="T0" fmla="*/ 0 w 862"/>
              <a:gd name="T1" fmla="*/ 2147483647 h 136"/>
              <a:gd name="T2" fmla="*/ 0 w 862"/>
              <a:gd name="T3" fmla="*/ 0 h 136"/>
              <a:gd name="T4" fmla="*/ 2147483647 w 862"/>
              <a:gd name="T5" fmla="*/ 0 h 136"/>
              <a:gd name="T6" fmla="*/ 2147483647 w 862"/>
              <a:gd name="T7" fmla="*/ 2147483647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862"/>
              <a:gd name="T13" fmla="*/ 0 h 136"/>
              <a:gd name="T14" fmla="*/ 862 w 862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2" h="136">
                <a:moveTo>
                  <a:pt x="0" y="136"/>
                </a:moveTo>
                <a:lnTo>
                  <a:pt x="0" y="0"/>
                </a:lnTo>
                <a:lnTo>
                  <a:pt x="862" y="0"/>
                </a:lnTo>
                <a:lnTo>
                  <a:pt x="862" y="13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79" name="Line 49"/>
          <p:cNvSpPr>
            <a:spLocks noChangeShapeType="1"/>
          </p:cNvSpPr>
          <p:nvPr/>
        </p:nvSpPr>
        <p:spPr bwMode="auto">
          <a:xfrm>
            <a:off x="539750" y="47244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80" name="Line 69"/>
          <p:cNvSpPr>
            <a:spLocks noChangeShapeType="1"/>
          </p:cNvSpPr>
          <p:nvPr/>
        </p:nvSpPr>
        <p:spPr bwMode="auto">
          <a:xfrm flipH="1">
            <a:off x="539750" y="3213100"/>
            <a:ext cx="1584325" cy="15113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81" name="Freeform 70"/>
          <p:cNvSpPr>
            <a:spLocks/>
          </p:cNvSpPr>
          <p:nvPr/>
        </p:nvSpPr>
        <p:spPr bwMode="auto">
          <a:xfrm>
            <a:off x="5364163" y="3933825"/>
            <a:ext cx="287337" cy="358775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82" name="Freeform 71"/>
          <p:cNvSpPr>
            <a:spLocks/>
          </p:cNvSpPr>
          <p:nvPr/>
        </p:nvSpPr>
        <p:spPr bwMode="auto">
          <a:xfrm>
            <a:off x="6227763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83" name="Freeform 72"/>
          <p:cNvSpPr>
            <a:spLocks/>
          </p:cNvSpPr>
          <p:nvPr/>
        </p:nvSpPr>
        <p:spPr bwMode="auto">
          <a:xfrm>
            <a:off x="6804025" y="3141663"/>
            <a:ext cx="576263" cy="215900"/>
          </a:xfrm>
          <a:custGeom>
            <a:avLst/>
            <a:gdLst>
              <a:gd name="T0" fmla="*/ 0 w 862"/>
              <a:gd name="T1" fmla="*/ 2147483647 h 136"/>
              <a:gd name="T2" fmla="*/ 0 w 862"/>
              <a:gd name="T3" fmla="*/ 0 h 136"/>
              <a:gd name="T4" fmla="*/ 2147483647 w 862"/>
              <a:gd name="T5" fmla="*/ 0 h 136"/>
              <a:gd name="T6" fmla="*/ 2147483647 w 862"/>
              <a:gd name="T7" fmla="*/ 2147483647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862"/>
              <a:gd name="T13" fmla="*/ 0 h 136"/>
              <a:gd name="T14" fmla="*/ 862 w 862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2" h="136">
                <a:moveTo>
                  <a:pt x="0" y="136"/>
                </a:moveTo>
                <a:lnTo>
                  <a:pt x="0" y="0"/>
                </a:lnTo>
                <a:lnTo>
                  <a:pt x="862" y="0"/>
                </a:lnTo>
                <a:lnTo>
                  <a:pt x="862" y="13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84" name="Freeform 73"/>
          <p:cNvSpPr>
            <a:spLocks/>
          </p:cNvSpPr>
          <p:nvPr/>
        </p:nvSpPr>
        <p:spPr bwMode="auto">
          <a:xfrm>
            <a:off x="7380288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85" name="Freeform 74"/>
          <p:cNvSpPr>
            <a:spLocks/>
          </p:cNvSpPr>
          <p:nvPr/>
        </p:nvSpPr>
        <p:spPr bwMode="auto">
          <a:xfrm>
            <a:off x="7956550" y="3141663"/>
            <a:ext cx="576263" cy="215900"/>
          </a:xfrm>
          <a:custGeom>
            <a:avLst/>
            <a:gdLst>
              <a:gd name="T0" fmla="*/ 0 w 862"/>
              <a:gd name="T1" fmla="*/ 2147483647 h 136"/>
              <a:gd name="T2" fmla="*/ 0 w 862"/>
              <a:gd name="T3" fmla="*/ 0 h 136"/>
              <a:gd name="T4" fmla="*/ 2147483647 w 862"/>
              <a:gd name="T5" fmla="*/ 0 h 136"/>
              <a:gd name="T6" fmla="*/ 2147483647 w 862"/>
              <a:gd name="T7" fmla="*/ 2147483647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862"/>
              <a:gd name="T13" fmla="*/ 0 h 136"/>
              <a:gd name="T14" fmla="*/ 862 w 862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62" h="136">
                <a:moveTo>
                  <a:pt x="0" y="136"/>
                </a:moveTo>
                <a:lnTo>
                  <a:pt x="0" y="0"/>
                </a:lnTo>
                <a:lnTo>
                  <a:pt x="862" y="0"/>
                </a:lnTo>
                <a:lnTo>
                  <a:pt x="862" y="13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86" name="Freeform 76"/>
          <p:cNvSpPr>
            <a:spLocks/>
          </p:cNvSpPr>
          <p:nvPr/>
        </p:nvSpPr>
        <p:spPr bwMode="auto">
          <a:xfrm>
            <a:off x="6156325" y="3860800"/>
            <a:ext cx="71438" cy="73025"/>
          </a:xfrm>
          <a:custGeom>
            <a:avLst/>
            <a:gdLst>
              <a:gd name="T0" fmla="*/ 0 w 45"/>
              <a:gd name="T1" fmla="*/ 2147483647 h 46"/>
              <a:gd name="T2" fmla="*/ 0 w 45"/>
              <a:gd name="T3" fmla="*/ 0 h 46"/>
              <a:gd name="T4" fmla="*/ 2147483647 w 45"/>
              <a:gd name="T5" fmla="*/ 0 h 46"/>
              <a:gd name="T6" fmla="*/ 2147483647 w 45"/>
              <a:gd name="T7" fmla="*/ 2147483647 h 46"/>
              <a:gd name="T8" fmla="*/ 0 60000 65536"/>
              <a:gd name="T9" fmla="*/ 0 60000 65536"/>
              <a:gd name="T10" fmla="*/ 0 60000 65536"/>
              <a:gd name="T11" fmla="*/ 0 60000 65536"/>
              <a:gd name="T12" fmla="*/ 0 w 45"/>
              <a:gd name="T13" fmla="*/ 0 h 46"/>
              <a:gd name="T14" fmla="*/ 45 w 45"/>
              <a:gd name="T15" fmla="*/ 46 h 4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" h="46">
                <a:moveTo>
                  <a:pt x="0" y="46"/>
                </a:moveTo>
                <a:lnTo>
                  <a:pt x="0" y="0"/>
                </a:lnTo>
                <a:lnTo>
                  <a:pt x="45" y="0"/>
                </a:lnTo>
                <a:lnTo>
                  <a:pt x="45" y="4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87" name="Freeform 77"/>
          <p:cNvSpPr>
            <a:spLocks/>
          </p:cNvSpPr>
          <p:nvPr/>
        </p:nvSpPr>
        <p:spPr bwMode="auto">
          <a:xfrm>
            <a:off x="6732588" y="3860800"/>
            <a:ext cx="71437" cy="73025"/>
          </a:xfrm>
          <a:custGeom>
            <a:avLst/>
            <a:gdLst>
              <a:gd name="T0" fmla="*/ 0 w 45"/>
              <a:gd name="T1" fmla="*/ 2147483647 h 46"/>
              <a:gd name="T2" fmla="*/ 0 w 45"/>
              <a:gd name="T3" fmla="*/ 0 h 46"/>
              <a:gd name="T4" fmla="*/ 2147483647 w 45"/>
              <a:gd name="T5" fmla="*/ 0 h 46"/>
              <a:gd name="T6" fmla="*/ 2147483647 w 45"/>
              <a:gd name="T7" fmla="*/ 2147483647 h 46"/>
              <a:gd name="T8" fmla="*/ 0 60000 65536"/>
              <a:gd name="T9" fmla="*/ 0 60000 65536"/>
              <a:gd name="T10" fmla="*/ 0 60000 65536"/>
              <a:gd name="T11" fmla="*/ 0 60000 65536"/>
              <a:gd name="T12" fmla="*/ 0 w 45"/>
              <a:gd name="T13" fmla="*/ 0 h 46"/>
              <a:gd name="T14" fmla="*/ 45 w 45"/>
              <a:gd name="T15" fmla="*/ 46 h 4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" h="46">
                <a:moveTo>
                  <a:pt x="0" y="46"/>
                </a:moveTo>
                <a:lnTo>
                  <a:pt x="0" y="0"/>
                </a:lnTo>
                <a:lnTo>
                  <a:pt x="45" y="0"/>
                </a:lnTo>
                <a:lnTo>
                  <a:pt x="45" y="4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88" name="Freeform 78"/>
          <p:cNvSpPr>
            <a:spLocks/>
          </p:cNvSpPr>
          <p:nvPr/>
        </p:nvSpPr>
        <p:spPr bwMode="auto">
          <a:xfrm>
            <a:off x="7308850" y="3860800"/>
            <a:ext cx="71438" cy="73025"/>
          </a:xfrm>
          <a:custGeom>
            <a:avLst/>
            <a:gdLst>
              <a:gd name="T0" fmla="*/ 0 w 45"/>
              <a:gd name="T1" fmla="*/ 2147483647 h 46"/>
              <a:gd name="T2" fmla="*/ 0 w 45"/>
              <a:gd name="T3" fmla="*/ 0 h 46"/>
              <a:gd name="T4" fmla="*/ 2147483647 w 45"/>
              <a:gd name="T5" fmla="*/ 0 h 46"/>
              <a:gd name="T6" fmla="*/ 2147483647 w 45"/>
              <a:gd name="T7" fmla="*/ 2147483647 h 46"/>
              <a:gd name="T8" fmla="*/ 0 60000 65536"/>
              <a:gd name="T9" fmla="*/ 0 60000 65536"/>
              <a:gd name="T10" fmla="*/ 0 60000 65536"/>
              <a:gd name="T11" fmla="*/ 0 60000 65536"/>
              <a:gd name="T12" fmla="*/ 0 w 45"/>
              <a:gd name="T13" fmla="*/ 0 h 46"/>
              <a:gd name="T14" fmla="*/ 45 w 45"/>
              <a:gd name="T15" fmla="*/ 46 h 4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" h="46">
                <a:moveTo>
                  <a:pt x="0" y="46"/>
                </a:moveTo>
                <a:lnTo>
                  <a:pt x="0" y="0"/>
                </a:lnTo>
                <a:lnTo>
                  <a:pt x="45" y="0"/>
                </a:lnTo>
                <a:lnTo>
                  <a:pt x="45" y="4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89" name="Freeform 79"/>
          <p:cNvSpPr>
            <a:spLocks/>
          </p:cNvSpPr>
          <p:nvPr/>
        </p:nvSpPr>
        <p:spPr bwMode="auto">
          <a:xfrm>
            <a:off x="7956550" y="3860800"/>
            <a:ext cx="71438" cy="73025"/>
          </a:xfrm>
          <a:custGeom>
            <a:avLst/>
            <a:gdLst>
              <a:gd name="T0" fmla="*/ 0 w 45"/>
              <a:gd name="T1" fmla="*/ 2147483647 h 46"/>
              <a:gd name="T2" fmla="*/ 0 w 45"/>
              <a:gd name="T3" fmla="*/ 0 h 46"/>
              <a:gd name="T4" fmla="*/ 2147483647 w 45"/>
              <a:gd name="T5" fmla="*/ 0 h 46"/>
              <a:gd name="T6" fmla="*/ 2147483647 w 45"/>
              <a:gd name="T7" fmla="*/ 2147483647 h 46"/>
              <a:gd name="T8" fmla="*/ 0 60000 65536"/>
              <a:gd name="T9" fmla="*/ 0 60000 65536"/>
              <a:gd name="T10" fmla="*/ 0 60000 65536"/>
              <a:gd name="T11" fmla="*/ 0 60000 65536"/>
              <a:gd name="T12" fmla="*/ 0 w 45"/>
              <a:gd name="T13" fmla="*/ 0 h 46"/>
              <a:gd name="T14" fmla="*/ 45 w 45"/>
              <a:gd name="T15" fmla="*/ 46 h 4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" h="46">
                <a:moveTo>
                  <a:pt x="0" y="46"/>
                </a:moveTo>
                <a:lnTo>
                  <a:pt x="0" y="0"/>
                </a:lnTo>
                <a:lnTo>
                  <a:pt x="45" y="0"/>
                </a:lnTo>
                <a:lnTo>
                  <a:pt x="45" y="46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0390" name="Group 80"/>
          <p:cNvGrpSpPr>
            <a:grpSpLocks/>
          </p:cNvGrpSpPr>
          <p:nvPr/>
        </p:nvGrpSpPr>
        <p:grpSpPr bwMode="auto">
          <a:xfrm>
            <a:off x="6227763" y="4205288"/>
            <a:ext cx="557212" cy="503237"/>
            <a:chOff x="3611" y="2568"/>
            <a:chExt cx="1130" cy="447"/>
          </a:xfrm>
        </p:grpSpPr>
        <p:graphicFrame>
          <p:nvGraphicFramePr>
            <p:cNvPr id="100412" name="Object 81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0030" name="CorelDRAW" r:id="rId15" imgW="1662450" imgH="1284029" progId="CorelDRAW.Graphic.14">
                    <p:embed/>
                  </p:oleObj>
                </mc:Choice>
                <mc:Fallback>
                  <p:oleObj name="CorelDRAW" r:id="rId15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0413" name="Object 82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0031" name="CorelDRAW" r:id="rId16" imgW="1662450" imgH="1284029" progId="CorelDRAW.Graphic.14">
                    <p:embed/>
                  </p:oleObj>
                </mc:Choice>
                <mc:Fallback>
                  <p:oleObj name="CorelDRAW" r:id="rId16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0391" name="Group 83"/>
          <p:cNvGrpSpPr>
            <a:grpSpLocks/>
          </p:cNvGrpSpPr>
          <p:nvPr/>
        </p:nvGrpSpPr>
        <p:grpSpPr bwMode="auto">
          <a:xfrm>
            <a:off x="6823075" y="4205288"/>
            <a:ext cx="557213" cy="503237"/>
            <a:chOff x="3611" y="2568"/>
            <a:chExt cx="1130" cy="447"/>
          </a:xfrm>
        </p:grpSpPr>
        <p:graphicFrame>
          <p:nvGraphicFramePr>
            <p:cNvPr id="100410" name="Object 84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0032" name="CorelDRAW" r:id="rId17" imgW="1662450" imgH="1284029" progId="CorelDRAW.Graphic.14">
                    <p:embed/>
                  </p:oleObj>
                </mc:Choice>
                <mc:Fallback>
                  <p:oleObj name="CorelDRAW" r:id="rId17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0411" name="Object 85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0033" name="CorelDRAW" r:id="rId18" imgW="1662450" imgH="1284029" progId="CorelDRAW.Graphic.14">
                    <p:embed/>
                  </p:oleObj>
                </mc:Choice>
                <mc:Fallback>
                  <p:oleObj name="CorelDRAW" r:id="rId18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0392" name="Group 86"/>
          <p:cNvGrpSpPr>
            <a:grpSpLocks/>
          </p:cNvGrpSpPr>
          <p:nvPr/>
        </p:nvGrpSpPr>
        <p:grpSpPr bwMode="auto">
          <a:xfrm>
            <a:off x="7423150" y="4205288"/>
            <a:ext cx="557213" cy="503237"/>
            <a:chOff x="3611" y="2568"/>
            <a:chExt cx="1130" cy="447"/>
          </a:xfrm>
        </p:grpSpPr>
        <p:graphicFrame>
          <p:nvGraphicFramePr>
            <p:cNvPr id="100408" name="Object 87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0034" name="CorelDRAW" r:id="rId19" imgW="1662450" imgH="1284029" progId="CorelDRAW.Graphic.14">
                    <p:embed/>
                  </p:oleObj>
                </mc:Choice>
                <mc:Fallback>
                  <p:oleObj name="CorelDRAW" r:id="rId19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0409" name="Object 88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0035" name="CorelDRAW" r:id="rId20" imgW="1662450" imgH="1284029" progId="CorelDRAW.Graphic.14">
                    <p:embed/>
                  </p:oleObj>
                </mc:Choice>
                <mc:Fallback>
                  <p:oleObj name="CorelDRAW" r:id="rId20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0393" name="Group 89"/>
          <p:cNvGrpSpPr>
            <a:grpSpLocks/>
          </p:cNvGrpSpPr>
          <p:nvPr/>
        </p:nvGrpSpPr>
        <p:grpSpPr bwMode="auto">
          <a:xfrm>
            <a:off x="8047038" y="4205288"/>
            <a:ext cx="557212" cy="503237"/>
            <a:chOff x="3611" y="2568"/>
            <a:chExt cx="1130" cy="447"/>
          </a:xfrm>
        </p:grpSpPr>
        <p:graphicFrame>
          <p:nvGraphicFramePr>
            <p:cNvPr id="100406" name="Object 90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0036" name="CorelDRAW" r:id="rId21" imgW="1662450" imgH="1284029" progId="CorelDRAW.Graphic.14">
                    <p:embed/>
                  </p:oleObj>
                </mc:Choice>
                <mc:Fallback>
                  <p:oleObj name="CorelDRAW" r:id="rId21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0407" name="Object 91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0037" name="CorelDRAW" r:id="rId22" imgW="1662450" imgH="1284029" progId="CorelDRAW.Graphic.14">
                    <p:embed/>
                  </p:oleObj>
                </mc:Choice>
                <mc:Fallback>
                  <p:oleObj name="CorelDRAW" r:id="rId22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0394" name="Line 92"/>
          <p:cNvSpPr>
            <a:spLocks noChangeShapeType="1"/>
          </p:cNvSpPr>
          <p:nvPr/>
        </p:nvSpPr>
        <p:spPr bwMode="auto">
          <a:xfrm>
            <a:off x="539750" y="45085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95" name="Line 93"/>
          <p:cNvSpPr>
            <a:spLocks noChangeShapeType="1"/>
          </p:cNvSpPr>
          <p:nvPr/>
        </p:nvSpPr>
        <p:spPr bwMode="auto">
          <a:xfrm>
            <a:off x="539750" y="42926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96" name="Line 94"/>
          <p:cNvSpPr>
            <a:spLocks noChangeShapeType="1"/>
          </p:cNvSpPr>
          <p:nvPr/>
        </p:nvSpPr>
        <p:spPr bwMode="auto">
          <a:xfrm>
            <a:off x="539750" y="40767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97" name="Line 95"/>
          <p:cNvSpPr>
            <a:spLocks noChangeShapeType="1"/>
          </p:cNvSpPr>
          <p:nvPr/>
        </p:nvSpPr>
        <p:spPr bwMode="auto">
          <a:xfrm>
            <a:off x="539750" y="3860800"/>
            <a:ext cx="3211513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98" name="Line 96"/>
          <p:cNvSpPr>
            <a:spLocks noChangeShapeType="1"/>
          </p:cNvSpPr>
          <p:nvPr/>
        </p:nvSpPr>
        <p:spPr bwMode="auto">
          <a:xfrm flipV="1">
            <a:off x="3763963" y="4508500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399" name="Line 97"/>
          <p:cNvSpPr>
            <a:spLocks noChangeShapeType="1"/>
          </p:cNvSpPr>
          <p:nvPr/>
        </p:nvSpPr>
        <p:spPr bwMode="auto">
          <a:xfrm flipV="1">
            <a:off x="539750" y="4292600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400" name="Line 98"/>
          <p:cNvSpPr>
            <a:spLocks noChangeShapeType="1"/>
          </p:cNvSpPr>
          <p:nvPr/>
        </p:nvSpPr>
        <p:spPr bwMode="auto">
          <a:xfrm flipV="1">
            <a:off x="3763963" y="4076700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401" name="Line 99"/>
          <p:cNvSpPr>
            <a:spLocks noChangeShapeType="1"/>
          </p:cNvSpPr>
          <p:nvPr/>
        </p:nvSpPr>
        <p:spPr bwMode="auto">
          <a:xfrm flipV="1">
            <a:off x="539750" y="3860800"/>
            <a:ext cx="0" cy="2159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0403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100404" name="Picture 22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0405" name="Picture 23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3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D6656AE-B358-4DAD-B656-09E216595FC7}" type="slidenum">
              <a:rPr lang="en-US" altLang="en-US" smtClean="0"/>
              <a:pPr eaLnBrk="1" hangingPunct="1"/>
              <a:t>36</a:t>
            </a:fld>
            <a:endParaRPr lang="en-US" altLang="en-US" smtClean="0"/>
          </a:p>
        </p:txBody>
      </p:sp>
      <p:sp>
        <p:nvSpPr>
          <p:cNvPr id="101379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01380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101381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57197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gradient echo (GE) sequence (spiral EPI)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101382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83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101384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2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1385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3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1386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1387" name="Rectangle 22"/>
          <p:cNvSpPr>
            <a:spLocks noChangeArrowheads="1"/>
          </p:cNvSpPr>
          <p:nvPr/>
        </p:nvSpPr>
        <p:spPr bwMode="auto">
          <a:xfrm>
            <a:off x="4995863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1388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1389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1390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1391" name="Text Box 26"/>
          <p:cNvSpPr txBox="1">
            <a:spLocks noChangeArrowheads="1"/>
          </p:cNvSpPr>
          <p:nvPr/>
        </p:nvSpPr>
        <p:spPr bwMode="auto">
          <a:xfrm>
            <a:off x="4140200" y="15367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101392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101393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101394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1395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101396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1397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101398" name="Object 33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4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4503" name="Freeform 71"/>
          <p:cNvSpPr>
            <a:spLocks/>
          </p:cNvSpPr>
          <p:nvPr/>
        </p:nvSpPr>
        <p:spPr bwMode="auto">
          <a:xfrm>
            <a:off x="571500" y="1697038"/>
            <a:ext cx="3160713" cy="3148012"/>
          </a:xfrm>
          <a:custGeom>
            <a:avLst/>
            <a:gdLst>
              <a:gd name="T0" fmla="*/ 2147483647 w 1129"/>
              <a:gd name="T1" fmla="*/ 2147483647 h 1174"/>
              <a:gd name="T2" fmla="*/ 2147483647 w 1129"/>
              <a:gd name="T3" fmla="*/ 2147483647 h 1174"/>
              <a:gd name="T4" fmla="*/ 2147483647 w 1129"/>
              <a:gd name="T5" fmla="*/ 2147483647 h 1174"/>
              <a:gd name="T6" fmla="*/ 2147483647 w 1129"/>
              <a:gd name="T7" fmla="*/ 2147483647 h 1174"/>
              <a:gd name="T8" fmla="*/ 2147483647 w 1129"/>
              <a:gd name="T9" fmla="*/ 2147483647 h 1174"/>
              <a:gd name="T10" fmla="*/ 2147483647 w 1129"/>
              <a:gd name="T11" fmla="*/ 2147483647 h 1174"/>
              <a:gd name="T12" fmla="*/ 2147483647 w 1129"/>
              <a:gd name="T13" fmla="*/ 2147483647 h 1174"/>
              <a:gd name="T14" fmla="*/ 2147483647 w 1129"/>
              <a:gd name="T15" fmla="*/ 2147483647 h 1174"/>
              <a:gd name="T16" fmla="*/ 2147483647 w 1129"/>
              <a:gd name="T17" fmla="*/ 2147483647 h 1174"/>
              <a:gd name="T18" fmla="*/ 2147483647 w 1129"/>
              <a:gd name="T19" fmla="*/ 2147483647 h 1174"/>
              <a:gd name="T20" fmla="*/ 2147483647 w 1129"/>
              <a:gd name="T21" fmla="*/ 2147483647 h 1174"/>
              <a:gd name="T22" fmla="*/ 2147483647 w 1129"/>
              <a:gd name="T23" fmla="*/ 2147483647 h 1174"/>
              <a:gd name="T24" fmla="*/ 2147483647 w 1129"/>
              <a:gd name="T25" fmla="*/ 2147483647 h 1174"/>
              <a:gd name="T26" fmla="*/ 2147483647 w 1129"/>
              <a:gd name="T27" fmla="*/ 2147483647 h 1174"/>
              <a:gd name="T28" fmla="*/ 2147483647 w 1129"/>
              <a:gd name="T29" fmla="*/ 2147483647 h 1174"/>
              <a:gd name="T30" fmla="*/ 2147483647 w 1129"/>
              <a:gd name="T31" fmla="*/ 2147483647 h 1174"/>
              <a:gd name="T32" fmla="*/ 2147483647 w 1129"/>
              <a:gd name="T33" fmla="*/ 2147483647 h 1174"/>
              <a:gd name="T34" fmla="*/ 2147483647 w 1129"/>
              <a:gd name="T35" fmla="*/ 2147483647 h 1174"/>
              <a:gd name="T36" fmla="*/ 2147483647 w 1129"/>
              <a:gd name="T37" fmla="*/ 2147483647 h 1174"/>
              <a:gd name="T38" fmla="*/ 2147483647 w 1129"/>
              <a:gd name="T39" fmla="*/ 2147483647 h 1174"/>
              <a:gd name="T40" fmla="*/ 2147483647 w 1129"/>
              <a:gd name="T41" fmla="*/ 2147483647 h 1174"/>
              <a:gd name="T42" fmla="*/ 2147483647 w 1129"/>
              <a:gd name="T43" fmla="*/ 2147483647 h 1174"/>
              <a:gd name="T44" fmla="*/ 2147483647 w 1129"/>
              <a:gd name="T45" fmla="*/ 2147483647 h 1174"/>
              <a:gd name="T46" fmla="*/ 2147483647 w 1129"/>
              <a:gd name="T47" fmla="*/ 2147483647 h 1174"/>
              <a:gd name="T48" fmla="*/ 2147483647 w 1129"/>
              <a:gd name="T49" fmla="*/ 2147483647 h 1174"/>
              <a:gd name="T50" fmla="*/ 2147483647 w 1129"/>
              <a:gd name="T51" fmla="*/ 2147483647 h 1174"/>
              <a:gd name="T52" fmla="*/ 2147483647 w 1129"/>
              <a:gd name="T53" fmla="*/ 2147483647 h 1174"/>
              <a:gd name="T54" fmla="*/ 2147483647 w 1129"/>
              <a:gd name="T55" fmla="*/ 2147483647 h 1174"/>
              <a:gd name="T56" fmla="*/ 2147483647 w 1129"/>
              <a:gd name="T57" fmla="*/ 2147483647 h 1174"/>
              <a:gd name="T58" fmla="*/ 2147483647 w 1129"/>
              <a:gd name="T59" fmla="*/ 2147483647 h 1174"/>
              <a:gd name="T60" fmla="*/ 2147483647 w 1129"/>
              <a:gd name="T61" fmla="*/ 2147483647 h 1174"/>
              <a:gd name="T62" fmla="*/ 2147483647 w 1129"/>
              <a:gd name="T63" fmla="*/ 2147483647 h 1174"/>
              <a:gd name="T64" fmla="*/ 2147483647 w 1129"/>
              <a:gd name="T65" fmla="*/ 2147483647 h 1174"/>
              <a:gd name="T66" fmla="*/ 2147483647 w 1129"/>
              <a:gd name="T67" fmla="*/ 2147483647 h 1174"/>
              <a:gd name="T68" fmla="*/ 2147483647 w 1129"/>
              <a:gd name="T69" fmla="*/ 2147483647 h 1174"/>
              <a:gd name="T70" fmla="*/ 2147483647 w 1129"/>
              <a:gd name="T71" fmla="*/ 2147483647 h 1174"/>
              <a:gd name="T72" fmla="*/ 2147483647 w 1129"/>
              <a:gd name="T73" fmla="*/ 2147483647 h 1174"/>
              <a:gd name="T74" fmla="*/ 2147483647 w 1129"/>
              <a:gd name="T75" fmla="*/ 2147483647 h 1174"/>
              <a:gd name="T76" fmla="*/ 2147483647 w 1129"/>
              <a:gd name="T77" fmla="*/ 2147483647 h 1174"/>
              <a:gd name="T78" fmla="*/ 2147483647 w 1129"/>
              <a:gd name="T79" fmla="*/ 2147483647 h 1174"/>
              <a:gd name="T80" fmla="*/ 2147483647 w 1129"/>
              <a:gd name="T81" fmla="*/ 2147483647 h 1174"/>
              <a:gd name="T82" fmla="*/ 2147483647 w 1129"/>
              <a:gd name="T83" fmla="*/ 2147483647 h 1174"/>
              <a:gd name="T84" fmla="*/ 2147483647 w 1129"/>
              <a:gd name="T85" fmla="*/ 2147483647 h 1174"/>
              <a:gd name="T86" fmla="*/ 2147483647 w 1129"/>
              <a:gd name="T87" fmla="*/ 2147483647 h 1174"/>
              <a:gd name="T88" fmla="*/ 2147483647 w 1129"/>
              <a:gd name="T89" fmla="*/ 2147483647 h 1174"/>
              <a:gd name="T90" fmla="*/ 2147483647 w 1129"/>
              <a:gd name="T91" fmla="*/ 2147483647 h 1174"/>
              <a:gd name="T92" fmla="*/ 2147483647 w 1129"/>
              <a:gd name="T93" fmla="*/ 2147483647 h 1174"/>
              <a:gd name="T94" fmla="*/ 2147483647 w 1129"/>
              <a:gd name="T95" fmla="*/ 2147483647 h 1174"/>
              <a:gd name="T96" fmla="*/ 2147483647 w 1129"/>
              <a:gd name="T97" fmla="*/ 2147483647 h 1174"/>
              <a:gd name="T98" fmla="*/ 2147483647 w 1129"/>
              <a:gd name="T99" fmla="*/ 2147483647 h 1174"/>
              <a:gd name="T100" fmla="*/ 2147483647 w 1129"/>
              <a:gd name="T101" fmla="*/ 2147483647 h 1174"/>
              <a:gd name="T102" fmla="*/ 2147483647 w 1129"/>
              <a:gd name="T103" fmla="*/ 2147483647 h 1174"/>
              <a:gd name="T104" fmla="*/ 2147483647 w 1129"/>
              <a:gd name="T105" fmla="*/ 2147483647 h 1174"/>
              <a:gd name="T106" fmla="*/ 2147483647 w 1129"/>
              <a:gd name="T107" fmla="*/ 2147483647 h 1174"/>
              <a:gd name="T108" fmla="*/ 2147483647 w 1129"/>
              <a:gd name="T109" fmla="*/ 2147483647 h 1174"/>
              <a:gd name="T110" fmla="*/ 2147483647 w 1129"/>
              <a:gd name="T111" fmla="*/ 2147483647 h 1174"/>
              <a:gd name="T112" fmla="*/ 2147483647 w 1129"/>
              <a:gd name="T113" fmla="*/ 2147483647 h 1174"/>
              <a:gd name="T114" fmla="*/ 2147483647 w 1129"/>
              <a:gd name="T115" fmla="*/ 2147483647 h 1174"/>
              <a:gd name="T116" fmla="*/ 2147483647 w 1129"/>
              <a:gd name="T117" fmla="*/ 2147483647 h 1174"/>
              <a:gd name="T118" fmla="*/ 2147483647 w 1129"/>
              <a:gd name="T119" fmla="*/ 2147483647 h 1174"/>
              <a:gd name="T120" fmla="*/ 2147483647 w 1129"/>
              <a:gd name="T121" fmla="*/ 2147483647 h 1174"/>
              <a:gd name="T122" fmla="*/ 2147483647 w 1129"/>
              <a:gd name="T123" fmla="*/ 2147483647 h 1174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129"/>
              <a:gd name="T187" fmla="*/ 0 h 1174"/>
              <a:gd name="T188" fmla="*/ 1129 w 1129"/>
              <a:gd name="T189" fmla="*/ 1174 h 1174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129" h="1174">
                <a:moveTo>
                  <a:pt x="541" y="564"/>
                </a:moveTo>
                <a:lnTo>
                  <a:pt x="541" y="562"/>
                </a:lnTo>
                <a:lnTo>
                  <a:pt x="543" y="562"/>
                </a:lnTo>
                <a:lnTo>
                  <a:pt x="543" y="560"/>
                </a:lnTo>
                <a:lnTo>
                  <a:pt x="543" y="558"/>
                </a:lnTo>
                <a:lnTo>
                  <a:pt x="545" y="558"/>
                </a:lnTo>
                <a:lnTo>
                  <a:pt x="547" y="556"/>
                </a:lnTo>
                <a:lnTo>
                  <a:pt x="549" y="556"/>
                </a:lnTo>
                <a:lnTo>
                  <a:pt x="551" y="556"/>
                </a:lnTo>
                <a:lnTo>
                  <a:pt x="553" y="556"/>
                </a:lnTo>
                <a:lnTo>
                  <a:pt x="555" y="556"/>
                </a:lnTo>
                <a:lnTo>
                  <a:pt x="557" y="556"/>
                </a:lnTo>
                <a:lnTo>
                  <a:pt x="559" y="558"/>
                </a:lnTo>
                <a:lnTo>
                  <a:pt x="561" y="558"/>
                </a:lnTo>
                <a:lnTo>
                  <a:pt x="563" y="560"/>
                </a:lnTo>
                <a:lnTo>
                  <a:pt x="563" y="562"/>
                </a:lnTo>
                <a:lnTo>
                  <a:pt x="565" y="562"/>
                </a:lnTo>
                <a:lnTo>
                  <a:pt x="566" y="564"/>
                </a:lnTo>
                <a:lnTo>
                  <a:pt x="566" y="566"/>
                </a:lnTo>
                <a:lnTo>
                  <a:pt x="568" y="568"/>
                </a:lnTo>
                <a:lnTo>
                  <a:pt x="568" y="570"/>
                </a:lnTo>
                <a:lnTo>
                  <a:pt x="568" y="572"/>
                </a:lnTo>
                <a:lnTo>
                  <a:pt x="570" y="572"/>
                </a:lnTo>
                <a:lnTo>
                  <a:pt x="570" y="574"/>
                </a:lnTo>
                <a:lnTo>
                  <a:pt x="570" y="575"/>
                </a:lnTo>
                <a:lnTo>
                  <a:pt x="570" y="577"/>
                </a:lnTo>
                <a:lnTo>
                  <a:pt x="570" y="579"/>
                </a:lnTo>
                <a:lnTo>
                  <a:pt x="570" y="581"/>
                </a:lnTo>
                <a:lnTo>
                  <a:pt x="568" y="583"/>
                </a:lnTo>
                <a:lnTo>
                  <a:pt x="568" y="585"/>
                </a:lnTo>
                <a:lnTo>
                  <a:pt x="568" y="587"/>
                </a:lnTo>
                <a:lnTo>
                  <a:pt x="566" y="589"/>
                </a:lnTo>
                <a:lnTo>
                  <a:pt x="566" y="591"/>
                </a:lnTo>
                <a:lnTo>
                  <a:pt x="565" y="593"/>
                </a:lnTo>
                <a:lnTo>
                  <a:pt x="565" y="595"/>
                </a:lnTo>
                <a:lnTo>
                  <a:pt x="563" y="597"/>
                </a:lnTo>
                <a:lnTo>
                  <a:pt x="561" y="599"/>
                </a:lnTo>
                <a:lnTo>
                  <a:pt x="559" y="600"/>
                </a:lnTo>
                <a:lnTo>
                  <a:pt x="557" y="602"/>
                </a:lnTo>
                <a:lnTo>
                  <a:pt x="555" y="604"/>
                </a:lnTo>
                <a:lnTo>
                  <a:pt x="553" y="606"/>
                </a:lnTo>
                <a:lnTo>
                  <a:pt x="551" y="606"/>
                </a:lnTo>
                <a:lnTo>
                  <a:pt x="549" y="608"/>
                </a:lnTo>
                <a:lnTo>
                  <a:pt x="547" y="608"/>
                </a:lnTo>
                <a:lnTo>
                  <a:pt x="545" y="608"/>
                </a:lnTo>
                <a:lnTo>
                  <a:pt x="543" y="610"/>
                </a:lnTo>
                <a:lnTo>
                  <a:pt x="541" y="610"/>
                </a:lnTo>
                <a:lnTo>
                  <a:pt x="540" y="612"/>
                </a:lnTo>
                <a:lnTo>
                  <a:pt x="538" y="612"/>
                </a:lnTo>
                <a:lnTo>
                  <a:pt x="536" y="612"/>
                </a:lnTo>
                <a:lnTo>
                  <a:pt x="534" y="612"/>
                </a:lnTo>
                <a:lnTo>
                  <a:pt x="532" y="612"/>
                </a:lnTo>
                <a:lnTo>
                  <a:pt x="530" y="612"/>
                </a:lnTo>
                <a:lnTo>
                  <a:pt x="526" y="612"/>
                </a:lnTo>
                <a:lnTo>
                  <a:pt x="524" y="612"/>
                </a:lnTo>
                <a:lnTo>
                  <a:pt x="522" y="612"/>
                </a:lnTo>
                <a:lnTo>
                  <a:pt x="520" y="612"/>
                </a:lnTo>
                <a:lnTo>
                  <a:pt x="518" y="612"/>
                </a:lnTo>
                <a:lnTo>
                  <a:pt x="515" y="612"/>
                </a:lnTo>
                <a:lnTo>
                  <a:pt x="513" y="610"/>
                </a:lnTo>
                <a:lnTo>
                  <a:pt x="511" y="610"/>
                </a:lnTo>
                <a:lnTo>
                  <a:pt x="509" y="610"/>
                </a:lnTo>
                <a:lnTo>
                  <a:pt x="507" y="608"/>
                </a:lnTo>
                <a:lnTo>
                  <a:pt x="505" y="606"/>
                </a:lnTo>
                <a:lnTo>
                  <a:pt x="503" y="606"/>
                </a:lnTo>
                <a:lnTo>
                  <a:pt x="499" y="604"/>
                </a:lnTo>
                <a:lnTo>
                  <a:pt x="497" y="602"/>
                </a:lnTo>
                <a:lnTo>
                  <a:pt x="495" y="602"/>
                </a:lnTo>
                <a:lnTo>
                  <a:pt x="493" y="600"/>
                </a:lnTo>
                <a:lnTo>
                  <a:pt x="491" y="599"/>
                </a:lnTo>
                <a:lnTo>
                  <a:pt x="490" y="597"/>
                </a:lnTo>
                <a:lnTo>
                  <a:pt x="488" y="595"/>
                </a:lnTo>
                <a:lnTo>
                  <a:pt x="486" y="593"/>
                </a:lnTo>
                <a:lnTo>
                  <a:pt x="484" y="591"/>
                </a:lnTo>
                <a:lnTo>
                  <a:pt x="482" y="589"/>
                </a:lnTo>
                <a:lnTo>
                  <a:pt x="480" y="587"/>
                </a:lnTo>
                <a:lnTo>
                  <a:pt x="478" y="585"/>
                </a:lnTo>
                <a:lnTo>
                  <a:pt x="478" y="581"/>
                </a:lnTo>
                <a:lnTo>
                  <a:pt x="476" y="579"/>
                </a:lnTo>
                <a:lnTo>
                  <a:pt x="474" y="575"/>
                </a:lnTo>
                <a:lnTo>
                  <a:pt x="474" y="574"/>
                </a:lnTo>
                <a:lnTo>
                  <a:pt x="472" y="572"/>
                </a:lnTo>
                <a:lnTo>
                  <a:pt x="472" y="570"/>
                </a:lnTo>
                <a:lnTo>
                  <a:pt x="470" y="566"/>
                </a:lnTo>
                <a:lnTo>
                  <a:pt x="470" y="562"/>
                </a:lnTo>
                <a:lnTo>
                  <a:pt x="470" y="560"/>
                </a:lnTo>
                <a:lnTo>
                  <a:pt x="470" y="556"/>
                </a:lnTo>
                <a:lnTo>
                  <a:pt x="468" y="554"/>
                </a:lnTo>
                <a:lnTo>
                  <a:pt x="468" y="551"/>
                </a:lnTo>
                <a:lnTo>
                  <a:pt x="468" y="547"/>
                </a:lnTo>
                <a:lnTo>
                  <a:pt x="470" y="545"/>
                </a:lnTo>
                <a:lnTo>
                  <a:pt x="470" y="541"/>
                </a:lnTo>
                <a:lnTo>
                  <a:pt x="470" y="537"/>
                </a:lnTo>
                <a:lnTo>
                  <a:pt x="470" y="533"/>
                </a:lnTo>
                <a:lnTo>
                  <a:pt x="472" y="531"/>
                </a:lnTo>
                <a:lnTo>
                  <a:pt x="472" y="527"/>
                </a:lnTo>
                <a:lnTo>
                  <a:pt x="474" y="524"/>
                </a:lnTo>
                <a:lnTo>
                  <a:pt x="474" y="522"/>
                </a:lnTo>
                <a:lnTo>
                  <a:pt x="476" y="518"/>
                </a:lnTo>
                <a:lnTo>
                  <a:pt x="478" y="514"/>
                </a:lnTo>
                <a:lnTo>
                  <a:pt x="480" y="512"/>
                </a:lnTo>
                <a:lnTo>
                  <a:pt x="482" y="510"/>
                </a:lnTo>
                <a:lnTo>
                  <a:pt x="484" y="506"/>
                </a:lnTo>
                <a:lnTo>
                  <a:pt x="486" y="504"/>
                </a:lnTo>
                <a:lnTo>
                  <a:pt x="488" y="501"/>
                </a:lnTo>
                <a:lnTo>
                  <a:pt x="490" y="499"/>
                </a:lnTo>
                <a:lnTo>
                  <a:pt x="491" y="495"/>
                </a:lnTo>
                <a:lnTo>
                  <a:pt x="495" y="493"/>
                </a:lnTo>
                <a:lnTo>
                  <a:pt x="497" y="491"/>
                </a:lnTo>
                <a:lnTo>
                  <a:pt x="501" y="487"/>
                </a:lnTo>
                <a:lnTo>
                  <a:pt x="503" y="485"/>
                </a:lnTo>
                <a:lnTo>
                  <a:pt x="507" y="483"/>
                </a:lnTo>
                <a:lnTo>
                  <a:pt x="509" y="481"/>
                </a:lnTo>
                <a:lnTo>
                  <a:pt x="513" y="479"/>
                </a:lnTo>
                <a:lnTo>
                  <a:pt x="515" y="478"/>
                </a:lnTo>
                <a:lnTo>
                  <a:pt x="518" y="476"/>
                </a:lnTo>
                <a:lnTo>
                  <a:pt x="522" y="474"/>
                </a:lnTo>
                <a:lnTo>
                  <a:pt x="526" y="474"/>
                </a:lnTo>
                <a:lnTo>
                  <a:pt x="530" y="472"/>
                </a:lnTo>
                <a:lnTo>
                  <a:pt x="534" y="472"/>
                </a:lnTo>
                <a:lnTo>
                  <a:pt x="538" y="470"/>
                </a:lnTo>
                <a:lnTo>
                  <a:pt x="541" y="470"/>
                </a:lnTo>
                <a:lnTo>
                  <a:pt x="545" y="468"/>
                </a:lnTo>
                <a:lnTo>
                  <a:pt x="549" y="468"/>
                </a:lnTo>
                <a:lnTo>
                  <a:pt x="555" y="468"/>
                </a:lnTo>
                <a:lnTo>
                  <a:pt x="559" y="468"/>
                </a:lnTo>
                <a:lnTo>
                  <a:pt x="563" y="468"/>
                </a:lnTo>
                <a:lnTo>
                  <a:pt x="566" y="468"/>
                </a:lnTo>
                <a:lnTo>
                  <a:pt x="570" y="470"/>
                </a:lnTo>
                <a:lnTo>
                  <a:pt x="574" y="470"/>
                </a:lnTo>
                <a:lnTo>
                  <a:pt x="578" y="470"/>
                </a:lnTo>
                <a:lnTo>
                  <a:pt x="582" y="472"/>
                </a:lnTo>
                <a:lnTo>
                  <a:pt x="588" y="474"/>
                </a:lnTo>
                <a:lnTo>
                  <a:pt x="591" y="474"/>
                </a:lnTo>
                <a:lnTo>
                  <a:pt x="595" y="476"/>
                </a:lnTo>
                <a:lnTo>
                  <a:pt x="599" y="478"/>
                </a:lnTo>
                <a:lnTo>
                  <a:pt x="603" y="479"/>
                </a:lnTo>
                <a:lnTo>
                  <a:pt x="607" y="481"/>
                </a:lnTo>
                <a:lnTo>
                  <a:pt x="611" y="485"/>
                </a:lnTo>
                <a:lnTo>
                  <a:pt x="614" y="487"/>
                </a:lnTo>
                <a:lnTo>
                  <a:pt x="616" y="489"/>
                </a:lnTo>
                <a:lnTo>
                  <a:pt x="620" y="493"/>
                </a:lnTo>
                <a:lnTo>
                  <a:pt x="624" y="495"/>
                </a:lnTo>
                <a:lnTo>
                  <a:pt x="628" y="499"/>
                </a:lnTo>
                <a:lnTo>
                  <a:pt x="632" y="503"/>
                </a:lnTo>
                <a:lnTo>
                  <a:pt x="634" y="506"/>
                </a:lnTo>
                <a:lnTo>
                  <a:pt x="636" y="510"/>
                </a:lnTo>
                <a:lnTo>
                  <a:pt x="639" y="512"/>
                </a:lnTo>
                <a:lnTo>
                  <a:pt x="641" y="516"/>
                </a:lnTo>
                <a:lnTo>
                  <a:pt x="643" y="520"/>
                </a:lnTo>
                <a:lnTo>
                  <a:pt x="647" y="524"/>
                </a:lnTo>
                <a:lnTo>
                  <a:pt x="649" y="529"/>
                </a:lnTo>
                <a:lnTo>
                  <a:pt x="651" y="533"/>
                </a:lnTo>
                <a:lnTo>
                  <a:pt x="653" y="537"/>
                </a:lnTo>
                <a:lnTo>
                  <a:pt x="655" y="543"/>
                </a:lnTo>
                <a:lnTo>
                  <a:pt x="655" y="547"/>
                </a:lnTo>
                <a:lnTo>
                  <a:pt x="657" y="552"/>
                </a:lnTo>
                <a:lnTo>
                  <a:pt x="659" y="556"/>
                </a:lnTo>
                <a:lnTo>
                  <a:pt x="659" y="562"/>
                </a:lnTo>
                <a:lnTo>
                  <a:pt x="659" y="568"/>
                </a:lnTo>
                <a:lnTo>
                  <a:pt x="661" y="572"/>
                </a:lnTo>
                <a:lnTo>
                  <a:pt x="661" y="575"/>
                </a:lnTo>
                <a:lnTo>
                  <a:pt x="661" y="581"/>
                </a:lnTo>
                <a:lnTo>
                  <a:pt x="661" y="587"/>
                </a:lnTo>
                <a:lnTo>
                  <a:pt x="659" y="591"/>
                </a:lnTo>
                <a:lnTo>
                  <a:pt x="659" y="597"/>
                </a:lnTo>
                <a:lnTo>
                  <a:pt x="659" y="600"/>
                </a:lnTo>
                <a:lnTo>
                  <a:pt x="657" y="606"/>
                </a:lnTo>
                <a:lnTo>
                  <a:pt x="655" y="612"/>
                </a:lnTo>
                <a:lnTo>
                  <a:pt x="653" y="616"/>
                </a:lnTo>
                <a:lnTo>
                  <a:pt x="653" y="622"/>
                </a:lnTo>
                <a:lnTo>
                  <a:pt x="649" y="627"/>
                </a:lnTo>
                <a:lnTo>
                  <a:pt x="647" y="631"/>
                </a:lnTo>
                <a:lnTo>
                  <a:pt x="645" y="635"/>
                </a:lnTo>
                <a:lnTo>
                  <a:pt x="643" y="641"/>
                </a:lnTo>
                <a:lnTo>
                  <a:pt x="639" y="645"/>
                </a:lnTo>
                <a:lnTo>
                  <a:pt x="638" y="648"/>
                </a:lnTo>
                <a:lnTo>
                  <a:pt x="634" y="654"/>
                </a:lnTo>
                <a:lnTo>
                  <a:pt x="630" y="658"/>
                </a:lnTo>
                <a:lnTo>
                  <a:pt x="628" y="662"/>
                </a:lnTo>
                <a:lnTo>
                  <a:pt x="624" y="666"/>
                </a:lnTo>
                <a:lnTo>
                  <a:pt x="618" y="670"/>
                </a:lnTo>
                <a:lnTo>
                  <a:pt x="614" y="673"/>
                </a:lnTo>
                <a:lnTo>
                  <a:pt x="611" y="677"/>
                </a:lnTo>
                <a:lnTo>
                  <a:pt x="605" y="681"/>
                </a:lnTo>
                <a:lnTo>
                  <a:pt x="601" y="685"/>
                </a:lnTo>
                <a:lnTo>
                  <a:pt x="597" y="687"/>
                </a:lnTo>
                <a:lnTo>
                  <a:pt x="591" y="691"/>
                </a:lnTo>
                <a:lnTo>
                  <a:pt x="588" y="693"/>
                </a:lnTo>
                <a:lnTo>
                  <a:pt x="582" y="695"/>
                </a:lnTo>
                <a:lnTo>
                  <a:pt x="576" y="696"/>
                </a:lnTo>
                <a:lnTo>
                  <a:pt x="570" y="698"/>
                </a:lnTo>
                <a:lnTo>
                  <a:pt x="566" y="700"/>
                </a:lnTo>
                <a:lnTo>
                  <a:pt x="561" y="702"/>
                </a:lnTo>
                <a:lnTo>
                  <a:pt x="553" y="702"/>
                </a:lnTo>
                <a:lnTo>
                  <a:pt x="547" y="704"/>
                </a:lnTo>
                <a:lnTo>
                  <a:pt x="541" y="704"/>
                </a:lnTo>
                <a:lnTo>
                  <a:pt x="536" y="706"/>
                </a:lnTo>
                <a:lnTo>
                  <a:pt x="530" y="706"/>
                </a:lnTo>
                <a:lnTo>
                  <a:pt x="524" y="706"/>
                </a:lnTo>
                <a:lnTo>
                  <a:pt x="518" y="706"/>
                </a:lnTo>
                <a:lnTo>
                  <a:pt x="513" y="704"/>
                </a:lnTo>
                <a:lnTo>
                  <a:pt x="507" y="704"/>
                </a:lnTo>
                <a:lnTo>
                  <a:pt x="499" y="702"/>
                </a:lnTo>
                <a:lnTo>
                  <a:pt x="493" y="702"/>
                </a:lnTo>
                <a:lnTo>
                  <a:pt x="488" y="700"/>
                </a:lnTo>
                <a:lnTo>
                  <a:pt x="482" y="698"/>
                </a:lnTo>
                <a:lnTo>
                  <a:pt x="476" y="696"/>
                </a:lnTo>
                <a:lnTo>
                  <a:pt x="470" y="693"/>
                </a:lnTo>
                <a:lnTo>
                  <a:pt x="465" y="691"/>
                </a:lnTo>
                <a:lnTo>
                  <a:pt x="459" y="689"/>
                </a:lnTo>
                <a:lnTo>
                  <a:pt x="453" y="685"/>
                </a:lnTo>
                <a:lnTo>
                  <a:pt x="449" y="683"/>
                </a:lnTo>
                <a:lnTo>
                  <a:pt x="443" y="679"/>
                </a:lnTo>
                <a:lnTo>
                  <a:pt x="438" y="675"/>
                </a:lnTo>
                <a:lnTo>
                  <a:pt x="434" y="671"/>
                </a:lnTo>
                <a:lnTo>
                  <a:pt x="428" y="666"/>
                </a:lnTo>
                <a:lnTo>
                  <a:pt x="424" y="662"/>
                </a:lnTo>
                <a:lnTo>
                  <a:pt x="418" y="658"/>
                </a:lnTo>
                <a:lnTo>
                  <a:pt x="415" y="652"/>
                </a:lnTo>
                <a:lnTo>
                  <a:pt x="411" y="647"/>
                </a:lnTo>
                <a:lnTo>
                  <a:pt x="407" y="641"/>
                </a:lnTo>
                <a:lnTo>
                  <a:pt x="403" y="637"/>
                </a:lnTo>
                <a:lnTo>
                  <a:pt x="399" y="631"/>
                </a:lnTo>
                <a:lnTo>
                  <a:pt x="395" y="625"/>
                </a:lnTo>
                <a:lnTo>
                  <a:pt x="393" y="620"/>
                </a:lnTo>
                <a:lnTo>
                  <a:pt x="390" y="614"/>
                </a:lnTo>
                <a:lnTo>
                  <a:pt x="388" y="606"/>
                </a:lnTo>
                <a:lnTo>
                  <a:pt x="386" y="600"/>
                </a:lnTo>
                <a:lnTo>
                  <a:pt x="384" y="593"/>
                </a:lnTo>
                <a:lnTo>
                  <a:pt x="382" y="587"/>
                </a:lnTo>
                <a:lnTo>
                  <a:pt x="380" y="581"/>
                </a:lnTo>
                <a:lnTo>
                  <a:pt x="378" y="574"/>
                </a:lnTo>
                <a:lnTo>
                  <a:pt x="378" y="568"/>
                </a:lnTo>
                <a:lnTo>
                  <a:pt x="378" y="560"/>
                </a:lnTo>
                <a:lnTo>
                  <a:pt x="376" y="554"/>
                </a:lnTo>
                <a:lnTo>
                  <a:pt x="376" y="547"/>
                </a:lnTo>
                <a:lnTo>
                  <a:pt x="378" y="539"/>
                </a:lnTo>
                <a:lnTo>
                  <a:pt x="378" y="533"/>
                </a:lnTo>
                <a:lnTo>
                  <a:pt x="378" y="526"/>
                </a:lnTo>
                <a:lnTo>
                  <a:pt x="380" y="518"/>
                </a:lnTo>
                <a:lnTo>
                  <a:pt x="382" y="512"/>
                </a:lnTo>
                <a:lnTo>
                  <a:pt x="384" y="504"/>
                </a:lnTo>
                <a:lnTo>
                  <a:pt x="386" y="499"/>
                </a:lnTo>
                <a:lnTo>
                  <a:pt x="388" y="491"/>
                </a:lnTo>
                <a:lnTo>
                  <a:pt x="390" y="483"/>
                </a:lnTo>
                <a:lnTo>
                  <a:pt x="393" y="478"/>
                </a:lnTo>
                <a:lnTo>
                  <a:pt x="395" y="470"/>
                </a:lnTo>
                <a:lnTo>
                  <a:pt x="399" y="464"/>
                </a:lnTo>
                <a:lnTo>
                  <a:pt x="403" y="458"/>
                </a:lnTo>
                <a:lnTo>
                  <a:pt x="407" y="451"/>
                </a:lnTo>
                <a:lnTo>
                  <a:pt x="411" y="447"/>
                </a:lnTo>
                <a:lnTo>
                  <a:pt x="417" y="441"/>
                </a:lnTo>
                <a:lnTo>
                  <a:pt x="420" y="435"/>
                </a:lnTo>
                <a:lnTo>
                  <a:pt x="426" y="430"/>
                </a:lnTo>
                <a:lnTo>
                  <a:pt x="432" y="424"/>
                </a:lnTo>
                <a:lnTo>
                  <a:pt x="438" y="420"/>
                </a:lnTo>
                <a:lnTo>
                  <a:pt x="443" y="414"/>
                </a:lnTo>
                <a:lnTo>
                  <a:pt x="449" y="410"/>
                </a:lnTo>
                <a:lnTo>
                  <a:pt x="455" y="407"/>
                </a:lnTo>
                <a:lnTo>
                  <a:pt x="461" y="401"/>
                </a:lnTo>
                <a:lnTo>
                  <a:pt x="466" y="397"/>
                </a:lnTo>
                <a:lnTo>
                  <a:pt x="474" y="395"/>
                </a:lnTo>
                <a:lnTo>
                  <a:pt x="482" y="391"/>
                </a:lnTo>
                <a:lnTo>
                  <a:pt x="490" y="389"/>
                </a:lnTo>
                <a:lnTo>
                  <a:pt x="495" y="385"/>
                </a:lnTo>
                <a:lnTo>
                  <a:pt x="503" y="383"/>
                </a:lnTo>
                <a:lnTo>
                  <a:pt x="511" y="382"/>
                </a:lnTo>
                <a:lnTo>
                  <a:pt x="518" y="380"/>
                </a:lnTo>
                <a:lnTo>
                  <a:pt x="526" y="378"/>
                </a:lnTo>
                <a:lnTo>
                  <a:pt x="534" y="378"/>
                </a:lnTo>
                <a:lnTo>
                  <a:pt x="541" y="376"/>
                </a:lnTo>
                <a:lnTo>
                  <a:pt x="549" y="376"/>
                </a:lnTo>
                <a:lnTo>
                  <a:pt x="559" y="376"/>
                </a:lnTo>
                <a:lnTo>
                  <a:pt x="566" y="376"/>
                </a:lnTo>
                <a:lnTo>
                  <a:pt x="574" y="376"/>
                </a:lnTo>
                <a:lnTo>
                  <a:pt x="582" y="378"/>
                </a:lnTo>
                <a:lnTo>
                  <a:pt x="589" y="378"/>
                </a:lnTo>
                <a:lnTo>
                  <a:pt x="597" y="380"/>
                </a:lnTo>
                <a:lnTo>
                  <a:pt x="605" y="382"/>
                </a:lnTo>
                <a:lnTo>
                  <a:pt x="613" y="383"/>
                </a:lnTo>
                <a:lnTo>
                  <a:pt x="620" y="387"/>
                </a:lnTo>
                <a:lnTo>
                  <a:pt x="628" y="389"/>
                </a:lnTo>
                <a:lnTo>
                  <a:pt x="636" y="393"/>
                </a:lnTo>
                <a:lnTo>
                  <a:pt x="643" y="397"/>
                </a:lnTo>
                <a:lnTo>
                  <a:pt x="651" y="401"/>
                </a:lnTo>
                <a:lnTo>
                  <a:pt x="657" y="405"/>
                </a:lnTo>
                <a:lnTo>
                  <a:pt x="664" y="408"/>
                </a:lnTo>
                <a:lnTo>
                  <a:pt x="672" y="414"/>
                </a:lnTo>
                <a:lnTo>
                  <a:pt x="678" y="418"/>
                </a:lnTo>
                <a:lnTo>
                  <a:pt x="686" y="424"/>
                </a:lnTo>
                <a:lnTo>
                  <a:pt x="691" y="430"/>
                </a:lnTo>
                <a:lnTo>
                  <a:pt x="697" y="435"/>
                </a:lnTo>
                <a:lnTo>
                  <a:pt x="703" y="441"/>
                </a:lnTo>
                <a:lnTo>
                  <a:pt x="709" y="449"/>
                </a:lnTo>
                <a:lnTo>
                  <a:pt x="712" y="455"/>
                </a:lnTo>
                <a:lnTo>
                  <a:pt x="718" y="462"/>
                </a:lnTo>
                <a:lnTo>
                  <a:pt x="724" y="468"/>
                </a:lnTo>
                <a:lnTo>
                  <a:pt x="728" y="476"/>
                </a:lnTo>
                <a:lnTo>
                  <a:pt x="732" y="483"/>
                </a:lnTo>
                <a:lnTo>
                  <a:pt x="736" y="493"/>
                </a:lnTo>
                <a:lnTo>
                  <a:pt x="739" y="501"/>
                </a:lnTo>
                <a:lnTo>
                  <a:pt x="743" y="508"/>
                </a:lnTo>
                <a:lnTo>
                  <a:pt x="745" y="516"/>
                </a:lnTo>
                <a:lnTo>
                  <a:pt x="747" y="524"/>
                </a:lnTo>
                <a:lnTo>
                  <a:pt x="749" y="533"/>
                </a:lnTo>
                <a:lnTo>
                  <a:pt x="751" y="543"/>
                </a:lnTo>
                <a:lnTo>
                  <a:pt x="751" y="551"/>
                </a:lnTo>
                <a:lnTo>
                  <a:pt x="753" y="560"/>
                </a:lnTo>
                <a:lnTo>
                  <a:pt x="753" y="570"/>
                </a:lnTo>
                <a:lnTo>
                  <a:pt x="753" y="577"/>
                </a:lnTo>
                <a:lnTo>
                  <a:pt x="753" y="587"/>
                </a:lnTo>
                <a:lnTo>
                  <a:pt x="753" y="595"/>
                </a:lnTo>
                <a:lnTo>
                  <a:pt x="751" y="604"/>
                </a:lnTo>
                <a:lnTo>
                  <a:pt x="751" y="612"/>
                </a:lnTo>
                <a:lnTo>
                  <a:pt x="749" y="622"/>
                </a:lnTo>
                <a:lnTo>
                  <a:pt x="747" y="631"/>
                </a:lnTo>
                <a:lnTo>
                  <a:pt x="745" y="639"/>
                </a:lnTo>
                <a:lnTo>
                  <a:pt x="743" y="648"/>
                </a:lnTo>
                <a:lnTo>
                  <a:pt x="739" y="656"/>
                </a:lnTo>
                <a:lnTo>
                  <a:pt x="736" y="666"/>
                </a:lnTo>
                <a:lnTo>
                  <a:pt x="732" y="673"/>
                </a:lnTo>
                <a:lnTo>
                  <a:pt x="728" y="681"/>
                </a:lnTo>
                <a:lnTo>
                  <a:pt x="724" y="691"/>
                </a:lnTo>
                <a:lnTo>
                  <a:pt x="718" y="696"/>
                </a:lnTo>
                <a:lnTo>
                  <a:pt x="712" y="704"/>
                </a:lnTo>
                <a:lnTo>
                  <a:pt x="707" y="712"/>
                </a:lnTo>
                <a:lnTo>
                  <a:pt x="701" y="719"/>
                </a:lnTo>
                <a:lnTo>
                  <a:pt x="695" y="727"/>
                </a:lnTo>
                <a:lnTo>
                  <a:pt x="689" y="735"/>
                </a:lnTo>
                <a:lnTo>
                  <a:pt x="682" y="741"/>
                </a:lnTo>
                <a:lnTo>
                  <a:pt x="674" y="746"/>
                </a:lnTo>
                <a:lnTo>
                  <a:pt x="666" y="750"/>
                </a:lnTo>
                <a:lnTo>
                  <a:pt x="659" y="756"/>
                </a:lnTo>
                <a:lnTo>
                  <a:pt x="651" y="762"/>
                </a:lnTo>
                <a:lnTo>
                  <a:pt x="643" y="767"/>
                </a:lnTo>
                <a:lnTo>
                  <a:pt x="634" y="771"/>
                </a:lnTo>
                <a:lnTo>
                  <a:pt x="626" y="777"/>
                </a:lnTo>
                <a:lnTo>
                  <a:pt x="616" y="781"/>
                </a:lnTo>
                <a:lnTo>
                  <a:pt x="609" y="785"/>
                </a:lnTo>
                <a:lnTo>
                  <a:pt x="599" y="787"/>
                </a:lnTo>
                <a:lnTo>
                  <a:pt x="589" y="791"/>
                </a:lnTo>
                <a:lnTo>
                  <a:pt x="580" y="792"/>
                </a:lnTo>
                <a:lnTo>
                  <a:pt x="572" y="794"/>
                </a:lnTo>
                <a:lnTo>
                  <a:pt x="563" y="796"/>
                </a:lnTo>
                <a:lnTo>
                  <a:pt x="551" y="798"/>
                </a:lnTo>
                <a:lnTo>
                  <a:pt x="541" y="798"/>
                </a:lnTo>
                <a:lnTo>
                  <a:pt x="532" y="798"/>
                </a:lnTo>
                <a:lnTo>
                  <a:pt x="522" y="798"/>
                </a:lnTo>
                <a:lnTo>
                  <a:pt x="513" y="798"/>
                </a:lnTo>
                <a:lnTo>
                  <a:pt x="503" y="798"/>
                </a:lnTo>
                <a:lnTo>
                  <a:pt x="491" y="796"/>
                </a:lnTo>
                <a:lnTo>
                  <a:pt x="482" y="794"/>
                </a:lnTo>
                <a:lnTo>
                  <a:pt x="472" y="792"/>
                </a:lnTo>
                <a:lnTo>
                  <a:pt x="463" y="791"/>
                </a:lnTo>
                <a:lnTo>
                  <a:pt x="453" y="787"/>
                </a:lnTo>
                <a:lnTo>
                  <a:pt x="445" y="783"/>
                </a:lnTo>
                <a:lnTo>
                  <a:pt x="436" y="779"/>
                </a:lnTo>
                <a:lnTo>
                  <a:pt x="426" y="775"/>
                </a:lnTo>
                <a:lnTo>
                  <a:pt x="417" y="771"/>
                </a:lnTo>
                <a:lnTo>
                  <a:pt x="407" y="766"/>
                </a:lnTo>
                <a:lnTo>
                  <a:pt x="397" y="760"/>
                </a:lnTo>
                <a:lnTo>
                  <a:pt x="390" y="754"/>
                </a:lnTo>
                <a:lnTo>
                  <a:pt x="382" y="750"/>
                </a:lnTo>
                <a:lnTo>
                  <a:pt x="374" y="744"/>
                </a:lnTo>
                <a:lnTo>
                  <a:pt x="365" y="737"/>
                </a:lnTo>
                <a:lnTo>
                  <a:pt x="357" y="729"/>
                </a:lnTo>
                <a:lnTo>
                  <a:pt x="351" y="721"/>
                </a:lnTo>
                <a:lnTo>
                  <a:pt x="344" y="714"/>
                </a:lnTo>
                <a:lnTo>
                  <a:pt x="336" y="706"/>
                </a:lnTo>
                <a:lnTo>
                  <a:pt x="330" y="698"/>
                </a:lnTo>
                <a:lnTo>
                  <a:pt x="324" y="689"/>
                </a:lnTo>
                <a:lnTo>
                  <a:pt x="319" y="681"/>
                </a:lnTo>
                <a:lnTo>
                  <a:pt x="315" y="671"/>
                </a:lnTo>
                <a:lnTo>
                  <a:pt x="309" y="662"/>
                </a:lnTo>
                <a:lnTo>
                  <a:pt x="305" y="652"/>
                </a:lnTo>
                <a:lnTo>
                  <a:pt x="301" y="641"/>
                </a:lnTo>
                <a:lnTo>
                  <a:pt x="297" y="631"/>
                </a:lnTo>
                <a:lnTo>
                  <a:pt x="294" y="622"/>
                </a:lnTo>
                <a:lnTo>
                  <a:pt x="292" y="612"/>
                </a:lnTo>
                <a:lnTo>
                  <a:pt x="288" y="600"/>
                </a:lnTo>
                <a:lnTo>
                  <a:pt x="286" y="591"/>
                </a:lnTo>
                <a:lnTo>
                  <a:pt x="286" y="579"/>
                </a:lnTo>
                <a:lnTo>
                  <a:pt x="284" y="570"/>
                </a:lnTo>
                <a:lnTo>
                  <a:pt x="284" y="558"/>
                </a:lnTo>
                <a:lnTo>
                  <a:pt x="284" y="549"/>
                </a:lnTo>
                <a:lnTo>
                  <a:pt x="284" y="537"/>
                </a:lnTo>
                <a:lnTo>
                  <a:pt x="284" y="526"/>
                </a:lnTo>
                <a:lnTo>
                  <a:pt x="286" y="514"/>
                </a:lnTo>
                <a:lnTo>
                  <a:pt x="288" y="504"/>
                </a:lnTo>
                <a:lnTo>
                  <a:pt x="290" y="493"/>
                </a:lnTo>
                <a:lnTo>
                  <a:pt x="292" y="481"/>
                </a:lnTo>
                <a:lnTo>
                  <a:pt x="295" y="472"/>
                </a:lnTo>
                <a:lnTo>
                  <a:pt x="299" y="460"/>
                </a:lnTo>
                <a:lnTo>
                  <a:pt x="301" y="451"/>
                </a:lnTo>
                <a:lnTo>
                  <a:pt x="305" y="441"/>
                </a:lnTo>
                <a:lnTo>
                  <a:pt x="311" y="430"/>
                </a:lnTo>
                <a:lnTo>
                  <a:pt x="317" y="422"/>
                </a:lnTo>
                <a:lnTo>
                  <a:pt x="322" y="412"/>
                </a:lnTo>
                <a:lnTo>
                  <a:pt x="328" y="401"/>
                </a:lnTo>
                <a:lnTo>
                  <a:pt x="334" y="393"/>
                </a:lnTo>
                <a:lnTo>
                  <a:pt x="342" y="383"/>
                </a:lnTo>
                <a:lnTo>
                  <a:pt x="349" y="376"/>
                </a:lnTo>
                <a:lnTo>
                  <a:pt x="357" y="366"/>
                </a:lnTo>
                <a:lnTo>
                  <a:pt x="365" y="359"/>
                </a:lnTo>
                <a:lnTo>
                  <a:pt x="372" y="351"/>
                </a:lnTo>
                <a:lnTo>
                  <a:pt x="382" y="343"/>
                </a:lnTo>
                <a:lnTo>
                  <a:pt x="392" y="335"/>
                </a:lnTo>
                <a:lnTo>
                  <a:pt x="399" y="330"/>
                </a:lnTo>
                <a:lnTo>
                  <a:pt x="409" y="324"/>
                </a:lnTo>
                <a:lnTo>
                  <a:pt x="420" y="318"/>
                </a:lnTo>
                <a:lnTo>
                  <a:pt x="430" y="312"/>
                </a:lnTo>
                <a:lnTo>
                  <a:pt x="442" y="307"/>
                </a:lnTo>
                <a:lnTo>
                  <a:pt x="451" y="303"/>
                </a:lnTo>
                <a:lnTo>
                  <a:pt x="461" y="297"/>
                </a:lnTo>
                <a:lnTo>
                  <a:pt x="472" y="293"/>
                </a:lnTo>
                <a:lnTo>
                  <a:pt x="484" y="291"/>
                </a:lnTo>
                <a:lnTo>
                  <a:pt x="495" y="288"/>
                </a:lnTo>
                <a:lnTo>
                  <a:pt x="507" y="286"/>
                </a:lnTo>
                <a:lnTo>
                  <a:pt x="518" y="284"/>
                </a:lnTo>
                <a:lnTo>
                  <a:pt x="530" y="282"/>
                </a:lnTo>
                <a:lnTo>
                  <a:pt x="541" y="282"/>
                </a:lnTo>
                <a:lnTo>
                  <a:pt x="555" y="282"/>
                </a:lnTo>
                <a:lnTo>
                  <a:pt x="566" y="282"/>
                </a:lnTo>
                <a:lnTo>
                  <a:pt x="578" y="282"/>
                </a:lnTo>
                <a:lnTo>
                  <a:pt x="589" y="284"/>
                </a:lnTo>
                <a:lnTo>
                  <a:pt x="601" y="284"/>
                </a:lnTo>
                <a:lnTo>
                  <a:pt x="613" y="288"/>
                </a:lnTo>
                <a:lnTo>
                  <a:pt x="624" y="289"/>
                </a:lnTo>
                <a:lnTo>
                  <a:pt x="636" y="293"/>
                </a:lnTo>
                <a:lnTo>
                  <a:pt x="647" y="295"/>
                </a:lnTo>
                <a:lnTo>
                  <a:pt x="659" y="301"/>
                </a:lnTo>
                <a:lnTo>
                  <a:pt x="670" y="305"/>
                </a:lnTo>
                <a:lnTo>
                  <a:pt x="682" y="311"/>
                </a:lnTo>
                <a:lnTo>
                  <a:pt x="691" y="316"/>
                </a:lnTo>
                <a:lnTo>
                  <a:pt x="703" y="322"/>
                </a:lnTo>
                <a:lnTo>
                  <a:pt x="712" y="328"/>
                </a:lnTo>
                <a:lnTo>
                  <a:pt x="724" y="335"/>
                </a:lnTo>
                <a:lnTo>
                  <a:pt x="734" y="341"/>
                </a:lnTo>
                <a:lnTo>
                  <a:pt x="743" y="351"/>
                </a:lnTo>
                <a:lnTo>
                  <a:pt x="751" y="359"/>
                </a:lnTo>
                <a:lnTo>
                  <a:pt x="761" y="366"/>
                </a:lnTo>
                <a:lnTo>
                  <a:pt x="768" y="376"/>
                </a:lnTo>
                <a:lnTo>
                  <a:pt x="778" y="385"/>
                </a:lnTo>
                <a:lnTo>
                  <a:pt x="785" y="395"/>
                </a:lnTo>
                <a:lnTo>
                  <a:pt x="793" y="405"/>
                </a:lnTo>
                <a:lnTo>
                  <a:pt x="799" y="416"/>
                </a:lnTo>
                <a:lnTo>
                  <a:pt x="807" y="426"/>
                </a:lnTo>
                <a:lnTo>
                  <a:pt x="812" y="437"/>
                </a:lnTo>
                <a:lnTo>
                  <a:pt x="818" y="449"/>
                </a:lnTo>
                <a:lnTo>
                  <a:pt x="822" y="458"/>
                </a:lnTo>
                <a:lnTo>
                  <a:pt x="828" y="470"/>
                </a:lnTo>
                <a:lnTo>
                  <a:pt x="832" y="483"/>
                </a:lnTo>
                <a:lnTo>
                  <a:pt x="835" y="495"/>
                </a:lnTo>
                <a:lnTo>
                  <a:pt x="839" y="508"/>
                </a:lnTo>
                <a:lnTo>
                  <a:pt x="841" y="520"/>
                </a:lnTo>
                <a:lnTo>
                  <a:pt x="845" y="531"/>
                </a:lnTo>
                <a:lnTo>
                  <a:pt x="845" y="545"/>
                </a:lnTo>
                <a:lnTo>
                  <a:pt x="847" y="558"/>
                </a:lnTo>
                <a:lnTo>
                  <a:pt x="847" y="572"/>
                </a:lnTo>
                <a:lnTo>
                  <a:pt x="847" y="583"/>
                </a:lnTo>
                <a:lnTo>
                  <a:pt x="847" y="595"/>
                </a:lnTo>
                <a:lnTo>
                  <a:pt x="847" y="608"/>
                </a:lnTo>
                <a:lnTo>
                  <a:pt x="845" y="622"/>
                </a:lnTo>
                <a:lnTo>
                  <a:pt x="843" y="633"/>
                </a:lnTo>
                <a:lnTo>
                  <a:pt x="839" y="647"/>
                </a:lnTo>
                <a:lnTo>
                  <a:pt x="837" y="660"/>
                </a:lnTo>
                <a:lnTo>
                  <a:pt x="834" y="671"/>
                </a:lnTo>
                <a:lnTo>
                  <a:pt x="828" y="685"/>
                </a:lnTo>
                <a:lnTo>
                  <a:pt x="824" y="696"/>
                </a:lnTo>
                <a:lnTo>
                  <a:pt x="818" y="708"/>
                </a:lnTo>
                <a:lnTo>
                  <a:pt x="812" y="721"/>
                </a:lnTo>
                <a:lnTo>
                  <a:pt x="807" y="733"/>
                </a:lnTo>
                <a:lnTo>
                  <a:pt x="801" y="744"/>
                </a:lnTo>
                <a:lnTo>
                  <a:pt x="793" y="754"/>
                </a:lnTo>
                <a:lnTo>
                  <a:pt x="785" y="764"/>
                </a:lnTo>
                <a:lnTo>
                  <a:pt x="776" y="775"/>
                </a:lnTo>
                <a:lnTo>
                  <a:pt x="768" y="785"/>
                </a:lnTo>
                <a:lnTo>
                  <a:pt x="759" y="794"/>
                </a:lnTo>
                <a:lnTo>
                  <a:pt x="749" y="804"/>
                </a:lnTo>
                <a:lnTo>
                  <a:pt x="741" y="814"/>
                </a:lnTo>
                <a:lnTo>
                  <a:pt x="730" y="821"/>
                </a:lnTo>
                <a:lnTo>
                  <a:pt x="720" y="831"/>
                </a:lnTo>
                <a:lnTo>
                  <a:pt x="709" y="839"/>
                </a:lnTo>
                <a:lnTo>
                  <a:pt x="697" y="846"/>
                </a:lnTo>
                <a:lnTo>
                  <a:pt x="686" y="852"/>
                </a:lnTo>
                <a:lnTo>
                  <a:pt x="674" y="860"/>
                </a:lnTo>
                <a:lnTo>
                  <a:pt x="661" y="865"/>
                </a:lnTo>
                <a:lnTo>
                  <a:pt x="647" y="869"/>
                </a:lnTo>
                <a:lnTo>
                  <a:pt x="636" y="875"/>
                </a:lnTo>
                <a:lnTo>
                  <a:pt x="622" y="879"/>
                </a:lnTo>
                <a:lnTo>
                  <a:pt x="609" y="883"/>
                </a:lnTo>
                <a:lnTo>
                  <a:pt x="597" y="885"/>
                </a:lnTo>
                <a:lnTo>
                  <a:pt x="584" y="888"/>
                </a:lnTo>
                <a:lnTo>
                  <a:pt x="570" y="890"/>
                </a:lnTo>
                <a:lnTo>
                  <a:pt x="557" y="892"/>
                </a:lnTo>
                <a:lnTo>
                  <a:pt x="541" y="892"/>
                </a:lnTo>
                <a:lnTo>
                  <a:pt x="528" y="892"/>
                </a:lnTo>
                <a:lnTo>
                  <a:pt x="515" y="892"/>
                </a:lnTo>
                <a:lnTo>
                  <a:pt x="501" y="892"/>
                </a:lnTo>
                <a:lnTo>
                  <a:pt x="486" y="890"/>
                </a:lnTo>
                <a:lnTo>
                  <a:pt x="472" y="888"/>
                </a:lnTo>
                <a:lnTo>
                  <a:pt x="459" y="887"/>
                </a:lnTo>
                <a:lnTo>
                  <a:pt x="445" y="883"/>
                </a:lnTo>
                <a:lnTo>
                  <a:pt x="432" y="879"/>
                </a:lnTo>
                <a:lnTo>
                  <a:pt x="418" y="875"/>
                </a:lnTo>
                <a:lnTo>
                  <a:pt x="405" y="869"/>
                </a:lnTo>
                <a:lnTo>
                  <a:pt x="393" y="865"/>
                </a:lnTo>
                <a:lnTo>
                  <a:pt x="380" y="860"/>
                </a:lnTo>
                <a:lnTo>
                  <a:pt x="367" y="852"/>
                </a:lnTo>
                <a:lnTo>
                  <a:pt x="355" y="844"/>
                </a:lnTo>
                <a:lnTo>
                  <a:pt x="342" y="837"/>
                </a:lnTo>
                <a:lnTo>
                  <a:pt x="332" y="829"/>
                </a:lnTo>
                <a:lnTo>
                  <a:pt x="320" y="821"/>
                </a:lnTo>
                <a:lnTo>
                  <a:pt x="309" y="812"/>
                </a:lnTo>
                <a:lnTo>
                  <a:pt x="299" y="802"/>
                </a:lnTo>
                <a:lnTo>
                  <a:pt x="288" y="792"/>
                </a:lnTo>
                <a:lnTo>
                  <a:pt x="278" y="781"/>
                </a:lnTo>
                <a:lnTo>
                  <a:pt x="270" y="769"/>
                </a:lnTo>
                <a:lnTo>
                  <a:pt x="261" y="760"/>
                </a:lnTo>
                <a:lnTo>
                  <a:pt x="251" y="748"/>
                </a:lnTo>
                <a:lnTo>
                  <a:pt x="244" y="737"/>
                </a:lnTo>
                <a:lnTo>
                  <a:pt x="236" y="723"/>
                </a:lnTo>
                <a:lnTo>
                  <a:pt x="228" y="712"/>
                </a:lnTo>
                <a:lnTo>
                  <a:pt x="222" y="698"/>
                </a:lnTo>
                <a:lnTo>
                  <a:pt x="217" y="685"/>
                </a:lnTo>
                <a:lnTo>
                  <a:pt x="211" y="671"/>
                </a:lnTo>
                <a:lnTo>
                  <a:pt x="207" y="658"/>
                </a:lnTo>
                <a:lnTo>
                  <a:pt x="201" y="643"/>
                </a:lnTo>
                <a:lnTo>
                  <a:pt x="199" y="629"/>
                </a:lnTo>
                <a:lnTo>
                  <a:pt x="196" y="614"/>
                </a:lnTo>
                <a:lnTo>
                  <a:pt x="194" y="600"/>
                </a:lnTo>
                <a:lnTo>
                  <a:pt x="192" y="585"/>
                </a:lnTo>
                <a:lnTo>
                  <a:pt x="190" y="572"/>
                </a:lnTo>
                <a:lnTo>
                  <a:pt x="190" y="556"/>
                </a:lnTo>
                <a:lnTo>
                  <a:pt x="190" y="541"/>
                </a:lnTo>
                <a:lnTo>
                  <a:pt x="190" y="527"/>
                </a:lnTo>
                <a:lnTo>
                  <a:pt x="192" y="512"/>
                </a:lnTo>
                <a:lnTo>
                  <a:pt x="194" y="497"/>
                </a:lnTo>
                <a:lnTo>
                  <a:pt x="196" y="483"/>
                </a:lnTo>
                <a:lnTo>
                  <a:pt x="199" y="468"/>
                </a:lnTo>
                <a:lnTo>
                  <a:pt x="203" y="453"/>
                </a:lnTo>
                <a:lnTo>
                  <a:pt x="207" y="439"/>
                </a:lnTo>
                <a:lnTo>
                  <a:pt x="211" y="424"/>
                </a:lnTo>
                <a:lnTo>
                  <a:pt x="217" y="410"/>
                </a:lnTo>
                <a:lnTo>
                  <a:pt x="222" y="397"/>
                </a:lnTo>
                <a:lnTo>
                  <a:pt x="230" y="383"/>
                </a:lnTo>
                <a:lnTo>
                  <a:pt x="238" y="370"/>
                </a:lnTo>
                <a:lnTo>
                  <a:pt x="246" y="357"/>
                </a:lnTo>
                <a:lnTo>
                  <a:pt x="253" y="345"/>
                </a:lnTo>
                <a:lnTo>
                  <a:pt x="263" y="332"/>
                </a:lnTo>
                <a:lnTo>
                  <a:pt x="272" y="320"/>
                </a:lnTo>
                <a:lnTo>
                  <a:pt x="282" y="309"/>
                </a:lnTo>
                <a:lnTo>
                  <a:pt x="292" y="297"/>
                </a:lnTo>
                <a:lnTo>
                  <a:pt x="303" y="288"/>
                </a:lnTo>
                <a:lnTo>
                  <a:pt x="315" y="276"/>
                </a:lnTo>
                <a:lnTo>
                  <a:pt x="326" y="266"/>
                </a:lnTo>
                <a:lnTo>
                  <a:pt x="338" y="259"/>
                </a:lnTo>
                <a:lnTo>
                  <a:pt x="351" y="249"/>
                </a:lnTo>
                <a:lnTo>
                  <a:pt x="365" y="241"/>
                </a:lnTo>
                <a:lnTo>
                  <a:pt x="378" y="234"/>
                </a:lnTo>
                <a:lnTo>
                  <a:pt x="392" y="226"/>
                </a:lnTo>
                <a:lnTo>
                  <a:pt x="405" y="220"/>
                </a:lnTo>
                <a:lnTo>
                  <a:pt x="420" y="213"/>
                </a:lnTo>
                <a:lnTo>
                  <a:pt x="436" y="209"/>
                </a:lnTo>
                <a:lnTo>
                  <a:pt x="449" y="203"/>
                </a:lnTo>
                <a:lnTo>
                  <a:pt x="465" y="199"/>
                </a:lnTo>
                <a:lnTo>
                  <a:pt x="480" y="195"/>
                </a:lnTo>
                <a:lnTo>
                  <a:pt x="495" y="193"/>
                </a:lnTo>
                <a:lnTo>
                  <a:pt x="511" y="192"/>
                </a:lnTo>
                <a:lnTo>
                  <a:pt x="526" y="190"/>
                </a:lnTo>
                <a:lnTo>
                  <a:pt x="541" y="188"/>
                </a:lnTo>
                <a:lnTo>
                  <a:pt x="559" y="188"/>
                </a:lnTo>
                <a:lnTo>
                  <a:pt x="574" y="188"/>
                </a:lnTo>
                <a:lnTo>
                  <a:pt x="589" y="190"/>
                </a:lnTo>
                <a:lnTo>
                  <a:pt x="605" y="192"/>
                </a:lnTo>
                <a:lnTo>
                  <a:pt x="620" y="193"/>
                </a:lnTo>
                <a:lnTo>
                  <a:pt x="636" y="197"/>
                </a:lnTo>
                <a:lnTo>
                  <a:pt x="651" y="201"/>
                </a:lnTo>
                <a:lnTo>
                  <a:pt x="666" y="205"/>
                </a:lnTo>
                <a:lnTo>
                  <a:pt x="682" y="211"/>
                </a:lnTo>
                <a:lnTo>
                  <a:pt x="697" y="215"/>
                </a:lnTo>
                <a:lnTo>
                  <a:pt x="712" y="220"/>
                </a:lnTo>
                <a:lnTo>
                  <a:pt x="728" y="228"/>
                </a:lnTo>
                <a:lnTo>
                  <a:pt x="741" y="236"/>
                </a:lnTo>
                <a:lnTo>
                  <a:pt x="755" y="243"/>
                </a:lnTo>
                <a:lnTo>
                  <a:pt x="768" y="253"/>
                </a:lnTo>
                <a:lnTo>
                  <a:pt x="782" y="261"/>
                </a:lnTo>
                <a:lnTo>
                  <a:pt x="795" y="272"/>
                </a:lnTo>
                <a:lnTo>
                  <a:pt x="807" y="282"/>
                </a:lnTo>
                <a:lnTo>
                  <a:pt x="818" y="291"/>
                </a:lnTo>
                <a:lnTo>
                  <a:pt x="830" y="303"/>
                </a:lnTo>
                <a:lnTo>
                  <a:pt x="841" y="316"/>
                </a:lnTo>
                <a:lnTo>
                  <a:pt x="853" y="328"/>
                </a:lnTo>
                <a:lnTo>
                  <a:pt x="862" y="341"/>
                </a:lnTo>
                <a:lnTo>
                  <a:pt x="872" y="355"/>
                </a:lnTo>
                <a:lnTo>
                  <a:pt x="882" y="368"/>
                </a:lnTo>
                <a:lnTo>
                  <a:pt x="889" y="383"/>
                </a:lnTo>
                <a:lnTo>
                  <a:pt x="897" y="397"/>
                </a:lnTo>
                <a:lnTo>
                  <a:pt x="905" y="412"/>
                </a:lnTo>
                <a:lnTo>
                  <a:pt x="910" y="426"/>
                </a:lnTo>
                <a:lnTo>
                  <a:pt x="916" y="441"/>
                </a:lnTo>
                <a:lnTo>
                  <a:pt x="922" y="456"/>
                </a:lnTo>
                <a:lnTo>
                  <a:pt x="928" y="474"/>
                </a:lnTo>
                <a:lnTo>
                  <a:pt x="932" y="489"/>
                </a:lnTo>
                <a:lnTo>
                  <a:pt x="933" y="506"/>
                </a:lnTo>
                <a:lnTo>
                  <a:pt x="937" y="522"/>
                </a:lnTo>
                <a:lnTo>
                  <a:pt x="939" y="539"/>
                </a:lnTo>
                <a:lnTo>
                  <a:pt x="941" y="556"/>
                </a:lnTo>
                <a:lnTo>
                  <a:pt x="941" y="572"/>
                </a:lnTo>
                <a:lnTo>
                  <a:pt x="941" y="589"/>
                </a:lnTo>
                <a:lnTo>
                  <a:pt x="939" y="606"/>
                </a:lnTo>
                <a:lnTo>
                  <a:pt x="939" y="622"/>
                </a:lnTo>
                <a:lnTo>
                  <a:pt x="935" y="639"/>
                </a:lnTo>
                <a:lnTo>
                  <a:pt x="933" y="656"/>
                </a:lnTo>
                <a:lnTo>
                  <a:pt x="930" y="671"/>
                </a:lnTo>
                <a:lnTo>
                  <a:pt x="926" y="689"/>
                </a:lnTo>
                <a:lnTo>
                  <a:pt x="922" y="704"/>
                </a:lnTo>
                <a:lnTo>
                  <a:pt x="916" y="721"/>
                </a:lnTo>
                <a:lnTo>
                  <a:pt x="908" y="737"/>
                </a:lnTo>
                <a:lnTo>
                  <a:pt x="901" y="750"/>
                </a:lnTo>
                <a:lnTo>
                  <a:pt x="893" y="767"/>
                </a:lnTo>
                <a:lnTo>
                  <a:pt x="885" y="783"/>
                </a:lnTo>
                <a:lnTo>
                  <a:pt x="878" y="796"/>
                </a:lnTo>
                <a:lnTo>
                  <a:pt x="868" y="810"/>
                </a:lnTo>
                <a:lnTo>
                  <a:pt x="859" y="825"/>
                </a:lnTo>
                <a:lnTo>
                  <a:pt x="847" y="839"/>
                </a:lnTo>
                <a:lnTo>
                  <a:pt x="835" y="852"/>
                </a:lnTo>
                <a:lnTo>
                  <a:pt x="824" y="863"/>
                </a:lnTo>
                <a:lnTo>
                  <a:pt x="810" y="875"/>
                </a:lnTo>
                <a:lnTo>
                  <a:pt x="799" y="887"/>
                </a:lnTo>
                <a:lnTo>
                  <a:pt x="785" y="898"/>
                </a:lnTo>
                <a:lnTo>
                  <a:pt x="770" y="910"/>
                </a:lnTo>
                <a:lnTo>
                  <a:pt x="757" y="919"/>
                </a:lnTo>
                <a:lnTo>
                  <a:pt x="743" y="927"/>
                </a:lnTo>
                <a:lnTo>
                  <a:pt x="728" y="936"/>
                </a:lnTo>
                <a:lnTo>
                  <a:pt x="711" y="944"/>
                </a:lnTo>
                <a:lnTo>
                  <a:pt x="695" y="952"/>
                </a:lnTo>
                <a:lnTo>
                  <a:pt x="680" y="958"/>
                </a:lnTo>
                <a:lnTo>
                  <a:pt x="663" y="963"/>
                </a:lnTo>
                <a:lnTo>
                  <a:pt x="645" y="969"/>
                </a:lnTo>
                <a:lnTo>
                  <a:pt x="630" y="975"/>
                </a:lnTo>
                <a:lnTo>
                  <a:pt x="613" y="979"/>
                </a:lnTo>
                <a:lnTo>
                  <a:pt x="595" y="981"/>
                </a:lnTo>
                <a:lnTo>
                  <a:pt x="578" y="984"/>
                </a:lnTo>
                <a:lnTo>
                  <a:pt x="561" y="986"/>
                </a:lnTo>
                <a:lnTo>
                  <a:pt x="541" y="986"/>
                </a:lnTo>
                <a:lnTo>
                  <a:pt x="524" y="986"/>
                </a:lnTo>
                <a:lnTo>
                  <a:pt x="507" y="986"/>
                </a:lnTo>
                <a:lnTo>
                  <a:pt x="488" y="984"/>
                </a:lnTo>
                <a:lnTo>
                  <a:pt x="470" y="982"/>
                </a:lnTo>
                <a:lnTo>
                  <a:pt x="453" y="981"/>
                </a:lnTo>
                <a:lnTo>
                  <a:pt x="436" y="977"/>
                </a:lnTo>
                <a:lnTo>
                  <a:pt x="418" y="973"/>
                </a:lnTo>
                <a:lnTo>
                  <a:pt x="401" y="967"/>
                </a:lnTo>
                <a:lnTo>
                  <a:pt x="384" y="961"/>
                </a:lnTo>
                <a:lnTo>
                  <a:pt x="367" y="956"/>
                </a:lnTo>
                <a:lnTo>
                  <a:pt x="351" y="948"/>
                </a:lnTo>
                <a:lnTo>
                  <a:pt x="334" y="940"/>
                </a:lnTo>
                <a:lnTo>
                  <a:pt x="319" y="931"/>
                </a:lnTo>
                <a:lnTo>
                  <a:pt x="303" y="923"/>
                </a:lnTo>
                <a:lnTo>
                  <a:pt x="288" y="913"/>
                </a:lnTo>
                <a:lnTo>
                  <a:pt x="274" y="904"/>
                </a:lnTo>
                <a:lnTo>
                  <a:pt x="259" y="892"/>
                </a:lnTo>
                <a:lnTo>
                  <a:pt x="246" y="881"/>
                </a:lnTo>
                <a:lnTo>
                  <a:pt x="230" y="869"/>
                </a:lnTo>
                <a:lnTo>
                  <a:pt x="219" y="856"/>
                </a:lnTo>
                <a:lnTo>
                  <a:pt x="205" y="842"/>
                </a:lnTo>
                <a:lnTo>
                  <a:pt x="194" y="827"/>
                </a:lnTo>
                <a:lnTo>
                  <a:pt x="182" y="814"/>
                </a:lnTo>
                <a:lnTo>
                  <a:pt x="172" y="798"/>
                </a:lnTo>
                <a:lnTo>
                  <a:pt x="161" y="783"/>
                </a:lnTo>
                <a:lnTo>
                  <a:pt x="153" y="767"/>
                </a:lnTo>
                <a:lnTo>
                  <a:pt x="146" y="750"/>
                </a:lnTo>
                <a:lnTo>
                  <a:pt x="136" y="735"/>
                </a:lnTo>
                <a:lnTo>
                  <a:pt x="128" y="718"/>
                </a:lnTo>
                <a:lnTo>
                  <a:pt x="123" y="700"/>
                </a:lnTo>
                <a:lnTo>
                  <a:pt x="117" y="683"/>
                </a:lnTo>
                <a:lnTo>
                  <a:pt x="111" y="666"/>
                </a:lnTo>
                <a:lnTo>
                  <a:pt x="105" y="647"/>
                </a:lnTo>
                <a:lnTo>
                  <a:pt x="101" y="629"/>
                </a:lnTo>
                <a:lnTo>
                  <a:pt x="99" y="610"/>
                </a:lnTo>
                <a:lnTo>
                  <a:pt x="98" y="591"/>
                </a:lnTo>
                <a:lnTo>
                  <a:pt x="96" y="574"/>
                </a:lnTo>
                <a:lnTo>
                  <a:pt x="96" y="554"/>
                </a:lnTo>
                <a:lnTo>
                  <a:pt x="96" y="535"/>
                </a:lnTo>
                <a:lnTo>
                  <a:pt x="96" y="516"/>
                </a:lnTo>
                <a:lnTo>
                  <a:pt x="98" y="499"/>
                </a:lnTo>
                <a:lnTo>
                  <a:pt x="99" y="479"/>
                </a:lnTo>
                <a:lnTo>
                  <a:pt x="103" y="460"/>
                </a:lnTo>
                <a:lnTo>
                  <a:pt x="107" y="443"/>
                </a:lnTo>
                <a:lnTo>
                  <a:pt x="113" y="424"/>
                </a:lnTo>
                <a:lnTo>
                  <a:pt x="119" y="407"/>
                </a:lnTo>
                <a:lnTo>
                  <a:pt x="124" y="389"/>
                </a:lnTo>
                <a:lnTo>
                  <a:pt x="132" y="372"/>
                </a:lnTo>
                <a:lnTo>
                  <a:pt x="140" y="353"/>
                </a:lnTo>
                <a:lnTo>
                  <a:pt x="149" y="335"/>
                </a:lnTo>
                <a:lnTo>
                  <a:pt x="157" y="320"/>
                </a:lnTo>
                <a:lnTo>
                  <a:pt x="167" y="303"/>
                </a:lnTo>
                <a:lnTo>
                  <a:pt x="178" y="288"/>
                </a:lnTo>
                <a:lnTo>
                  <a:pt x="190" y="272"/>
                </a:lnTo>
                <a:lnTo>
                  <a:pt x="201" y="259"/>
                </a:lnTo>
                <a:lnTo>
                  <a:pt x="215" y="243"/>
                </a:lnTo>
                <a:lnTo>
                  <a:pt x="228" y="230"/>
                </a:lnTo>
                <a:lnTo>
                  <a:pt x="242" y="216"/>
                </a:lnTo>
                <a:lnTo>
                  <a:pt x="257" y="205"/>
                </a:lnTo>
                <a:lnTo>
                  <a:pt x="272" y="192"/>
                </a:lnTo>
                <a:lnTo>
                  <a:pt x="286" y="180"/>
                </a:lnTo>
                <a:lnTo>
                  <a:pt x="301" y="168"/>
                </a:lnTo>
                <a:lnTo>
                  <a:pt x="319" y="159"/>
                </a:lnTo>
                <a:lnTo>
                  <a:pt x="336" y="149"/>
                </a:lnTo>
                <a:lnTo>
                  <a:pt x="353" y="140"/>
                </a:lnTo>
                <a:lnTo>
                  <a:pt x="370" y="132"/>
                </a:lnTo>
                <a:lnTo>
                  <a:pt x="390" y="124"/>
                </a:lnTo>
                <a:lnTo>
                  <a:pt x="407" y="119"/>
                </a:lnTo>
                <a:lnTo>
                  <a:pt x="426" y="113"/>
                </a:lnTo>
                <a:lnTo>
                  <a:pt x="445" y="107"/>
                </a:lnTo>
                <a:lnTo>
                  <a:pt x="463" y="103"/>
                </a:lnTo>
                <a:lnTo>
                  <a:pt x="484" y="99"/>
                </a:lnTo>
                <a:lnTo>
                  <a:pt x="503" y="97"/>
                </a:lnTo>
                <a:lnTo>
                  <a:pt x="522" y="96"/>
                </a:lnTo>
                <a:lnTo>
                  <a:pt x="541" y="94"/>
                </a:lnTo>
                <a:lnTo>
                  <a:pt x="563" y="94"/>
                </a:lnTo>
                <a:lnTo>
                  <a:pt x="582" y="94"/>
                </a:lnTo>
                <a:lnTo>
                  <a:pt x="601" y="96"/>
                </a:lnTo>
                <a:lnTo>
                  <a:pt x="620" y="97"/>
                </a:lnTo>
                <a:lnTo>
                  <a:pt x="639" y="101"/>
                </a:lnTo>
                <a:lnTo>
                  <a:pt x="659" y="105"/>
                </a:lnTo>
                <a:lnTo>
                  <a:pt x="680" y="109"/>
                </a:lnTo>
                <a:lnTo>
                  <a:pt x="697" y="115"/>
                </a:lnTo>
                <a:lnTo>
                  <a:pt x="716" y="122"/>
                </a:lnTo>
                <a:lnTo>
                  <a:pt x="736" y="128"/>
                </a:lnTo>
                <a:lnTo>
                  <a:pt x="753" y="138"/>
                </a:lnTo>
                <a:lnTo>
                  <a:pt x="772" y="145"/>
                </a:lnTo>
                <a:lnTo>
                  <a:pt x="789" y="155"/>
                </a:lnTo>
                <a:lnTo>
                  <a:pt x="807" y="165"/>
                </a:lnTo>
                <a:lnTo>
                  <a:pt x="824" y="176"/>
                </a:lnTo>
                <a:lnTo>
                  <a:pt x="839" y="188"/>
                </a:lnTo>
                <a:lnTo>
                  <a:pt x="857" y="201"/>
                </a:lnTo>
                <a:lnTo>
                  <a:pt x="870" y="213"/>
                </a:lnTo>
                <a:lnTo>
                  <a:pt x="885" y="226"/>
                </a:lnTo>
                <a:lnTo>
                  <a:pt x="899" y="241"/>
                </a:lnTo>
                <a:lnTo>
                  <a:pt x="914" y="257"/>
                </a:lnTo>
                <a:lnTo>
                  <a:pt x="928" y="272"/>
                </a:lnTo>
                <a:lnTo>
                  <a:pt x="939" y="288"/>
                </a:lnTo>
                <a:lnTo>
                  <a:pt x="951" y="305"/>
                </a:lnTo>
                <a:lnTo>
                  <a:pt x="962" y="322"/>
                </a:lnTo>
                <a:lnTo>
                  <a:pt x="972" y="337"/>
                </a:lnTo>
                <a:lnTo>
                  <a:pt x="983" y="357"/>
                </a:lnTo>
                <a:lnTo>
                  <a:pt x="991" y="376"/>
                </a:lnTo>
                <a:lnTo>
                  <a:pt x="999" y="393"/>
                </a:lnTo>
                <a:lnTo>
                  <a:pt x="1006" y="412"/>
                </a:lnTo>
                <a:lnTo>
                  <a:pt x="1012" y="431"/>
                </a:lnTo>
                <a:lnTo>
                  <a:pt x="1020" y="451"/>
                </a:lnTo>
                <a:lnTo>
                  <a:pt x="1024" y="472"/>
                </a:lnTo>
                <a:lnTo>
                  <a:pt x="1028" y="493"/>
                </a:lnTo>
                <a:lnTo>
                  <a:pt x="1031" y="512"/>
                </a:lnTo>
                <a:lnTo>
                  <a:pt x="1033" y="533"/>
                </a:lnTo>
                <a:lnTo>
                  <a:pt x="1035" y="554"/>
                </a:lnTo>
                <a:lnTo>
                  <a:pt x="1035" y="574"/>
                </a:lnTo>
                <a:lnTo>
                  <a:pt x="1035" y="595"/>
                </a:lnTo>
                <a:lnTo>
                  <a:pt x="1035" y="616"/>
                </a:lnTo>
                <a:lnTo>
                  <a:pt x="1033" y="635"/>
                </a:lnTo>
                <a:lnTo>
                  <a:pt x="1030" y="656"/>
                </a:lnTo>
                <a:lnTo>
                  <a:pt x="1026" y="677"/>
                </a:lnTo>
                <a:lnTo>
                  <a:pt x="1022" y="696"/>
                </a:lnTo>
                <a:lnTo>
                  <a:pt x="1016" y="718"/>
                </a:lnTo>
                <a:lnTo>
                  <a:pt x="1008" y="739"/>
                </a:lnTo>
                <a:lnTo>
                  <a:pt x="1003" y="756"/>
                </a:lnTo>
                <a:lnTo>
                  <a:pt x="993" y="777"/>
                </a:lnTo>
                <a:lnTo>
                  <a:pt x="985" y="796"/>
                </a:lnTo>
                <a:lnTo>
                  <a:pt x="976" y="814"/>
                </a:lnTo>
                <a:lnTo>
                  <a:pt x="966" y="833"/>
                </a:lnTo>
                <a:lnTo>
                  <a:pt x="955" y="850"/>
                </a:lnTo>
                <a:lnTo>
                  <a:pt x="941" y="869"/>
                </a:lnTo>
                <a:lnTo>
                  <a:pt x="930" y="885"/>
                </a:lnTo>
                <a:lnTo>
                  <a:pt x="916" y="902"/>
                </a:lnTo>
                <a:lnTo>
                  <a:pt x="903" y="917"/>
                </a:lnTo>
                <a:lnTo>
                  <a:pt x="887" y="931"/>
                </a:lnTo>
                <a:lnTo>
                  <a:pt x="872" y="946"/>
                </a:lnTo>
                <a:lnTo>
                  <a:pt x="857" y="961"/>
                </a:lnTo>
                <a:lnTo>
                  <a:pt x="839" y="975"/>
                </a:lnTo>
                <a:lnTo>
                  <a:pt x="822" y="986"/>
                </a:lnTo>
                <a:lnTo>
                  <a:pt x="805" y="998"/>
                </a:lnTo>
                <a:lnTo>
                  <a:pt x="787" y="1009"/>
                </a:lnTo>
                <a:lnTo>
                  <a:pt x="768" y="1021"/>
                </a:lnTo>
                <a:lnTo>
                  <a:pt x="749" y="1030"/>
                </a:lnTo>
                <a:lnTo>
                  <a:pt x="730" y="1040"/>
                </a:lnTo>
                <a:lnTo>
                  <a:pt x="711" y="1048"/>
                </a:lnTo>
                <a:lnTo>
                  <a:pt x="691" y="1054"/>
                </a:lnTo>
                <a:lnTo>
                  <a:pt x="670" y="1061"/>
                </a:lnTo>
                <a:lnTo>
                  <a:pt x="649" y="1067"/>
                </a:lnTo>
                <a:lnTo>
                  <a:pt x="628" y="1071"/>
                </a:lnTo>
                <a:lnTo>
                  <a:pt x="607" y="1075"/>
                </a:lnTo>
                <a:lnTo>
                  <a:pt x="586" y="1077"/>
                </a:lnTo>
                <a:lnTo>
                  <a:pt x="565" y="1078"/>
                </a:lnTo>
                <a:lnTo>
                  <a:pt x="541" y="1080"/>
                </a:lnTo>
                <a:lnTo>
                  <a:pt x="520" y="1080"/>
                </a:lnTo>
                <a:lnTo>
                  <a:pt x="499" y="1078"/>
                </a:lnTo>
                <a:lnTo>
                  <a:pt x="476" y="1078"/>
                </a:lnTo>
                <a:lnTo>
                  <a:pt x="455" y="1077"/>
                </a:lnTo>
                <a:lnTo>
                  <a:pt x="434" y="1073"/>
                </a:lnTo>
                <a:lnTo>
                  <a:pt x="413" y="1069"/>
                </a:lnTo>
                <a:lnTo>
                  <a:pt x="392" y="1063"/>
                </a:lnTo>
                <a:lnTo>
                  <a:pt x="370" y="1055"/>
                </a:lnTo>
                <a:lnTo>
                  <a:pt x="349" y="1050"/>
                </a:lnTo>
                <a:lnTo>
                  <a:pt x="330" y="1042"/>
                </a:lnTo>
                <a:lnTo>
                  <a:pt x="309" y="1032"/>
                </a:lnTo>
                <a:lnTo>
                  <a:pt x="290" y="1023"/>
                </a:lnTo>
                <a:lnTo>
                  <a:pt x="270" y="1013"/>
                </a:lnTo>
                <a:lnTo>
                  <a:pt x="251" y="1002"/>
                </a:lnTo>
                <a:lnTo>
                  <a:pt x="232" y="988"/>
                </a:lnTo>
                <a:lnTo>
                  <a:pt x="215" y="977"/>
                </a:lnTo>
                <a:lnTo>
                  <a:pt x="197" y="963"/>
                </a:lnTo>
                <a:lnTo>
                  <a:pt x="180" y="948"/>
                </a:lnTo>
                <a:lnTo>
                  <a:pt x="163" y="933"/>
                </a:lnTo>
                <a:lnTo>
                  <a:pt x="149" y="917"/>
                </a:lnTo>
                <a:lnTo>
                  <a:pt x="134" y="902"/>
                </a:lnTo>
                <a:lnTo>
                  <a:pt x="119" y="885"/>
                </a:lnTo>
                <a:lnTo>
                  <a:pt x="105" y="867"/>
                </a:lnTo>
                <a:lnTo>
                  <a:pt x="94" y="848"/>
                </a:lnTo>
                <a:lnTo>
                  <a:pt x="80" y="829"/>
                </a:lnTo>
                <a:lnTo>
                  <a:pt x="69" y="810"/>
                </a:lnTo>
                <a:lnTo>
                  <a:pt x="59" y="791"/>
                </a:lnTo>
                <a:lnTo>
                  <a:pt x="49" y="769"/>
                </a:lnTo>
                <a:lnTo>
                  <a:pt x="40" y="750"/>
                </a:lnTo>
                <a:lnTo>
                  <a:pt x="32" y="729"/>
                </a:lnTo>
                <a:lnTo>
                  <a:pt x="25" y="708"/>
                </a:lnTo>
                <a:lnTo>
                  <a:pt x="19" y="687"/>
                </a:lnTo>
                <a:lnTo>
                  <a:pt x="13" y="664"/>
                </a:lnTo>
                <a:lnTo>
                  <a:pt x="9" y="643"/>
                </a:lnTo>
                <a:lnTo>
                  <a:pt x="5" y="620"/>
                </a:lnTo>
                <a:lnTo>
                  <a:pt x="3" y="597"/>
                </a:lnTo>
                <a:lnTo>
                  <a:pt x="1" y="575"/>
                </a:lnTo>
                <a:lnTo>
                  <a:pt x="1" y="552"/>
                </a:lnTo>
                <a:lnTo>
                  <a:pt x="1" y="529"/>
                </a:lnTo>
                <a:lnTo>
                  <a:pt x="3" y="508"/>
                </a:lnTo>
                <a:lnTo>
                  <a:pt x="5" y="485"/>
                </a:lnTo>
                <a:lnTo>
                  <a:pt x="7" y="462"/>
                </a:lnTo>
                <a:lnTo>
                  <a:pt x="13" y="439"/>
                </a:lnTo>
                <a:lnTo>
                  <a:pt x="17" y="418"/>
                </a:lnTo>
                <a:lnTo>
                  <a:pt x="23" y="395"/>
                </a:lnTo>
                <a:lnTo>
                  <a:pt x="30" y="374"/>
                </a:lnTo>
                <a:lnTo>
                  <a:pt x="38" y="353"/>
                </a:lnTo>
                <a:lnTo>
                  <a:pt x="46" y="332"/>
                </a:lnTo>
                <a:lnTo>
                  <a:pt x="57" y="311"/>
                </a:lnTo>
                <a:lnTo>
                  <a:pt x="67" y="289"/>
                </a:lnTo>
                <a:lnTo>
                  <a:pt x="78" y="270"/>
                </a:lnTo>
                <a:lnTo>
                  <a:pt x="92" y="251"/>
                </a:lnTo>
                <a:lnTo>
                  <a:pt x="103" y="232"/>
                </a:lnTo>
                <a:lnTo>
                  <a:pt x="117" y="213"/>
                </a:lnTo>
                <a:lnTo>
                  <a:pt x="132" y="195"/>
                </a:lnTo>
                <a:lnTo>
                  <a:pt x="147" y="178"/>
                </a:lnTo>
                <a:lnTo>
                  <a:pt x="163" y="161"/>
                </a:lnTo>
                <a:lnTo>
                  <a:pt x="180" y="145"/>
                </a:lnTo>
                <a:lnTo>
                  <a:pt x="197" y="130"/>
                </a:lnTo>
                <a:lnTo>
                  <a:pt x="215" y="115"/>
                </a:lnTo>
                <a:lnTo>
                  <a:pt x="234" y="101"/>
                </a:lnTo>
                <a:lnTo>
                  <a:pt x="255" y="90"/>
                </a:lnTo>
                <a:lnTo>
                  <a:pt x="274" y="76"/>
                </a:lnTo>
                <a:lnTo>
                  <a:pt x="294" y="65"/>
                </a:lnTo>
                <a:lnTo>
                  <a:pt x="315" y="55"/>
                </a:lnTo>
                <a:lnTo>
                  <a:pt x="336" y="46"/>
                </a:lnTo>
                <a:lnTo>
                  <a:pt x="357" y="36"/>
                </a:lnTo>
                <a:lnTo>
                  <a:pt x="380" y="28"/>
                </a:lnTo>
                <a:lnTo>
                  <a:pt x="403" y="23"/>
                </a:lnTo>
                <a:lnTo>
                  <a:pt x="426" y="15"/>
                </a:lnTo>
                <a:lnTo>
                  <a:pt x="449" y="11"/>
                </a:lnTo>
                <a:lnTo>
                  <a:pt x="470" y="7"/>
                </a:lnTo>
                <a:lnTo>
                  <a:pt x="495" y="3"/>
                </a:lnTo>
                <a:lnTo>
                  <a:pt x="518" y="1"/>
                </a:lnTo>
                <a:lnTo>
                  <a:pt x="541" y="0"/>
                </a:lnTo>
                <a:lnTo>
                  <a:pt x="566" y="0"/>
                </a:lnTo>
                <a:lnTo>
                  <a:pt x="589" y="1"/>
                </a:lnTo>
                <a:lnTo>
                  <a:pt x="613" y="3"/>
                </a:lnTo>
                <a:lnTo>
                  <a:pt x="636" y="5"/>
                </a:lnTo>
                <a:lnTo>
                  <a:pt x="659" y="9"/>
                </a:lnTo>
                <a:lnTo>
                  <a:pt x="684" y="15"/>
                </a:lnTo>
                <a:lnTo>
                  <a:pt x="707" y="21"/>
                </a:lnTo>
                <a:lnTo>
                  <a:pt x="730" y="26"/>
                </a:lnTo>
                <a:lnTo>
                  <a:pt x="751" y="34"/>
                </a:lnTo>
                <a:lnTo>
                  <a:pt x="774" y="44"/>
                </a:lnTo>
                <a:lnTo>
                  <a:pt x="795" y="53"/>
                </a:lnTo>
                <a:lnTo>
                  <a:pt x="816" y="63"/>
                </a:lnTo>
                <a:lnTo>
                  <a:pt x="837" y="74"/>
                </a:lnTo>
                <a:lnTo>
                  <a:pt x="859" y="88"/>
                </a:lnTo>
                <a:lnTo>
                  <a:pt x="880" y="99"/>
                </a:lnTo>
                <a:lnTo>
                  <a:pt x="897" y="113"/>
                </a:lnTo>
                <a:lnTo>
                  <a:pt x="916" y="128"/>
                </a:lnTo>
                <a:lnTo>
                  <a:pt x="935" y="145"/>
                </a:lnTo>
                <a:lnTo>
                  <a:pt x="953" y="161"/>
                </a:lnTo>
                <a:lnTo>
                  <a:pt x="970" y="178"/>
                </a:lnTo>
                <a:lnTo>
                  <a:pt x="987" y="197"/>
                </a:lnTo>
                <a:lnTo>
                  <a:pt x="1003" y="215"/>
                </a:lnTo>
                <a:lnTo>
                  <a:pt x="1016" y="234"/>
                </a:lnTo>
                <a:lnTo>
                  <a:pt x="1031" y="255"/>
                </a:lnTo>
                <a:lnTo>
                  <a:pt x="1043" y="274"/>
                </a:lnTo>
                <a:lnTo>
                  <a:pt x="1055" y="295"/>
                </a:lnTo>
                <a:lnTo>
                  <a:pt x="1066" y="316"/>
                </a:lnTo>
                <a:lnTo>
                  <a:pt x="1078" y="337"/>
                </a:lnTo>
                <a:lnTo>
                  <a:pt x="1087" y="360"/>
                </a:lnTo>
                <a:lnTo>
                  <a:pt x="1097" y="383"/>
                </a:lnTo>
                <a:lnTo>
                  <a:pt x="1104" y="407"/>
                </a:lnTo>
                <a:lnTo>
                  <a:pt x="1110" y="430"/>
                </a:lnTo>
                <a:lnTo>
                  <a:pt x="1116" y="453"/>
                </a:lnTo>
                <a:lnTo>
                  <a:pt x="1120" y="478"/>
                </a:lnTo>
                <a:lnTo>
                  <a:pt x="1124" y="503"/>
                </a:lnTo>
                <a:lnTo>
                  <a:pt x="1128" y="527"/>
                </a:lnTo>
                <a:lnTo>
                  <a:pt x="1129" y="552"/>
                </a:lnTo>
                <a:lnTo>
                  <a:pt x="1129" y="575"/>
                </a:lnTo>
                <a:lnTo>
                  <a:pt x="1129" y="600"/>
                </a:lnTo>
                <a:lnTo>
                  <a:pt x="1128" y="625"/>
                </a:lnTo>
                <a:lnTo>
                  <a:pt x="1126" y="650"/>
                </a:lnTo>
                <a:lnTo>
                  <a:pt x="1122" y="675"/>
                </a:lnTo>
                <a:lnTo>
                  <a:pt x="1116" y="698"/>
                </a:lnTo>
                <a:lnTo>
                  <a:pt x="1110" y="723"/>
                </a:lnTo>
                <a:lnTo>
                  <a:pt x="1104" y="748"/>
                </a:lnTo>
                <a:lnTo>
                  <a:pt x="1097" y="769"/>
                </a:lnTo>
                <a:lnTo>
                  <a:pt x="1089" y="794"/>
                </a:lnTo>
                <a:lnTo>
                  <a:pt x="1080" y="815"/>
                </a:lnTo>
                <a:lnTo>
                  <a:pt x="1068" y="839"/>
                </a:lnTo>
                <a:lnTo>
                  <a:pt x="1056" y="862"/>
                </a:lnTo>
                <a:lnTo>
                  <a:pt x="1045" y="883"/>
                </a:lnTo>
                <a:lnTo>
                  <a:pt x="1031" y="904"/>
                </a:lnTo>
                <a:lnTo>
                  <a:pt x="1018" y="925"/>
                </a:lnTo>
                <a:lnTo>
                  <a:pt x="1003" y="944"/>
                </a:lnTo>
                <a:lnTo>
                  <a:pt x="987" y="963"/>
                </a:lnTo>
                <a:lnTo>
                  <a:pt x="970" y="982"/>
                </a:lnTo>
                <a:lnTo>
                  <a:pt x="953" y="1000"/>
                </a:lnTo>
                <a:lnTo>
                  <a:pt x="933" y="1017"/>
                </a:lnTo>
                <a:lnTo>
                  <a:pt x="914" y="1034"/>
                </a:lnTo>
                <a:lnTo>
                  <a:pt x="895" y="1050"/>
                </a:lnTo>
                <a:lnTo>
                  <a:pt x="876" y="1065"/>
                </a:lnTo>
                <a:lnTo>
                  <a:pt x="855" y="1078"/>
                </a:lnTo>
                <a:lnTo>
                  <a:pt x="832" y="1092"/>
                </a:lnTo>
                <a:lnTo>
                  <a:pt x="810" y="1105"/>
                </a:lnTo>
                <a:lnTo>
                  <a:pt x="787" y="1115"/>
                </a:lnTo>
                <a:lnTo>
                  <a:pt x="764" y="1126"/>
                </a:lnTo>
                <a:lnTo>
                  <a:pt x="741" y="1136"/>
                </a:lnTo>
                <a:lnTo>
                  <a:pt x="718" y="1144"/>
                </a:lnTo>
                <a:lnTo>
                  <a:pt x="693" y="1151"/>
                </a:lnTo>
                <a:lnTo>
                  <a:pt x="668" y="1159"/>
                </a:lnTo>
                <a:lnTo>
                  <a:pt x="643" y="1163"/>
                </a:lnTo>
                <a:lnTo>
                  <a:pt x="618" y="1167"/>
                </a:lnTo>
                <a:lnTo>
                  <a:pt x="593" y="1171"/>
                </a:lnTo>
                <a:lnTo>
                  <a:pt x="568" y="1173"/>
                </a:lnTo>
                <a:lnTo>
                  <a:pt x="541" y="1174"/>
                </a:lnTo>
                <a:lnTo>
                  <a:pt x="516" y="1174"/>
                </a:lnTo>
                <a:lnTo>
                  <a:pt x="490" y="1173"/>
                </a:lnTo>
                <a:lnTo>
                  <a:pt x="465" y="1171"/>
                </a:lnTo>
                <a:lnTo>
                  <a:pt x="440" y="1169"/>
                </a:lnTo>
                <a:lnTo>
                  <a:pt x="415" y="1165"/>
                </a:lnTo>
                <a:lnTo>
                  <a:pt x="390" y="1159"/>
                </a:lnTo>
                <a:lnTo>
                  <a:pt x="365" y="1153"/>
                </a:lnTo>
                <a:lnTo>
                  <a:pt x="338" y="1146"/>
                </a:lnTo>
                <a:lnTo>
                  <a:pt x="315" y="1136"/>
                </a:lnTo>
                <a:lnTo>
                  <a:pt x="292" y="1126"/>
                </a:lnTo>
                <a:lnTo>
                  <a:pt x="269" y="1117"/>
                </a:lnTo>
                <a:lnTo>
                  <a:pt x="244" y="1105"/>
                </a:lnTo>
                <a:lnTo>
                  <a:pt x="221" y="1092"/>
                </a:lnTo>
                <a:lnTo>
                  <a:pt x="199" y="1078"/>
                </a:lnTo>
                <a:lnTo>
                  <a:pt x="176" y="1065"/>
                </a:lnTo>
                <a:lnTo>
                  <a:pt x="155" y="1050"/>
                </a:lnTo>
                <a:lnTo>
                  <a:pt x="136" y="1034"/>
                </a:lnTo>
                <a:lnTo>
                  <a:pt x="117" y="1017"/>
                </a:lnTo>
                <a:lnTo>
                  <a:pt x="98" y="1000"/>
                </a:lnTo>
                <a:lnTo>
                  <a:pt x="78" y="981"/>
                </a:lnTo>
                <a:lnTo>
                  <a:pt x="61" y="961"/>
                </a:lnTo>
                <a:lnTo>
                  <a:pt x="44" y="940"/>
                </a:lnTo>
                <a:lnTo>
                  <a:pt x="28" y="921"/>
                </a:lnTo>
                <a:lnTo>
                  <a:pt x="13" y="900"/>
                </a:lnTo>
                <a:lnTo>
                  <a:pt x="0" y="877"/>
                </a:lnTo>
              </a:path>
            </a:pathLst>
          </a:cu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1400" name="Group 72"/>
          <p:cNvGrpSpPr>
            <a:grpSpLocks/>
          </p:cNvGrpSpPr>
          <p:nvPr/>
        </p:nvGrpSpPr>
        <p:grpSpPr bwMode="auto">
          <a:xfrm>
            <a:off x="5356225" y="2930525"/>
            <a:ext cx="3206750" cy="849313"/>
            <a:chOff x="3551" y="2601"/>
            <a:chExt cx="1642" cy="1488"/>
          </a:xfrm>
        </p:grpSpPr>
        <p:sp>
          <p:nvSpPr>
            <p:cNvPr id="101413" name="Freeform 73"/>
            <p:cNvSpPr>
              <a:spLocks/>
            </p:cNvSpPr>
            <p:nvPr/>
          </p:nvSpPr>
          <p:spPr bwMode="auto">
            <a:xfrm>
              <a:off x="3551" y="3041"/>
              <a:ext cx="281" cy="608"/>
            </a:xfrm>
            <a:custGeom>
              <a:avLst/>
              <a:gdLst>
                <a:gd name="T0" fmla="*/ 5 w 281"/>
                <a:gd name="T1" fmla="*/ 299 h 608"/>
                <a:gd name="T2" fmla="*/ 9 w 281"/>
                <a:gd name="T3" fmla="*/ 327 h 608"/>
                <a:gd name="T4" fmla="*/ 14 w 281"/>
                <a:gd name="T5" fmla="*/ 358 h 608"/>
                <a:gd name="T6" fmla="*/ 23 w 281"/>
                <a:gd name="T7" fmla="*/ 258 h 608"/>
                <a:gd name="T8" fmla="*/ 27 w 281"/>
                <a:gd name="T9" fmla="*/ 222 h 608"/>
                <a:gd name="T10" fmla="*/ 36 w 281"/>
                <a:gd name="T11" fmla="*/ 367 h 608"/>
                <a:gd name="T12" fmla="*/ 41 w 281"/>
                <a:gd name="T13" fmla="*/ 413 h 608"/>
                <a:gd name="T14" fmla="*/ 45 w 281"/>
                <a:gd name="T15" fmla="*/ 327 h 608"/>
                <a:gd name="T16" fmla="*/ 55 w 281"/>
                <a:gd name="T17" fmla="*/ 181 h 608"/>
                <a:gd name="T18" fmla="*/ 59 w 281"/>
                <a:gd name="T19" fmla="*/ 145 h 608"/>
                <a:gd name="T20" fmla="*/ 64 w 281"/>
                <a:gd name="T21" fmla="*/ 231 h 608"/>
                <a:gd name="T22" fmla="*/ 73 w 281"/>
                <a:gd name="T23" fmla="*/ 376 h 608"/>
                <a:gd name="T24" fmla="*/ 77 w 281"/>
                <a:gd name="T25" fmla="*/ 463 h 608"/>
                <a:gd name="T26" fmla="*/ 86 w 281"/>
                <a:gd name="T27" fmla="*/ 413 h 608"/>
                <a:gd name="T28" fmla="*/ 91 w 281"/>
                <a:gd name="T29" fmla="*/ 236 h 608"/>
                <a:gd name="T30" fmla="*/ 100 w 281"/>
                <a:gd name="T31" fmla="*/ 141 h 608"/>
                <a:gd name="T32" fmla="*/ 104 w 281"/>
                <a:gd name="T33" fmla="*/ 109 h 608"/>
                <a:gd name="T34" fmla="*/ 114 w 281"/>
                <a:gd name="T35" fmla="*/ 209 h 608"/>
                <a:gd name="T36" fmla="*/ 118 w 281"/>
                <a:gd name="T37" fmla="*/ 358 h 608"/>
                <a:gd name="T38" fmla="*/ 127 w 281"/>
                <a:gd name="T39" fmla="*/ 481 h 608"/>
                <a:gd name="T40" fmla="*/ 132 w 281"/>
                <a:gd name="T41" fmla="*/ 508 h 608"/>
                <a:gd name="T42" fmla="*/ 141 w 281"/>
                <a:gd name="T43" fmla="*/ 435 h 608"/>
                <a:gd name="T44" fmla="*/ 145 w 281"/>
                <a:gd name="T45" fmla="*/ 258 h 608"/>
                <a:gd name="T46" fmla="*/ 154 w 281"/>
                <a:gd name="T47" fmla="*/ 118 h 608"/>
                <a:gd name="T48" fmla="*/ 159 w 281"/>
                <a:gd name="T49" fmla="*/ 50 h 608"/>
                <a:gd name="T50" fmla="*/ 168 w 281"/>
                <a:gd name="T51" fmla="*/ 77 h 608"/>
                <a:gd name="T52" fmla="*/ 172 w 281"/>
                <a:gd name="T53" fmla="*/ 186 h 608"/>
                <a:gd name="T54" fmla="*/ 182 w 281"/>
                <a:gd name="T55" fmla="*/ 340 h 608"/>
                <a:gd name="T56" fmla="*/ 186 w 281"/>
                <a:gd name="T57" fmla="*/ 503 h 608"/>
                <a:gd name="T58" fmla="*/ 195 w 281"/>
                <a:gd name="T59" fmla="*/ 553 h 608"/>
                <a:gd name="T60" fmla="*/ 200 w 281"/>
                <a:gd name="T61" fmla="*/ 531 h 608"/>
                <a:gd name="T62" fmla="*/ 209 w 281"/>
                <a:gd name="T63" fmla="*/ 422 h 608"/>
                <a:gd name="T64" fmla="*/ 213 w 281"/>
                <a:gd name="T65" fmla="*/ 272 h 608"/>
                <a:gd name="T66" fmla="*/ 222 w 281"/>
                <a:gd name="T67" fmla="*/ 127 h 608"/>
                <a:gd name="T68" fmla="*/ 227 w 281"/>
                <a:gd name="T69" fmla="*/ 14 h 608"/>
                <a:gd name="T70" fmla="*/ 236 w 281"/>
                <a:gd name="T71" fmla="*/ 18 h 608"/>
                <a:gd name="T72" fmla="*/ 245 w 281"/>
                <a:gd name="T73" fmla="*/ 109 h 608"/>
                <a:gd name="T74" fmla="*/ 250 w 281"/>
                <a:gd name="T75" fmla="*/ 245 h 608"/>
                <a:gd name="T76" fmla="*/ 259 w 281"/>
                <a:gd name="T77" fmla="*/ 399 h 608"/>
                <a:gd name="T78" fmla="*/ 263 w 281"/>
                <a:gd name="T79" fmla="*/ 553 h 608"/>
                <a:gd name="T80" fmla="*/ 272 w 281"/>
                <a:gd name="T81" fmla="*/ 599 h 608"/>
                <a:gd name="T82" fmla="*/ 277 w 281"/>
                <a:gd name="T83" fmla="*/ 590 h 60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81"/>
                <a:gd name="T127" fmla="*/ 0 h 608"/>
                <a:gd name="T128" fmla="*/ 281 w 281"/>
                <a:gd name="T129" fmla="*/ 608 h 60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81" h="608">
                  <a:moveTo>
                    <a:pt x="0" y="295"/>
                  </a:moveTo>
                  <a:lnTo>
                    <a:pt x="0" y="317"/>
                  </a:lnTo>
                  <a:lnTo>
                    <a:pt x="5" y="299"/>
                  </a:lnTo>
                  <a:lnTo>
                    <a:pt x="5" y="245"/>
                  </a:lnTo>
                  <a:lnTo>
                    <a:pt x="9" y="254"/>
                  </a:lnTo>
                  <a:lnTo>
                    <a:pt x="9" y="327"/>
                  </a:lnTo>
                  <a:lnTo>
                    <a:pt x="14" y="354"/>
                  </a:lnTo>
                  <a:lnTo>
                    <a:pt x="14" y="367"/>
                  </a:lnTo>
                  <a:lnTo>
                    <a:pt x="14" y="358"/>
                  </a:lnTo>
                  <a:lnTo>
                    <a:pt x="18" y="331"/>
                  </a:lnTo>
                  <a:lnTo>
                    <a:pt x="18" y="295"/>
                  </a:lnTo>
                  <a:lnTo>
                    <a:pt x="23" y="258"/>
                  </a:lnTo>
                  <a:lnTo>
                    <a:pt x="23" y="204"/>
                  </a:lnTo>
                  <a:lnTo>
                    <a:pt x="27" y="195"/>
                  </a:lnTo>
                  <a:lnTo>
                    <a:pt x="27" y="222"/>
                  </a:lnTo>
                  <a:lnTo>
                    <a:pt x="32" y="254"/>
                  </a:lnTo>
                  <a:lnTo>
                    <a:pt x="32" y="331"/>
                  </a:lnTo>
                  <a:lnTo>
                    <a:pt x="36" y="367"/>
                  </a:lnTo>
                  <a:lnTo>
                    <a:pt x="36" y="395"/>
                  </a:lnTo>
                  <a:lnTo>
                    <a:pt x="41" y="408"/>
                  </a:lnTo>
                  <a:lnTo>
                    <a:pt x="41" y="413"/>
                  </a:lnTo>
                  <a:lnTo>
                    <a:pt x="41" y="408"/>
                  </a:lnTo>
                  <a:lnTo>
                    <a:pt x="45" y="390"/>
                  </a:lnTo>
                  <a:lnTo>
                    <a:pt x="45" y="327"/>
                  </a:lnTo>
                  <a:lnTo>
                    <a:pt x="50" y="286"/>
                  </a:lnTo>
                  <a:lnTo>
                    <a:pt x="50" y="213"/>
                  </a:lnTo>
                  <a:lnTo>
                    <a:pt x="55" y="181"/>
                  </a:lnTo>
                  <a:lnTo>
                    <a:pt x="55" y="163"/>
                  </a:lnTo>
                  <a:lnTo>
                    <a:pt x="59" y="150"/>
                  </a:lnTo>
                  <a:lnTo>
                    <a:pt x="59" y="145"/>
                  </a:lnTo>
                  <a:lnTo>
                    <a:pt x="59" y="154"/>
                  </a:lnTo>
                  <a:lnTo>
                    <a:pt x="64" y="172"/>
                  </a:lnTo>
                  <a:lnTo>
                    <a:pt x="64" y="231"/>
                  </a:lnTo>
                  <a:lnTo>
                    <a:pt x="68" y="268"/>
                  </a:lnTo>
                  <a:lnTo>
                    <a:pt x="68" y="345"/>
                  </a:lnTo>
                  <a:lnTo>
                    <a:pt x="73" y="376"/>
                  </a:lnTo>
                  <a:lnTo>
                    <a:pt x="73" y="435"/>
                  </a:lnTo>
                  <a:lnTo>
                    <a:pt x="77" y="454"/>
                  </a:lnTo>
                  <a:lnTo>
                    <a:pt x="77" y="463"/>
                  </a:lnTo>
                  <a:lnTo>
                    <a:pt x="82" y="463"/>
                  </a:lnTo>
                  <a:lnTo>
                    <a:pt x="82" y="440"/>
                  </a:lnTo>
                  <a:lnTo>
                    <a:pt x="86" y="413"/>
                  </a:lnTo>
                  <a:lnTo>
                    <a:pt x="86" y="349"/>
                  </a:lnTo>
                  <a:lnTo>
                    <a:pt x="91" y="313"/>
                  </a:lnTo>
                  <a:lnTo>
                    <a:pt x="91" y="236"/>
                  </a:lnTo>
                  <a:lnTo>
                    <a:pt x="95" y="200"/>
                  </a:lnTo>
                  <a:lnTo>
                    <a:pt x="95" y="168"/>
                  </a:lnTo>
                  <a:lnTo>
                    <a:pt x="100" y="141"/>
                  </a:lnTo>
                  <a:lnTo>
                    <a:pt x="100" y="104"/>
                  </a:lnTo>
                  <a:lnTo>
                    <a:pt x="104" y="100"/>
                  </a:lnTo>
                  <a:lnTo>
                    <a:pt x="104" y="109"/>
                  </a:lnTo>
                  <a:lnTo>
                    <a:pt x="109" y="122"/>
                  </a:lnTo>
                  <a:lnTo>
                    <a:pt x="109" y="172"/>
                  </a:lnTo>
                  <a:lnTo>
                    <a:pt x="114" y="209"/>
                  </a:lnTo>
                  <a:lnTo>
                    <a:pt x="114" y="240"/>
                  </a:lnTo>
                  <a:lnTo>
                    <a:pt x="118" y="281"/>
                  </a:lnTo>
                  <a:lnTo>
                    <a:pt x="118" y="358"/>
                  </a:lnTo>
                  <a:lnTo>
                    <a:pt x="123" y="395"/>
                  </a:lnTo>
                  <a:lnTo>
                    <a:pt x="123" y="454"/>
                  </a:lnTo>
                  <a:lnTo>
                    <a:pt x="127" y="481"/>
                  </a:lnTo>
                  <a:lnTo>
                    <a:pt x="127" y="508"/>
                  </a:lnTo>
                  <a:lnTo>
                    <a:pt x="132" y="512"/>
                  </a:lnTo>
                  <a:lnTo>
                    <a:pt x="132" y="508"/>
                  </a:lnTo>
                  <a:lnTo>
                    <a:pt x="136" y="499"/>
                  </a:lnTo>
                  <a:lnTo>
                    <a:pt x="136" y="463"/>
                  </a:lnTo>
                  <a:lnTo>
                    <a:pt x="141" y="435"/>
                  </a:lnTo>
                  <a:lnTo>
                    <a:pt x="141" y="372"/>
                  </a:lnTo>
                  <a:lnTo>
                    <a:pt x="145" y="336"/>
                  </a:lnTo>
                  <a:lnTo>
                    <a:pt x="145" y="258"/>
                  </a:lnTo>
                  <a:lnTo>
                    <a:pt x="150" y="218"/>
                  </a:lnTo>
                  <a:lnTo>
                    <a:pt x="150" y="150"/>
                  </a:lnTo>
                  <a:lnTo>
                    <a:pt x="154" y="118"/>
                  </a:lnTo>
                  <a:lnTo>
                    <a:pt x="154" y="95"/>
                  </a:lnTo>
                  <a:lnTo>
                    <a:pt x="159" y="73"/>
                  </a:lnTo>
                  <a:lnTo>
                    <a:pt x="159" y="50"/>
                  </a:lnTo>
                  <a:lnTo>
                    <a:pt x="163" y="54"/>
                  </a:lnTo>
                  <a:lnTo>
                    <a:pt x="163" y="63"/>
                  </a:lnTo>
                  <a:lnTo>
                    <a:pt x="168" y="77"/>
                  </a:lnTo>
                  <a:lnTo>
                    <a:pt x="168" y="122"/>
                  </a:lnTo>
                  <a:lnTo>
                    <a:pt x="172" y="154"/>
                  </a:lnTo>
                  <a:lnTo>
                    <a:pt x="172" y="186"/>
                  </a:lnTo>
                  <a:lnTo>
                    <a:pt x="177" y="222"/>
                  </a:lnTo>
                  <a:lnTo>
                    <a:pt x="177" y="299"/>
                  </a:lnTo>
                  <a:lnTo>
                    <a:pt x="182" y="340"/>
                  </a:lnTo>
                  <a:lnTo>
                    <a:pt x="182" y="413"/>
                  </a:lnTo>
                  <a:lnTo>
                    <a:pt x="186" y="444"/>
                  </a:lnTo>
                  <a:lnTo>
                    <a:pt x="186" y="503"/>
                  </a:lnTo>
                  <a:lnTo>
                    <a:pt x="191" y="526"/>
                  </a:lnTo>
                  <a:lnTo>
                    <a:pt x="191" y="540"/>
                  </a:lnTo>
                  <a:lnTo>
                    <a:pt x="195" y="553"/>
                  </a:lnTo>
                  <a:lnTo>
                    <a:pt x="195" y="562"/>
                  </a:lnTo>
                  <a:lnTo>
                    <a:pt x="200" y="553"/>
                  </a:lnTo>
                  <a:lnTo>
                    <a:pt x="200" y="531"/>
                  </a:lnTo>
                  <a:lnTo>
                    <a:pt x="204" y="508"/>
                  </a:lnTo>
                  <a:lnTo>
                    <a:pt x="204" y="454"/>
                  </a:lnTo>
                  <a:lnTo>
                    <a:pt x="209" y="422"/>
                  </a:lnTo>
                  <a:lnTo>
                    <a:pt x="209" y="390"/>
                  </a:lnTo>
                  <a:lnTo>
                    <a:pt x="213" y="349"/>
                  </a:lnTo>
                  <a:lnTo>
                    <a:pt x="213" y="272"/>
                  </a:lnTo>
                  <a:lnTo>
                    <a:pt x="218" y="236"/>
                  </a:lnTo>
                  <a:lnTo>
                    <a:pt x="218" y="163"/>
                  </a:lnTo>
                  <a:lnTo>
                    <a:pt x="222" y="127"/>
                  </a:lnTo>
                  <a:lnTo>
                    <a:pt x="222" y="73"/>
                  </a:lnTo>
                  <a:lnTo>
                    <a:pt x="227" y="45"/>
                  </a:lnTo>
                  <a:lnTo>
                    <a:pt x="227" y="14"/>
                  </a:lnTo>
                  <a:lnTo>
                    <a:pt x="236" y="0"/>
                  </a:lnTo>
                  <a:lnTo>
                    <a:pt x="231" y="0"/>
                  </a:lnTo>
                  <a:lnTo>
                    <a:pt x="236" y="18"/>
                  </a:lnTo>
                  <a:lnTo>
                    <a:pt x="241" y="36"/>
                  </a:lnTo>
                  <a:lnTo>
                    <a:pt x="241" y="77"/>
                  </a:lnTo>
                  <a:lnTo>
                    <a:pt x="245" y="109"/>
                  </a:lnTo>
                  <a:lnTo>
                    <a:pt x="245" y="172"/>
                  </a:lnTo>
                  <a:lnTo>
                    <a:pt x="250" y="209"/>
                  </a:lnTo>
                  <a:lnTo>
                    <a:pt x="250" y="245"/>
                  </a:lnTo>
                  <a:lnTo>
                    <a:pt x="254" y="286"/>
                  </a:lnTo>
                  <a:lnTo>
                    <a:pt x="254" y="363"/>
                  </a:lnTo>
                  <a:lnTo>
                    <a:pt x="259" y="399"/>
                  </a:lnTo>
                  <a:lnTo>
                    <a:pt x="259" y="467"/>
                  </a:lnTo>
                  <a:lnTo>
                    <a:pt x="263" y="499"/>
                  </a:lnTo>
                  <a:lnTo>
                    <a:pt x="263" y="553"/>
                  </a:lnTo>
                  <a:lnTo>
                    <a:pt x="268" y="571"/>
                  </a:lnTo>
                  <a:lnTo>
                    <a:pt x="268" y="590"/>
                  </a:lnTo>
                  <a:lnTo>
                    <a:pt x="272" y="599"/>
                  </a:lnTo>
                  <a:lnTo>
                    <a:pt x="272" y="608"/>
                  </a:lnTo>
                  <a:lnTo>
                    <a:pt x="277" y="608"/>
                  </a:lnTo>
                  <a:lnTo>
                    <a:pt x="277" y="590"/>
                  </a:lnTo>
                  <a:lnTo>
                    <a:pt x="281" y="571"/>
                  </a:lnTo>
                  <a:lnTo>
                    <a:pt x="281" y="526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414" name="Freeform 74"/>
            <p:cNvSpPr>
              <a:spLocks/>
            </p:cNvSpPr>
            <p:nvPr/>
          </p:nvSpPr>
          <p:spPr bwMode="auto">
            <a:xfrm>
              <a:off x="3832" y="2896"/>
              <a:ext cx="295" cy="866"/>
            </a:xfrm>
            <a:custGeom>
              <a:avLst/>
              <a:gdLst>
                <a:gd name="T0" fmla="*/ 5 w 295"/>
                <a:gd name="T1" fmla="*/ 617 h 866"/>
                <a:gd name="T2" fmla="*/ 14 w 295"/>
                <a:gd name="T3" fmla="*/ 472 h 866"/>
                <a:gd name="T4" fmla="*/ 18 w 295"/>
                <a:gd name="T5" fmla="*/ 281 h 866"/>
                <a:gd name="T6" fmla="*/ 28 w 295"/>
                <a:gd name="T7" fmla="*/ 163 h 866"/>
                <a:gd name="T8" fmla="*/ 32 w 295"/>
                <a:gd name="T9" fmla="*/ 104 h 866"/>
                <a:gd name="T10" fmla="*/ 41 w 295"/>
                <a:gd name="T11" fmla="*/ 109 h 866"/>
                <a:gd name="T12" fmla="*/ 46 w 295"/>
                <a:gd name="T13" fmla="*/ 181 h 866"/>
                <a:gd name="T14" fmla="*/ 55 w 295"/>
                <a:gd name="T15" fmla="*/ 304 h 866"/>
                <a:gd name="T16" fmla="*/ 59 w 295"/>
                <a:gd name="T17" fmla="*/ 494 h 866"/>
                <a:gd name="T18" fmla="*/ 68 w 295"/>
                <a:gd name="T19" fmla="*/ 608 h 866"/>
                <a:gd name="T20" fmla="*/ 73 w 295"/>
                <a:gd name="T21" fmla="*/ 748 h 866"/>
                <a:gd name="T22" fmla="*/ 87 w 295"/>
                <a:gd name="T23" fmla="*/ 803 h 866"/>
                <a:gd name="T24" fmla="*/ 91 w 295"/>
                <a:gd name="T25" fmla="*/ 775 h 866"/>
                <a:gd name="T26" fmla="*/ 96 w 295"/>
                <a:gd name="T27" fmla="*/ 657 h 866"/>
                <a:gd name="T28" fmla="*/ 105 w 295"/>
                <a:gd name="T29" fmla="*/ 517 h 866"/>
                <a:gd name="T30" fmla="*/ 109 w 295"/>
                <a:gd name="T31" fmla="*/ 363 h 866"/>
                <a:gd name="T32" fmla="*/ 118 w 295"/>
                <a:gd name="T33" fmla="*/ 222 h 866"/>
                <a:gd name="T34" fmla="*/ 123 w 295"/>
                <a:gd name="T35" fmla="*/ 113 h 866"/>
                <a:gd name="T36" fmla="*/ 136 w 295"/>
                <a:gd name="T37" fmla="*/ 50 h 866"/>
                <a:gd name="T38" fmla="*/ 141 w 295"/>
                <a:gd name="T39" fmla="*/ 81 h 866"/>
                <a:gd name="T40" fmla="*/ 145 w 295"/>
                <a:gd name="T41" fmla="*/ 168 h 866"/>
                <a:gd name="T42" fmla="*/ 155 w 295"/>
                <a:gd name="T43" fmla="*/ 299 h 866"/>
                <a:gd name="T44" fmla="*/ 159 w 295"/>
                <a:gd name="T45" fmla="*/ 449 h 866"/>
                <a:gd name="T46" fmla="*/ 168 w 295"/>
                <a:gd name="T47" fmla="*/ 599 h 866"/>
                <a:gd name="T48" fmla="*/ 173 w 295"/>
                <a:gd name="T49" fmla="*/ 757 h 866"/>
                <a:gd name="T50" fmla="*/ 182 w 295"/>
                <a:gd name="T51" fmla="*/ 830 h 866"/>
                <a:gd name="T52" fmla="*/ 186 w 295"/>
                <a:gd name="T53" fmla="*/ 853 h 866"/>
                <a:gd name="T54" fmla="*/ 195 w 295"/>
                <a:gd name="T55" fmla="*/ 816 h 866"/>
                <a:gd name="T56" fmla="*/ 200 w 295"/>
                <a:gd name="T57" fmla="*/ 726 h 866"/>
                <a:gd name="T58" fmla="*/ 209 w 295"/>
                <a:gd name="T59" fmla="*/ 599 h 866"/>
                <a:gd name="T60" fmla="*/ 214 w 295"/>
                <a:gd name="T61" fmla="*/ 408 h 866"/>
                <a:gd name="T62" fmla="*/ 223 w 295"/>
                <a:gd name="T63" fmla="*/ 295 h 866"/>
                <a:gd name="T64" fmla="*/ 227 w 295"/>
                <a:gd name="T65" fmla="*/ 131 h 866"/>
                <a:gd name="T66" fmla="*/ 236 w 295"/>
                <a:gd name="T67" fmla="*/ 41 h 866"/>
                <a:gd name="T68" fmla="*/ 241 w 295"/>
                <a:gd name="T69" fmla="*/ 0 h 866"/>
                <a:gd name="T70" fmla="*/ 250 w 295"/>
                <a:gd name="T71" fmla="*/ 41 h 866"/>
                <a:gd name="T72" fmla="*/ 259 w 295"/>
                <a:gd name="T73" fmla="*/ 131 h 866"/>
                <a:gd name="T74" fmla="*/ 263 w 295"/>
                <a:gd name="T75" fmla="*/ 258 h 866"/>
                <a:gd name="T76" fmla="*/ 272 w 295"/>
                <a:gd name="T77" fmla="*/ 408 h 866"/>
                <a:gd name="T78" fmla="*/ 277 w 295"/>
                <a:gd name="T79" fmla="*/ 562 h 866"/>
                <a:gd name="T80" fmla="*/ 286 w 295"/>
                <a:gd name="T81" fmla="*/ 703 h 866"/>
                <a:gd name="T82" fmla="*/ 291 w 295"/>
                <a:gd name="T83" fmla="*/ 834 h 86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95"/>
                <a:gd name="T127" fmla="*/ 0 h 866"/>
                <a:gd name="T128" fmla="*/ 295 w 295"/>
                <a:gd name="T129" fmla="*/ 866 h 86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95" h="866">
                  <a:moveTo>
                    <a:pt x="0" y="671"/>
                  </a:moveTo>
                  <a:lnTo>
                    <a:pt x="5" y="644"/>
                  </a:lnTo>
                  <a:lnTo>
                    <a:pt x="5" y="617"/>
                  </a:lnTo>
                  <a:lnTo>
                    <a:pt x="9" y="580"/>
                  </a:lnTo>
                  <a:lnTo>
                    <a:pt x="9" y="508"/>
                  </a:lnTo>
                  <a:lnTo>
                    <a:pt x="14" y="472"/>
                  </a:lnTo>
                  <a:lnTo>
                    <a:pt x="14" y="394"/>
                  </a:lnTo>
                  <a:lnTo>
                    <a:pt x="18" y="354"/>
                  </a:lnTo>
                  <a:lnTo>
                    <a:pt x="18" y="281"/>
                  </a:lnTo>
                  <a:lnTo>
                    <a:pt x="23" y="249"/>
                  </a:lnTo>
                  <a:lnTo>
                    <a:pt x="23" y="190"/>
                  </a:lnTo>
                  <a:lnTo>
                    <a:pt x="28" y="163"/>
                  </a:lnTo>
                  <a:lnTo>
                    <a:pt x="28" y="145"/>
                  </a:lnTo>
                  <a:lnTo>
                    <a:pt x="32" y="127"/>
                  </a:lnTo>
                  <a:lnTo>
                    <a:pt x="32" y="104"/>
                  </a:lnTo>
                  <a:lnTo>
                    <a:pt x="37" y="95"/>
                  </a:lnTo>
                  <a:lnTo>
                    <a:pt x="37" y="100"/>
                  </a:lnTo>
                  <a:lnTo>
                    <a:pt x="41" y="109"/>
                  </a:lnTo>
                  <a:lnTo>
                    <a:pt x="41" y="136"/>
                  </a:lnTo>
                  <a:lnTo>
                    <a:pt x="46" y="159"/>
                  </a:lnTo>
                  <a:lnTo>
                    <a:pt x="46" y="181"/>
                  </a:lnTo>
                  <a:lnTo>
                    <a:pt x="50" y="208"/>
                  </a:lnTo>
                  <a:lnTo>
                    <a:pt x="50" y="272"/>
                  </a:lnTo>
                  <a:lnTo>
                    <a:pt x="55" y="304"/>
                  </a:lnTo>
                  <a:lnTo>
                    <a:pt x="55" y="381"/>
                  </a:lnTo>
                  <a:lnTo>
                    <a:pt x="59" y="417"/>
                  </a:lnTo>
                  <a:lnTo>
                    <a:pt x="59" y="494"/>
                  </a:lnTo>
                  <a:lnTo>
                    <a:pt x="64" y="535"/>
                  </a:lnTo>
                  <a:lnTo>
                    <a:pt x="64" y="571"/>
                  </a:lnTo>
                  <a:lnTo>
                    <a:pt x="68" y="608"/>
                  </a:lnTo>
                  <a:lnTo>
                    <a:pt x="68" y="671"/>
                  </a:lnTo>
                  <a:lnTo>
                    <a:pt x="73" y="698"/>
                  </a:lnTo>
                  <a:lnTo>
                    <a:pt x="73" y="748"/>
                  </a:lnTo>
                  <a:lnTo>
                    <a:pt x="77" y="766"/>
                  </a:lnTo>
                  <a:lnTo>
                    <a:pt x="77" y="794"/>
                  </a:lnTo>
                  <a:lnTo>
                    <a:pt x="87" y="803"/>
                  </a:lnTo>
                  <a:lnTo>
                    <a:pt x="82" y="803"/>
                  </a:lnTo>
                  <a:lnTo>
                    <a:pt x="87" y="789"/>
                  </a:lnTo>
                  <a:lnTo>
                    <a:pt x="91" y="775"/>
                  </a:lnTo>
                  <a:lnTo>
                    <a:pt x="91" y="739"/>
                  </a:lnTo>
                  <a:lnTo>
                    <a:pt x="96" y="712"/>
                  </a:lnTo>
                  <a:lnTo>
                    <a:pt x="96" y="657"/>
                  </a:lnTo>
                  <a:lnTo>
                    <a:pt x="100" y="626"/>
                  </a:lnTo>
                  <a:lnTo>
                    <a:pt x="100" y="558"/>
                  </a:lnTo>
                  <a:lnTo>
                    <a:pt x="105" y="517"/>
                  </a:lnTo>
                  <a:lnTo>
                    <a:pt x="105" y="481"/>
                  </a:lnTo>
                  <a:lnTo>
                    <a:pt x="109" y="444"/>
                  </a:lnTo>
                  <a:lnTo>
                    <a:pt x="109" y="363"/>
                  </a:lnTo>
                  <a:lnTo>
                    <a:pt x="114" y="326"/>
                  </a:lnTo>
                  <a:lnTo>
                    <a:pt x="114" y="254"/>
                  </a:lnTo>
                  <a:lnTo>
                    <a:pt x="118" y="222"/>
                  </a:lnTo>
                  <a:lnTo>
                    <a:pt x="118" y="163"/>
                  </a:lnTo>
                  <a:lnTo>
                    <a:pt x="123" y="136"/>
                  </a:lnTo>
                  <a:lnTo>
                    <a:pt x="123" y="113"/>
                  </a:lnTo>
                  <a:lnTo>
                    <a:pt x="127" y="91"/>
                  </a:lnTo>
                  <a:lnTo>
                    <a:pt x="127" y="63"/>
                  </a:lnTo>
                  <a:lnTo>
                    <a:pt x="136" y="50"/>
                  </a:lnTo>
                  <a:lnTo>
                    <a:pt x="132" y="50"/>
                  </a:lnTo>
                  <a:lnTo>
                    <a:pt x="136" y="68"/>
                  </a:lnTo>
                  <a:lnTo>
                    <a:pt x="141" y="81"/>
                  </a:lnTo>
                  <a:lnTo>
                    <a:pt x="141" y="95"/>
                  </a:lnTo>
                  <a:lnTo>
                    <a:pt x="145" y="118"/>
                  </a:lnTo>
                  <a:lnTo>
                    <a:pt x="145" y="168"/>
                  </a:lnTo>
                  <a:lnTo>
                    <a:pt x="150" y="199"/>
                  </a:lnTo>
                  <a:lnTo>
                    <a:pt x="150" y="263"/>
                  </a:lnTo>
                  <a:lnTo>
                    <a:pt x="155" y="299"/>
                  </a:lnTo>
                  <a:lnTo>
                    <a:pt x="155" y="372"/>
                  </a:lnTo>
                  <a:lnTo>
                    <a:pt x="159" y="413"/>
                  </a:lnTo>
                  <a:lnTo>
                    <a:pt x="159" y="449"/>
                  </a:lnTo>
                  <a:lnTo>
                    <a:pt x="164" y="490"/>
                  </a:lnTo>
                  <a:lnTo>
                    <a:pt x="164" y="562"/>
                  </a:lnTo>
                  <a:lnTo>
                    <a:pt x="168" y="599"/>
                  </a:lnTo>
                  <a:lnTo>
                    <a:pt x="168" y="667"/>
                  </a:lnTo>
                  <a:lnTo>
                    <a:pt x="173" y="698"/>
                  </a:lnTo>
                  <a:lnTo>
                    <a:pt x="173" y="757"/>
                  </a:lnTo>
                  <a:lnTo>
                    <a:pt x="177" y="780"/>
                  </a:lnTo>
                  <a:lnTo>
                    <a:pt x="177" y="816"/>
                  </a:lnTo>
                  <a:lnTo>
                    <a:pt x="182" y="830"/>
                  </a:lnTo>
                  <a:lnTo>
                    <a:pt x="182" y="839"/>
                  </a:lnTo>
                  <a:lnTo>
                    <a:pt x="186" y="848"/>
                  </a:lnTo>
                  <a:lnTo>
                    <a:pt x="186" y="853"/>
                  </a:lnTo>
                  <a:lnTo>
                    <a:pt x="191" y="848"/>
                  </a:lnTo>
                  <a:lnTo>
                    <a:pt x="191" y="830"/>
                  </a:lnTo>
                  <a:lnTo>
                    <a:pt x="195" y="816"/>
                  </a:lnTo>
                  <a:lnTo>
                    <a:pt x="195" y="775"/>
                  </a:lnTo>
                  <a:lnTo>
                    <a:pt x="200" y="753"/>
                  </a:lnTo>
                  <a:lnTo>
                    <a:pt x="200" y="726"/>
                  </a:lnTo>
                  <a:lnTo>
                    <a:pt x="204" y="698"/>
                  </a:lnTo>
                  <a:lnTo>
                    <a:pt x="204" y="635"/>
                  </a:lnTo>
                  <a:lnTo>
                    <a:pt x="209" y="599"/>
                  </a:lnTo>
                  <a:lnTo>
                    <a:pt x="209" y="526"/>
                  </a:lnTo>
                  <a:lnTo>
                    <a:pt x="214" y="485"/>
                  </a:lnTo>
                  <a:lnTo>
                    <a:pt x="214" y="408"/>
                  </a:lnTo>
                  <a:lnTo>
                    <a:pt x="218" y="372"/>
                  </a:lnTo>
                  <a:lnTo>
                    <a:pt x="218" y="331"/>
                  </a:lnTo>
                  <a:lnTo>
                    <a:pt x="223" y="295"/>
                  </a:lnTo>
                  <a:lnTo>
                    <a:pt x="223" y="222"/>
                  </a:lnTo>
                  <a:lnTo>
                    <a:pt x="227" y="190"/>
                  </a:lnTo>
                  <a:lnTo>
                    <a:pt x="227" y="131"/>
                  </a:lnTo>
                  <a:lnTo>
                    <a:pt x="232" y="104"/>
                  </a:lnTo>
                  <a:lnTo>
                    <a:pt x="232" y="59"/>
                  </a:lnTo>
                  <a:lnTo>
                    <a:pt x="236" y="41"/>
                  </a:lnTo>
                  <a:lnTo>
                    <a:pt x="236" y="27"/>
                  </a:lnTo>
                  <a:lnTo>
                    <a:pt x="241" y="13"/>
                  </a:lnTo>
                  <a:lnTo>
                    <a:pt x="241" y="0"/>
                  </a:lnTo>
                  <a:lnTo>
                    <a:pt x="245" y="4"/>
                  </a:lnTo>
                  <a:lnTo>
                    <a:pt x="250" y="13"/>
                  </a:lnTo>
                  <a:lnTo>
                    <a:pt x="250" y="41"/>
                  </a:lnTo>
                  <a:lnTo>
                    <a:pt x="254" y="59"/>
                  </a:lnTo>
                  <a:lnTo>
                    <a:pt x="254" y="104"/>
                  </a:lnTo>
                  <a:lnTo>
                    <a:pt x="259" y="131"/>
                  </a:lnTo>
                  <a:lnTo>
                    <a:pt x="259" y="159"/>
                  </a:lnTo>
                  <a:lnTo>
                    <a:pt x="263" y="190"/>
                  </a:lnTo>
                  <a:lnTo>
                    <a:pt x="263" y="258"/>
                  </a:lnTo>
                  <a:lnTo>
                    <a:pt x="268" y="295"/>
                  </a:lnTo>
                  <a:lnTo>
                    <a:pt x="268" y="367"/>
                  </a:lnTo>
                  <a:lnTo>
                    <a:pt x="272" y="408"/>
                  </a:lnTo>
                  <a:lnTo>
                    <a:pt x="272" y="485"/>
                  </a:lnTo>
                  <a:lnTo>
                    <a:pt x="277" y="521"/>
                  </a:lnTo>
                  <a:lnTo>
                    <a:pt x="277" y="562"/>
                  </a:lnTo>
                  <a:lnTo>
                    <a:pt x="282" y="599"/>
                  </a:lnTo>
                  <a:lnTo>
                    <a:pt x="282" y="667"/>
                  </a:lnTo>
                  <a:lnTo>
                    <a:pt x="286" y="703"/>
                  </a:lnTo>
                  <a:lnTo>
                    <a:pt x="286" y="762"/>
                  </a:lnTo>
                  <a:lnTo>
                    <a:pt x="291" y="789"/>
                  </a:lnTo>
                  <a:lnTo>
                    <a:pt x="291" y="834"/>
                  </a:lnTo>
                  <a:lnTo>
                    <a:pt x="295" y="853"/>
                  </a:lnTo>
                  <a:lnTo>
                    <a:pt x="295" y="866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415" name="Freeform 75"/>
            <p:cNvSpPr>
              <a:spLocks/>
            </p:cNvSpPr>
            <p:nvPr/>
          </p:nvSpPr>
          <p:spPr bwMode="auto">
            <a:xfrm>
              <a:off x="4127" y="2796"/>
              <a:ext cx="300" cy="1098"/>
            </a:xfrm>
            <a:custGeom>
              <a:avLst/>
              <a:gdLst>
                <a:gd name="T0" fmla="*/ 5 w 300"/>
                <a:gd name="T1" fmla="*/ 998 h 1098"/>
                <a:gd name="T2" fmla="*/ 14 w 300"/>
                <a:gd name="T3" fmla="*/ 966 h 1098"/>
                <a:gd name="T4" fmla="*/ 23 w 300"/>
                <a:gd name="T5" fmla="*/ 912 h 1098"/>
                <a:gd name="T6" fmla="*/ 27 w 300"/>
                <a:gd name="T7" fmla="*/ 771 h 1098"/>
                <a:gd name="T8" fmla="*/ 36 w 300"/>
                <a:gd name="T9" fmla="*/ 626 h 1098"/>
                <a:gd name="T10" fmla="*/ 41 w 300"/>
                <a:gd name="T11" fmla="*/ 472 h 1098"/>
                <a:gd name="T12" fmla="*/ 50 w 300"/>
                <a:gd name="T13" fmla="*/ 322 h 1098"/>
                <a:gd name="T14" fmla="*/ 55 w 300"/>
                <a:gd name="T15" fmla="*/ 168 h 1098"/>
                <a:gd name="T16" fmla="*/ 64 w 300"/>
                <a:gd name="T17" fmla="*/ 104 h 1098"/>
                <a:gd name="T18" fmla="*/ 68 w 300"/>
                <a:gd name="T19" fmla="*/ 50 h 1098"/>
                <a:gd name="T20" fmla="*/ 77 w 300"/>
                <a:gd name="T21" fmla="*/ 73 h 1098"/>
                <a:gd name="T22" fmla="*/ 86 w 300"/>
                <a:gd name="T23" fmla="*/ 145 h 1098"/>
                <a:gd name="T24" fmla="*/ 91 w 300"/>
                <a:gd name="T25" fmla="*/ 286 h 1098"/>
                <a:gd name="T26" fmla="*/ 100 w 300"/>
                <a:gd name="T27" fmla="*/ 395 h 1098"/>
                <a:gd name="T28" fmla="*/ 104 w 300"/>
                <a:gd name="T29" fmla="*/ 585 h 1098"/>
                <a:gd name="T30" fmla="*/ 114 w 300"/>
                <a:gd name="T31" fmla="*/ 735 h 1098"/>
                <a:gd name="T32" fmla="*/ 118 w 300"/>
                <a:gd name="T33" fmla="*/ 866 h 1098"/>
                <a:gd name="T34" fmla="*/ 127 w 300"/>
                <a:gd name="T35" fmla="*/ 971 h 1098"/>
                <a:gd name="T36" fmla="*/ 132 w 300"/>
                <a:gd name="T37" fmla="*/ 1039 h 1098"/>
                <a:gd name="T38" fmla="*/ 141 w 300"/>
                <a:gd name="T39" fmla="*/ 1039 h 1098"/>
                <a:gd name="T40" fmla="*/ 150 w 300"/>
                <a:gd name="T41" fmla="*/ 989 h 1098"/>
                <a:gd name="T42" fmla="*/ 154 w 300"/>
                <a:gd name="T43" fmla="*/ 894 h 1098"/>
                <a:gd name="T44" fmla="*/ 163 w 300"/>
                <a:gd name="T45" fmla="*/ 771 h 1098"/>
                <a:gd name="T46" fmla="*/ 168 w 300"/>
                <a:gd name="T47" fmla="*/ 585 h 1098"/>
                <a:gd name="T48" fmla="*/ 177 w 300"/>
                <a:gd name="T49" fmla="*/ 467 h 1098"/>
                <a:gd name="T50" fmla="*/ 182 w 300"/>
                <a:gd name="T51" fmla="*/ 286 h 1098"/>
                <a:gd name="T52" fmla="*/ 191 w 300"/>
                <a:gd name="T53" fmla="*/ 159 h 1098"/>
                <a:gd name="T54" fmla="*/ 195 w 300"/>
                <a:gd name="T55" fmla="*/ 68 h 1098"/>
                <a:gd name="T56" fmla="*/ 204 w 300"/>
                <a:gd name="T57" fmla="*/ 14 h 1098"/>
                <a:gd name="T58" fmla="*/ 209 w 300"/>
                <a:gd name="T59" fmla="*/ 9 h 1098"/>
                <a:gd name="T60" fmla="*/ 218 w 300"/>
                <a:gd name="T61" fmla="*/ 36 h 1098"/>
                <a:gd name="T62" fmla="*/ 222 w 300"/>
                <a:gd name="T63" fmla="*/ 136 h 1098"/>
                <a:gd name="T64" fmla="*/ 231 w 300"/>
                <a:gd name="T65" fmla="*/ 259 h 1098"/>
                <a:gd name="T66" fmla="*/ 236 w 300"/>
                <a:gd name="T67" fmla="*/ 399 h 1098"/>
                <a:gd name="T68" fmla="*/ 245 w 300"/>
                <a:gd name="T69" fmla="*/ 553 h 1098"/>
                <a:gd name="T70" fmla="*/ 250 w 300"/>
                <a:gd name="T71" fmla="*/ 703 h 1098"/>
                <a:gd name="T72" fmla="*/ 259 w 300"/>
                <a:gd name="T73" fmla="*/ 844 h 1098"/>
                <a:gd name="T74" fmla="*/ 263 w 300"/>
                <a:gd name="T75" fmla="*/ 984 h 1098"/>
                <a:gd name="T76" fmla="*/ 272 w 300"/>
                <a:gd name="T77" fmla="*/ 1061 h 1098"/>
                <a:gd name="T78" fmla="*/ 277 w 300"/>
                <a:gd name="T79" fmla="*/ 1098 h 1098"/>
                <a:gd name="T80" fmla="*/ 286 w 300"/>
                <a:gd name="T81" fmla="*/ 1070 h 1098"/>
                <a:gd name="T82" fmla="*/ 295 w 300"/>
                <a:gd name="T83" fmla="*/ 1021 h 109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00"/>
                <a:gd name="T127" fmla="*/ 0 h 1098"/>
                <a:gd name="T128" fmla="*/ 300 w 300"/>
                <a:gd name="T129" fmla="*/ 1098 h 109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00" h="1098">
                  <a:moveTo>
                    <a:pt x="0" y="966"/>
                  </a:moveTo>
                  <a:lnTo>
                    <a:pt x="5" y="980"/>
                  </a:lnTo>
                  <a:lnTo>
                    <a:pt x="5" y="998"/>
                  </a:lnTo>
                  <a:lnTo>
                    <a:pt x="9" y="998"/>
                  </a:lnTo>
                  <a:lnTo>
                    <a:pt x="14" y="989"/>
                  </a:lnTo>
                  <a:lnTo>
                    <a:pt x="14" y="966"/>
                  </a:lnTo>
                  <a:lnTo>
                    <a:pt x="18" y="953"/>
                  </a:lnTo>
                  <a:lnTo>
                    <a:pt x="18" y="934"/>
                  </a:lnTo>
                  <a:lnTo>
                    <a:pt x="23" y="912"/>
                  </a:lnTo>
                  <a:lnTo>
                    <a:pt x="23" y="862"/>
                  </a:lnTo>
                  <a:lnTo>
                    <a:pt x="27" y="835"/>
                  </a:lnTo>
                  <a:lnTo>
                    <a:pt x="27" y="771"/>
                  </a:lnTo>
                  <a:lnTo>
                    <a:pt x="32" y="735"/>
                  </a:lnTo>
                  <a:lnTo>
                    <a:pt x="32" y="662"/>
                  </a:lnTo>
                  <a:lnTo>
                    <a:pt x="36" y="626"/>
                  </a:lnTo>
                  <a:lnTo>
                    <a:pt x="36" y="549"/>
                  </a:lnTo>
                  <a:lnTo>
                    <a:pt x="41" y="508"/>
                  </a:lnTo>
                  <a:lnTo>
                    <a:pt x="41" y="472"/>
                  </a:lnTo>
                  <a:lnTo>
                    <a:pt x="46" y="431"/>
                  </a:lnTo>
                  <a:lnTo>
                    <a:pt x="46" y="358"/>
                  </a:lnTo>
                  <a:lnTo>
                    <a:pt x="50" y="322"/>
                  </a:lnTo>
                  <a:lnTo>
                    <a:pt x="50" y="259"/>
                  </a:lnTo>
                  <a:lnTo>
                    <a:pt x="55" y="227"/>
                  </a:lnTo>
                  <a:lnTo>
                    <a:pt x="55" y="168"/>
                  </a:lnTo>
                  <a:lnTo>
                    <a:pt x="59" y="145"/>
                  </a:lnTo>
                  <a:lnTo>
                    <a:pt x="59" y="122"/>
                  </a:lnTo>
                  <a:lnTo>
                    <a:pt x="64" y="104"/>
                  </a:lnTo>
                  <a:lnTo>
                    <a:pt x="64" y="73"/>
                  </a:lnTo>
                  <a:lnTo>
                    <a:pt x="68" y="64"/>
                  </a:lnTo>
                  <a:lnTo>
                    <a:pt x="68" y="50"/>
                  </a:lnTo>
                  <a:lnTo>
                    <a:pt x="73" y="54"/>
                  </a:lnTo>
                  <a:lnTo>
                    <a:pt x="77" y="64"/>
                  </a:lnTo>
                  <a:lnTo>
                    <a:pt x="77" y="73"/>
                  </a:lnTo>
                  <a:lnTo>
                    <a:pt x="82" y="86"/>
                  </a:lnTo>
                  <a:lnTo>
                    <a:pt x="82" y="122"/>
                  </a:lnTo>
                  <a:lnTo>
                    <a:pt x="86" y="145"/>
                  </a:lnTo>
                  <a:lnTo>
                    <a:pt x="86" y="195"/>
                  </a:lnTo>
                  <a:lnTo>
                    <a:pt x="91" y="227"/>
                  </a:lnTo>
                  <a:lnTo>
                    <a:pt x="91" y="286"/>
                  </a:lnTo>
                  <a:lnTo>
                    <a:pt x="95" y="322"/>
                  </a:lnTo>
                  <a:lnTo>
                    <a:pt x="95" y="358"/>
                  </a:lnTo>
                  <a:lnTo>
                    <a:pt x="100" y="395"/>
                  </a:lnTo>
                  <a:lnTo>
                    <a:pt x="100" y="467"/>
                  </a:lnTo>
                  <a:lnTo>
                    <a:pt x="104" y="508"/>
                  </a:lnTo>
                  <a:lnTo>
                    <a:pt x="104" y="585"/>
                  </a:lnTo>
                  <a:lnTo>
                    <a:pt x="109" y="621"/>
                  </a:lnTo>
                  <a:lnTo>
                    <a:pt x="109" y="699"/>
                  </a:lnTo>
                  <a:lnTo>
                    <a:pt x="114" y="735"/>
                  </a:lnTo>
                  <a:lnTo>
                    <a:pt x="114" y="803"/>
                  </a:lnTo>
                  <a:lnTo>
                    <a:pt x="118" y="839"/>
                  </a:lnTo>
                  <a:lnTo>
                    <a:pt x="118" y="866"/>
                  </a:lnTo>
                  <a:lnTo>
                    <a:pt x="123" y="898"/>
                  </a:lnTo>
                  <a:lnTo>
                    <a:pt x="123" y="948"/>
                  </a:lnTo>
                  <a:lnTo>
                    <a:pt x="127" y="971"/>
                  </a:lnTo>
                  <a:lnTo>
                    <a:pt x="127" y="1007"/>
                  </a:lnTo>
                  <a:lnTo>
                    <a:pt x="132" y="1021"/>
                  </a:lnTo>
                  <a:lnTo>
                    <a:pt x="132" y="1039"/>
                  </a:lnTo>
                  <a:lnTo>
                    <a:pt x="136" y="1048"/>
                  </a:lnTo>
                  <a:lnTo>
                    <a:pt x="141" y="1048"/>
                  </a:lnTo>
                  <a:lnTo>
                    <a:pt x="141" y="1039"/>
                  </a:lnTo>
                  <a:lnTo>
                    <a:pt x="145" y="1030"/>
                  </a:lnTo>
                  <a:lnTo>
                    <a:pt x="145" y="1007"/>
                  </a:lnTo>
                  <a:lnTo>
                    <a:pt x="150" y="989"/>
                  </a:lnTo>
                  <a:lnTo>
                    <a:pt x="150" y="948"/>
                  </a:lnTo>
                  <a:lnTo>
                    <a:pt x="154" y="921"/>
                  </a:lnTo>
                  <a:lnTo>
                    <a:pt x="154" y="894"/>
                  </a:lnTo>
                  <a:lnTo>
                    <a:pt x="159" y="866"/>
                  </a:lnTo>
                  <a:lnTo>
                    <a:pt x="159" y="803"/>
                  </a:lnTo>
                  <a:lnTo>
                    <a:pt x="163" y="771"/>
                  </a:lnTo>
                  <a:lnTo>
                    <a:pt x="163" y="699"/>
                  </a:lnTo>
                  <a:lnTo>
                    <a:pt x="168" y="662"/>
                  </a:lnTo>
                  <a:lnTo>
                    <a:pt x="168" y="585"/>
                  </a:lnTo>
                  <a:lnTo>
                    <a:pt x="173" y="544"/>
                  </a:lnTo>
                  <a:lnTo>
                    <a:pt x="173" y="508"/>
                  </a:lnTo>
                  <a:lnTo>
                    <a:pt x="177" y="467"/>
                  </a:lnTo>
                  <a:lnTo>
                    <a:pt x="177" y="395"/>
                  </a:lnTo>
                  <a:lnTo>
                    <a:pt x="182" y="354"/>
                  </a:lnTo>
                  <a:lnTo>
                    <a:pt x="182" y="286"/>
                  </a:lnTo>
                  <a:lnTo>
                    <a:pt x="186" y="249"/>
                  </a:lnTo>
                  <a:lnTo>
                    <a:pt x="186" y="191"/>
                  </a:lnTo>
                  <a:lnTo>
                    <a:pt x="191" y="159"/>
                  </a:lnTo>
                  <a:lnTo>
                    <a:pt x="191" y="109"/>
                  </a:lnTo>
                  <a:lnTo>
                    <a:pt x="195" y="86"/>
                  </a:lnTo>
                  <a:lnTo>
                    <a:pt x="195" y="68"/>
                  </a:lnTo>
                  <a:lnTo>
                    <a:pt x="200" y="50"/>
                  </a:lnTo>
                  <a:lnTo>
                    <a:pt x="200" y="23"/>
                  </a:lnTo>
                  <a:lnTo>
                    <a:pt x="204" y="14"/>
                  </a:lnTo>
                  <a:lnTo>
                    <a:pt x="204" y="5"/>
                  </a:lnTo>
                  <a:lnTo>
                    <a:pt x="209" y="0"/>
                  </a:lnTo>
                  <a:lnTo>
                    <a:pt x="209" y="9"/>
                  </a:lnTo>
                  <a:lnTo>
                    <a:pt x="213" y="14"/>
                  </a:lnTo>
                  <a:lnTo>
                    <a:pt x="213" y="23"/>
                  </a:lnTo>
                  <a:lnTo>
                    <a:pt x="218" y="36"/>
                  </a:lnTo>
                  <a:lnTo>
                    <a:pt x="218" y="73"/>
                  </a:lnTo>
                  <a:lnTo>
                    <a:pt x="222" y="91"/>
                  </a:lnTo>
                  <a:lnTo>
                    <a:pt x="222" y="136"/>
                  </a:lnTo>
                  <a:lnTo>
                    <a:pt x="227" y="163"/>
                  </a:lnTo>
                  <a:lnTo>
                    <a:pt x="227" y="222"/>
                  </a:lnTo>
                  <a:lnTo>
                    <a:pt x="231" y="259"/>
                  </a:lnTo>
                  <a:lnTo>
                    <a:pt x="231" y="290"/>
                  </a:lnTo>
                  <a:lnTo>
                    <a:pt x="236" y="327"/>
                  </a:lnTo>
                  <a:lnTo>
                    <a:pt x="236" y="399"/>
                  </a:lnTo>
                  <a:lnTo>
                    <a:pt x="241" y="435"/>
                  </a:lnTo>
                  <a:lnTo>
                    <a:pt x="241" y="513"/>
                  </a:lnTo>
                  <a:lnTo>
                    <a:pt x="245" y="553"/>
                  </a:lnTo>
                  <a:lnTo>
                    <a:pt x="245" y="630"/>
                  </a:lnTo>
                  <a:lnTo>
                    <a:pt x="250" y="667"/>
                  </a:lnTo>
                  <a:lnTo>
                    <a:pt x="250" y="703"/>
                  </a:lnTo>
                  <a:lnTo>
                    <a:pt x="254" y="739"/>
                  </a:lnTo>
                  <a:lnTo>
                    <a:pt x="254" y="812"/>
                  </a:lnTo>
                  <a:lnTo>
                    <a:pt x="259" y="844"/>
                  </a:lnTo>
                  <a:lnTo>
                    <a:pt x="259" y="907"/>
                  </a:lnTo>
                  <a:lnTo>
                    <a:pt x="263" y="934"/>
                  </a:lnTo>
                  <a:lnTo>
                    <a:pt x="263" y="984"/>
                  </a:lnTo>
                  <a:lnTo>
                    <a:pt x="268" y="1007"/>
                  </a:lnTo>
                  <a:lnTo>
                    <a:pt x="268" y="1043"/>
                  </a:lnTo>
                  <a:lnTo>
                    <a:pt x="272" y="1061"/>
                  </a:lnTo>
                  <a:lnTo>
                    <a:pt x="272" y="1075"/>
                  </a:lnTo>
                  <a:lnTo>
                    <a:pt x="277" y="1084"/>
                  </a:lnTo>
                  <a:lnTo>
                    <a:pt x="277" y="1098"/>
                  </a:lnTo>
                  <a:lnTo>
                    <a:pt x="281" y="1093"/>
                  </a:lnTo>
                  <a:lnTo>
                    <a:pt x="286" y="1089"/>
                  </a:lnTo>
                  <a:lnTo>
                    <a:pt x="286" y="1070"/>
                  </a:lnTo>
                  <a:lnTo>
                    <a:pt x="290" y="1057"/>
                  </a:lnTo>
                  <a:lnTo>
                    <a:pt x="290" y="1039"/>
                  </a:lnTo>
                  <a:lnTo>
                    <a:pt x="295" y="1021"/>
                  </a:lnTo>
                  <a:lnTo>
                    <a:pt x="295" y="975"/>
                  </a:lnTo>
                  <a:lnTo>
                    <a:pt x="300" y="953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416" name="Freeform 76"/>
            <p:cNvSpPr>
              <a:spLocks/>
            </p:cNvSpPr>
            <p:nvPr/>
          </p:nvSpPr>
          <p:spPr bwMode="auto">
            <a:xfrm>
              <a:off x="4427" y="2701"/>
              <a:ext cx="294" cy="1243"/>
            </a:xfrm>
            <a:custGeom>
              <a:avLst/>
              <a:gdLst>
                <a:gd name="T0" fmla="*/ 4 w 294"/>
                <a:gd name="T1" fmla="*/ 961 h 1243"/>
                <a:gd name="T2" fmla="*/ 9 w 294"/>
                <a:gd name="T3" fmla="*/ 825 h 1243"/>
                <a:gd name="T4" fmla="*/ 18 w 294"/>
                <a:gd name="T5" fmla="*/ 671 h 1243"/>
                <a:gd name="T6" fmla="*/ 22 w 294"/>
                <a:gd name="T7" fmla="*/ 481 h 1243"/>
                <a:gd name="T8" fmla="*/ 31 w 294"/>
                <a:gd name="T9" fmla="*/ 372 h 1243"/>
                <a:gd name="T10" fmla="*/ 36 w 294"/>
                <a:gd name="T11" fmla="*/ 217 h 1243"/>
                <a:gd name="T12" fmla="*/ 45 w 294"/>
                <a:gd name="T13" fmla="*/ 122 h 1243"/>
                <a:gd name="T14" fmla="*/ 49 w 294"/>
                <a:gd name="T15" fmla="*/ 63 h 1243"/>
                <a:gd name="T16" fmla="*/ 58 w 294"/>
                <a:gd name="T17" fmla="*/ 54 h 1243"/>
                <a:gd name="T18" fmla="*/ 68 w 294"/>
                <a:gd name="T19" fmla="*/ 100 h 1243"/>
                <a:gd name="T20" fmla="*/ 72 w 294"/>
                <a:gd name="T21" fmla="*/ 177 h 1243"/>
                <a:gd name="T22" fmla="*/ 81 w 294"/>
                <a:gd name="T23" fmla="*/ 290 h 1243"/>
                <a:gd name="T24" fmla="*/ 86 w 294"/>
                <a:gd name="T25" fmla="*/ 426 h 1243"/>
                <a:gd name="T26" fmla="*/ 95 w 294"/>
                <a:gd name="T27" fmla="*/ 576 h 1243"/>
                <a:gd name="T28" fmla="*/ 99 w 294"/>
                <a:gd name="T29" fmla="*/ 771 h 1243"/>
                <a:gd name="T30" fmla="*/ 108 w 294"/>
                <a:gd name="T31" fmla="*/ 880 h 1243"/>
                <a:gd name="T32" fmla="*/ 113 w 294"/>
                <a:gd name="T33" fmla="*/ 1043 h 1243"/>
                <a:gd name="T34" fmla="*/ 122 w 294"/>
                <a:gd name="T35" fmla="*/ 1143 h 1243"/>
                <a:gd name="T36" fmla="*/ 127 w 294"/>
                <a:gd name="T37" fmla="*/ 1211 h 1243"/>
                <a:gd name="T38" fmla="*/ 136 w 294"/>
                <a:gd name="T39" fmla="*/ 1243 h 1243"/>
                <a:gd name="T40" fmla="*/ 145 w 294"/>
                <a:gd name="T41" fmla="*/ 1211 h 1243"/>
                <a:gd name="T42" fmla="*/ 149 w 294"/>
                <a:gd name="T43" fmla="*/ 1147 h 1243"/>
                <a:gd name="T44" fmla="*/ 158 w 294"/>
                <a:gd name="T45" fmla="*/ 1048 h 1243"/>
                <a:gd name="T46" fmla="*/ 163 w 294"/>
                <a:gd name="T47" fmla="*/ 921 h 1243"/>
                <a:gd name="T48" fmla="*/ 172 w 294"/>
                <a:gd name="T49" fmla="*/ 775 h 1243"/>
                <a:gd name="T50" fmla="*/ 176 w 294"/>
                <a:gd name="T51" fmla="*/ 585 h 1243"/>
                <a:gd name="T52" fmla="*/ 185 w 294"/>
                <a:gd name="T53" fmla="*/ 431 h 1243"/>
                <a:gd name="T54" fmla="*/ 190 w 294"/>
                <a:gd name="T55" fmla="*/ 295 h 1243"/>
                <a:gd name="T56" fmla="*/ 199 w 294"/>
                <a:gd name="T57" fmla="*/ 172 h 1243"/>
                <a:gd name="T58" fmla="*/ 204 w 294"/>
                <a:gd name="T59" fmla="*/ 81 h 1243"/>
                <a:gd name="T60" fmla="*/ 213 w 294"/>
                <a:gd name="T61" fmla="*/ 22 h 1243"/>
                <a:gd name="T62" fmla="*/ 222 w 294"/>
                <a:gd name="T63" fmla="*/ 0 h 1243"/>
                <a:gd name="T64" fmla="*/ 226 w 294"/>
                <a:gd name="T65" fmla="*/ 36 h 1243"/>
                <a:gd name="T66" fmla="*/ 235 w 294"/>
                <a:gd name="T67" fmla="*/ 104 h 1243"/>
                <a:gd name="T68" fmla="*/ 240 w 294"/>
                <a:gd name="T69" fmla="*/ 204 h 1243"/>
                <a:gd name="T70" fmla="*/ 249 w 294"/>
                <a:gd name="T71" fmla="*/ 331 h 1243"/>
                <a:gd name="T72" fmla="*/ 254 w 294"/>
                <a:gd name="T73" fmla="*/ 512 h 1243"/>
                <a:gd name="T74" fmla="*/ 263 w 294"/>
                <a:gd name="T75" fmla="*/ 667 h 1243"/>
                <a:gd name="T76" fmla="*/ 267 w 294"/>
                <a:gd name="T77" fmla="*/ 821 h 1243"/>
                <a:gd name="T78" fmla="*/ 276 w 294"/>
                <a:gd name="T79" fmla="*/ 961 h 1243"/>
                <a:gd name="T80" fmla="*/ 281 w 294"/>
                <a:gd name="T81" fmla="*/ 1088 h 1243"/>
                <a:gd name="T82" fmla="*/ 290 w 294"/>
                <a:gd name="T83" fmla="*/ 1184 h 12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94"/>
                <a:gd name="T127" fmla="*/ 0 h 1243"/>
                <a:gd name="T128" fmla="*/ 294 w 294"/>
                <a:gd name="T129" fmla="*/ 1243 h 1243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94" h="1243">
                  <a:moveTo>
                    <a:pt x="0" y="1048"/>
                  </a:moveTo>
                  <a:lnTo>
                    <a:pt x="0" y="993"/>
                  </a:lnTo>
                  <a:lnTo>
                    <a:pt x="4" y="961"/>
                  </a:lnTo>
                  <a:lnTo>
                    <a:pt x="4" y="893"/>
                  </a:lnTo>
                  <a:lnTo>
                    <a:pt x="9" y="862"/>
                  </a:lnTo>
                  <a:lnTo>
                    <a:pt x="9" y="825"/>
                  </a:lnTo>
                  <a:lnTo>
                    <a:pt x="13" y="789"/>
                  </a:lnTo>
                  <a:lnTo>
                    <a:pt x="13" y="712"/>
                  </a:lnTo>
                  <a:lnTo>
                    <a:pt x="18" y="671"/>
                  </a:lnTo>
                  <a:lnTo>
                    <a:pt x="18" y="594"/>
                  </a:lnTo>
                  <a:lnTo>
                    <a:pt x="22" y="558"/>
                  </a:lnTo>
                  <a:lnTo>
                    <a:pt x="22" y="481"/>
                  </a:lnTo>
                  <a:lnTo>
                    <a:pt x="27" y="444"/>
                  </a:lnTo>
                  <a:lnTo>
                    <a:pt x="27" y="408"/>
                  </a:lnTo>
                  <a:lnTo>
                    <a:pt x="31" y="372"/>
                  </a:lnTo>
                  <a:lnTo>
                    <a:pt x="31" y="304"/>
                  </a:lnTo>
                  <a:lnTo>
                    <a:pt x="36" y="272"/>
                  </a:lnTo>
                  <a:lnTo>
                    <a:pt x="36" y="217"/>
                  </a:lnTo>
                  <a:lnTo>
                    <a:pt x="40" y="190"/>
                  </a:lnTo>
                  <a:lnTo>
                    <a:pt x="40" y="140"/>
                  </a:lnTo>
                  <a:lnTo>
                    <a:pt x="45" y="122"/>
                  </a:lnTo>
                  <a:lnTo>
                    <a:pt x="45" y="90"/>
                  </a:lnTo>
                  <a:lnTo>
                    <a:pt x="49" y="77"/>
                  </a:lnTo>
                  <a:lnTo>
                    <a:pt x="49" y="63"/>
                  </a:lnTo>
                  <a:lnTo>
                    <a:pt x="54" y="59"/>
                  </a:lnTo>
                  <a:lnTo>
                    <a:pt x="54" y="50"/>
                  </a:lnTo>
                  <a:lnTo>
                    <a:pt x="58" y="54"/>
                  </a:lnTo>
                  <a:lnTo>
                    <a:pt x="63" y="63"/>
                  </a:lnTo>
                  <a:lnTo>
                    <a:pt x="63" y="81"/>
                  </a:lnTo>
                  <a:lnTo>
                    <a:pt x="68" y="100"/>
                  </a:lnTo>
                  <a:lnTo>
                    <a:pt x="68" y="113"/>
                  </a:lnTo>
                  <a:lnTo>
                    <a:pt x="72" y="136"/>
                  </a:lnTo>
                  <a:lnTo>
                    <a:pt x="72" y="177"/>
                  </a:lnTo>
                  <a:lnTo>
                    <a:pt x="77" y="204"/>
                  </a:lnTo>
                  <a:lnTo>
                    <a:pt x="77" y="258"/>
                  </a:lnTo>
                  <a:lnTo>
                    <a:pt x="81" y="290"/>
                  </a:lnTo>
                  <a:lnTo>
                    <a:pt x="81" y="358"/>
                  </a:lnTo>
                  <a:lnTo>
                    <a:pt x="86" y="390"/>
                  </a:lnTo>
                  <a:lnTo>
                    <a:pt x="86" y="426"/>
                  </a:lnTo>
                  <a:lnTo>
                    <a:pt x="90" y="462"/>
                  </a:lnTo>
                  <a:lnTo>
                    <a:pt x="90" y="540"/>
                  </a:lnTo>
                  <a:lnTo>
                    <a:pt x="95" y="576"/>
                  </a:lnTo>
                  <a:lnTo>
                    <a:pt x="95" y="653"/>
                  </a:lnTo>
                  <a:lnTo>
                    <a:pt x="99" y="694"/>
                  </a:lnTo>
                  <a:lnTo>
                    <a:pt x="99" y="771"/>
                  </a:lnTo>
                  <a:lnTo>
                    <a:pt x="104" y="807"/>
                  </a:lnTo>
                  <a:lnTo>
                    <a:pt x="104" y="843"/>
                  </a:lnTo>
                  <a:lnTo>
                    <a:pt x="108" y="880"/>
                  </a:lnTo>
                  <a:lnTo>
                    <a:pt x="108" y="948"/>
                  </a:lnTo>
                  <a:lnTo>
                    <a:pt x="113" y="984"/>
                  </a:lnTo>
                  <a:lnTo>
                    <a:pt x="113" y="1043"/>
                  </a:lnTo>
                  <a:lnTo>
                    <a:pt x="117" y="1070"/>
                  </a:lnTo>
                  <a:lnTo>
                    <a:pt x="117" y="1120"/>
                  </a:lnTo>
                  <a:lnTo>
                    <a:pt x="122" y="1143"/>
                  </a:lnTo>
                  <a:lnTo>
                    <a:pt x="122" y="1179"/>
                  </a:lnTo>
                  <a:lnTo>
                    <a:pt x="127" y="1197"/>
                  </a:lnTo>
                  <a:lnTo>
                    <a:pt x="127" y="1211"/>
                  </a:lnTo>
                  <a:lnTo>
                    <a:pt x="131" y="1220"/>
                  </a:lnTo>
                  <a:lnTo>
                    <a:pt x="131" y="1238"/>
                  </a:lnTo>
                  <a:lnTo>
                    <a:pt x="136" y="1243"/>
                  </a:lnTo>
                  <a:lnTo>
                    <a:pt x="140" y="1238"/>
                  </a:lnTo>
                  <a:lnTo>
                    <a:pt x="140" y="1224"/>
                  </a:lnTo>
                  <a:lnTo>
                    <a:pt x="145" y="1211"/>
                  </a:lnTo>
                  <a:lnTo>
                    <a:pt x="145" y="1197"/>
                  </a:lnTo>
                  <a:lnTo>
                    <a:pt x="149" y="1184"/>
                  </a:lnTo>
                  <a:lnTo>
                    <a:pt x="149" y="1147"/>
                  </a:lnTo>
                  <a:lnTo>
                    <a:pt x="154" y="1125"/>
                  </a:lnTo>
                  <a:lnTo>
                    <a:pt x="154" y="1075"/>
                  </a:lnTo>
                  <a:lnTo>
                    <a:pt x="158" y="1048"/>
                  </a:lnTo>
                  <a:lnTo>
                    <a:pt x="158" y="989"/>
                  </a:lnTo>
                  <a:lnTo>
                    <a:pt x="163" y="957"/>
                  </a:lnTo>
                  <a:lnTo>
                    <a:pt x="163" y="921"/>
                  </a:lnTo>
                  <a:lnTo>
                    <a:pt x="167" y="889"/>
                  </a:lnTo>
                  <a:lnTo>
                    <a:pt x="167" y="816"/>
                  </a:lnTo>
                  <a:lnTo>
                    <a:pt x="172" y="775"/>
                  </a:lnTo>
                  <a:lnTo>
                    <a:pt x="172" y="703"/>
                  </a:lnTo>
                  <a:lnTo>
                    <a:pt x="176" y="662"/>
                  </a:lnTo>
                  <a:lnTo>
                    <a:pt x="176" y="585"/>
                  </a:lnTo>
                  <a:lnTo>
                    <a:pt x="181" y="544"/>
                  </a:lnTo>
                  <a:lnTo>
                    <a:pt x="181" y="471"/>
                  </a:lnTo>
                  <a:lnTo>
                    <a:pt x="185" y="431"/>
                  </a:lnTo>
                  <a:lnTo>
                    <a:pt x="185" y="394"/>
                  </a:lnTo>
                  <a:lnTo>
                    <a:pt x="190" y="363"/>
                  </a:lnTo>
                  <a:lnTo>
                    <a:pt x="190" y="295"/>
                  </a:lnTo>
                  <a:lnTo>
                    <a:pt x="195" y="258"/>
                  </a:lnTo>
                  <a:lnTo>
                    <a:pt x="195" y="199"/>
                  </a:lnTo>
                  <a:lnTo>
                    <a:pt x="199" y="172"/>
                  </a:lnTo>
                  <a:lnTo>
                    <a:pt x="199" y="122"/>
                  </a:lnTo>
                  <a:lnTo>
                    <a:pt x="204" y="100"/>
                  </a:lnTo>
                  <a:lnTo>
                    <a:pt x="204" y="81"/>
                  </a:lnTo>
                  <a:lnTo>
                    <a:pt x="208" y="63"/>
                  </a:lnTo>
                  <a:lnTo>
                    <a:pt x="208" y="32"/>
                  </a:lnTo>
                  <a:lnTo>
                    <a:pt x="213" y="22"/>
                  </a:lnTo>
                  <a:lnTo>
                    <a:pt x="213" y="4"/>
                  </a:lnTo>
                  <a:lnTo>
                    <a:pt x="217" y="0"/>
                  </a:lnTo>
                  <a:lnTo>
                    <a:pt x="222" y="0"/>
                  </a:lnTo>
                  <a:lnTo>
                    <a:pt x="222" y="9"/>
                  </a:lnTo>
                  <a:lnTo>
                    <a:pt x="226" y="13"/>
                  </a:lnTo>
                  <a:lnTo>
                    <a:pt x="226" y="36"/>
                  </a:lnTo>
                  <a:lnTo>
                    <a:pt x="231" y="50"/>
                  </a:lnTo>
                  <a:lnTo>
                    <a:pt x="231" y="86"/>
                  </a:lnTo>
                  <a:lnTo>
                    <a:pt x="235" y="104"/>
                  </a:lnTo>
                  <a:lnTo>
                    <a:pt x="235" y="154"/>
                  </a:lnTo>
                  <a:lnTo>
                    <a:pt x="240" y="177"/>
                  </a:lnTo>
                  <a:lnTo>
                    <a:pt x="240" y="204"/>
                  </a:lnTo>
                  <a:lnTo>
                    <a:pt x="244" y="236"/>
                  </a:lnTo>
                  <a:lnTo>
                    <a:pt x="244" y="299"/>
                  </a:lnTo>
                  <a:lnTo>
                    <a:pt x="249" y="331"/>
                  </a:lnTo>
                  <a:lnTo>
                    <a:pt x="249" y="403"/>
                  </a:lnTo>
                  <a:lnTo>
                    <a:pt x="254" y="440"/>
                  </a:lnTo>
                  <a:lnTo>
                    <a:pt x="254" y="512"/>
                  </a:lnTo>
                  <a:lnTo>
                    <a:pt x="258" y="553"/>
                  </a:lnTo>
                  <a:lnTo>
                    <a:pt x="258" y="630"/>
                  </a:lnTo>
                  <a:lnTo>
                    <a:pt x="263" y="667"/>
                  </a:lnTo>
                  <a:lnTo>
                    <a:pt x="263" y="707"/>
                  </a:lnTo>
                  <a:lnTo>
                    <a:pt x="267" y="744"/>
                  </a:lnTo>
                  <a:lnTo>
                    <a:pt x="267" y="821"/>
                  </a:lnTo>
                  <a:lnTo>
                    <a:pt x="272" y="857"/>
                  </a:lnTo>
                  <a:lnTo>
                    <a:pt x="272" y="930"/>
                  </a:lnTo>
                  <a:lnTo>
                    <a:pt x="276" y="961"/>
                  </a:lnTo>
                  <a:lnTo>
                    <a:pt x="276" y="1029"/>
                  </a:lnTo>
                  <a:lnTo>
                    <a:pt x="281" y="1057"/>
                  </a:lnTo>
                  <a:lnTo>
                    <a:pt x="281" y="1088"/>
                  </a:lnTo>
                  <a:lnTo>
                    <a:pt x="285" y="1116"/>
                  </a:lnTo>
                  <a:lnTo>
                    <a:pt x="285" y="1165"/>
                  </a:lnTo>
                  <a:lnTo>
                    <a:pt x="290" y="1184"/>
                  </a:lnTo>
                  <a:lnTo>
                    <a:pt x="290" y="1224"/>
                  </a:lnTo>
                  <a:lnTo>
                    <a:pt x="294" y="1238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417" name="Freeform 77"/>
            <p:cNvSpPr>
              <a:spLocks/>
            </p:cNvSpPr>
            <p:nvPr/>
          </p:nvSpPr>
          <p:spPr bwMode="auto">
            <a:xfrm>
              <a:off x="4721" y="2601"/>
              <a:ext cx="291" cy="1438"/>
            </a:xfrm>
            <a:custGeom>
              <a:avLst/>
              <a:gdLst>
                <a:gd name="T0" fmla="*/ 5 w 291"/>
                <a:gd name="T1" fmla="*/ 1374 h 1438"/>
                <a:gd name="T2" fmla="*/ 9 w 291"/>
                <a:gd name="T3" fmla="*/ 1392 h 1438"/>
                <a:gd name="T4" fmla="*/ 18 w 291"/>
                <a:gd name="T5" fmla="*/ 1370 h 1438"/>
                <a:gd name="T6" fmla="*/ 23 w 291"/>
                <a:gd name="T7" fmla="*/ 1315 h 1438"/>
                <a:gd name="T8" fmla="*/ 32 w 291"/>
                <a:gd name="T9" fmla="*/ 1225 h 1438"/>
                <a:gd name="T10" fmla="*/ 37 w 291"/>
                <a:gd name="T11" fmla="*/ 1079 h 1438"/>
                <a:gd name="T12" fmla="*/ 46 w 291"/>
                <a:gd name="T13" fmla="*/ 939 h 1438"/>
                <a:gd name="T14" fmla="*/ 50 w 291"/>
                <a:gd name="T15" fmla="*/ 785 h 1438"/>
                <a:gd name="T16" fmla="*/ 59 w 291"/>
                <a:gd name="T17" fmla="*/ 630 h 1438"/>
                <a:gd name="T18" fmla="*/ 64 w 291"/>
                <a:gd name="T19" fmla="*/ 481 h 1438"/>
                <a:gd name="T20" fmla="*/ 73 w 291"/>
                <a:gd name="T21" fmla="*/ 345 h 1438"/>
                <a:gd name="T22" fmla="*/ 77 w 291"/>
                <a:gd name="T23" fmla="*/ 204 h 1438"/>
                <a:gd name="T24" fmla="*/ 87 w 291"/>
                <a:gd name="T25" fmla="*/ 136 h 1438"/>
                <a:gd name="T26" fmla="*/ 91 w 291"/>
                <a:gd name="T27" fmla="*/ 68 h 1438"/>
                <a:gd name="T28" fmla="*/ 100 w 291"/>
                <a:gd name="T29" fmla="*/ 50 h 1438"/>
                <a:gd name="T30" fmla="*/ 109 w 291"/>
                <a:gd name="T31" fmla="*/ 77 h 1438"/>
                <a:gd name="T32" fmla="*/ 114 w 291"/>
                <a:gd name="T33" fmla="*/ 159 h 1438"/>
                <a:gd name="T34" fmla="*/ 123 w 291"/>
                <a:gd name="T35" fmla="*/ 254 h 1438"/>
                <a:gd name="T36" fmla="*/ 127 w 291"/>
                <a:gd name="T37" fmla="*/ 376 h 1438"/>
                <a:gd name="T38" fmla="*/ 136 w 291"/>
                <a:gd name="T39" fmla="*/ 517 h 1438"/>
                <a:gd name="T40" fmla="*/ 141 w 291"/>
                <a:gd name="T41" fmla="*/ 667 h 1438"/>
                <a:gd name="T42" fmla="*/ 150 w 291"/>
                <a:gd name="T43" fmla="*/ 821 h 1438"/>
                <a:gd name="T44" fmla="*/ 155 w 291"/>
                <a:gd name="T45" fmla="*/ 1011 h 1438"/>
                <a:gd name="T46" fmla="*/ 164 w 291"/>
                <a:gd name="T47" fmla="*/ 1111 h 1438"/>
                <a:gd name="T48" fmla="*/ 168 w 291"/>
                <a:gd name="T49" fmla="*/ 1261 h 1438"/>
                <a:gd name="T50" fmla="*/ 177 w 291"/>
                <a:gd name="T51" fmla="*/ 1352 h 1438"/>
                <a:gd name="T52" fmla="*/ 182 w 291"/>
                <a:gd name="T53" fmla="*/ 1411 h 1438"/>
                <a:gd name="T54" fmla="*/ 191 w 291"/>
                <a:gd name="T55" fmla="*/ 1438 h 1438"/>
                <a:gd name="T56" fmla="*/ 200 w 291"/>
                <a:gd name="T57" fmla="*/ 1415 h 1438"/>
                <a:gd name="T58" fmla="*/ 204 w 291"/>
                <a:gd name="T59" fmla="*/ 1361 h 1438"/>
                <a:gd name="T60" fmla="*/ 214 w 291"/>
                <a:gd name="T61" fmla="*/ 1275 h 1438"/>
                <a:gd name="T62" fmla="*/ 218 w 291"/>
                <a:gd name="T63" fmla="*/ 1161 h 1438"/>
                <a:gd name="T64" fmla="*/ 227 w 291"/>
                <a:gd name="T65" fmla="*/ 1030 h 1438"/>
                <a:gd name="T66" fmla="*/ 232 w 291"/>
                <a:gd name="T67" fmla="*/ 844 h 1438"/>
                <a:gd name="T68" fmla="*/ 241 w 291"/>
                <a:gd name="T69" fmla="*/ 730 h 1438"/>
                <a:gd name="T70" fmla="*/ 245 w 291"/>
                <a:gd name="T71" fmla="*/ 535 h 1438"/>
                <a:gd name="T72" fmla="*/ 254 w 291"/>
                <a:gd name="T73" fmla="*/ 395 h 1438"/>
                <a:gd name="T74" fmla="*/ 259 w 291"/>
                <a:gd name="T75" fmla="*/ 263 h 1438"/>
                <a:gd name="T76" fmla="*/ 268 w 291"/>
                <a:gd name="T77" fmla="*/ 154 h 1438"/>
                <a:gd name="T78" fmla="*/ 272 w 291"/>
                <a:gd name="T79" fmla="*/ 59 h 1438"/>
                <a:gd name="T80" fmla="*/ 282 w 291"/>
                <a:gd name="T81" fmla="*/ 23 h 1438"/>
                <a:gd name="T82" fmla="*/ 286 w 291"/>
                <a:gd name="T83" fmla="*/ 0 h 143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91"/>
                <a:gd name="T127" fmla="*/ 0 h 1438"/>
                <a:gd name="T128" fmla="*/ 291 w 291"/>
                <a:gd name="T129" fmla="*/ 1438 h 143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91" h="1438">
                  <a:moveTo>
                    <a:pt x="0" y="1338"/>
                  </a:moveTo>
                  <a:lnTo>
                    <a:pt x="0" y="1365"/>
                  </a:lnTo>
                  <a:lnTo>
                    <a:pt x="5" y="1374"/>
                  </a:lnTo>
                  <a:lnTo>
                    <a:pt x="5" y="1383"/>
                  </a:lnTo>
                  <a:lnTo>
                    <a:pt x="9" y="1388"/>
                  </a:lnTo>
                  <a:lnTo>
                    <a:pt x="9" y="1392"/>
                  </a:lnTo>
                  <a:lnTo>
                    <a:pt x="14" y="1388"/>
                  </a:lnTo>
                  <a:lnTo>
                    <a:pt x="14" y="1379"/>
                  </a:lnTo>
                  <a:lnTo>
                    <a:pt x="18" y="1370"/>
                  </a:lnTo>
                  <a:lnTo>
                    <a:pt x="18" y="1347"/>
                  </a:lnTo>
                  <a:lnTo>
                    <a:pt x="23" y="1329"/>
                  </a:lnTo>
                  <a:lnTo>
                    <a:pt x="23" y="1315"/>
                  </a:lnTo>
                  <a:lnTo>
                    <a:pt x="28" y="1293"/>
                  </a:lnTo>
                  <a:lnTo>
                    <a:pt x="28" y="1252"/>
                  </a:lnTo>
                  <a:lnTo>
                    <a:pt x="32" y="1225"/>
                  </a:lnTo>
                  <a:lnTo>
                    <a:pt x="32" y="1170"/>
                  </a:lnTo>
                  <a:lnTo>
                    <a:pt x="37" y="1143"/>
                  </a:lnTo>
                  <a:lnTo>
                    <a:pt x="37" y="1079"/>
                  </a:lnTo>
                  <a:lnTo>
                    <a:pt x="41" y="1043"/>
                  </a:lnTo>
                  <a:lnTo>
                    <a:pt x="41" y="975"/>
                  </a:lnTo>
                  <a:lnTo>
                    <a:pt x="46" y="939"/>
                  </a:lnTo>
                  <a:lnTo>
                    <a:pt x="46" y="903"/>
                  </a:lnTo>
                  <a:lnTo>
                    <a:pt x="50" y="862"/>
                  </a:lnTo>
                  <a:lnTo>
                    <a:pt x="50" y="785"/>
                  </a:lnTo>
                  <a:lnTo>
                    <a:pt x="55" y="748"/>
                  </a:lnTo>
                  <a:lnTo>
                    <a:pt x="55" y="671"/>
                  </a:lnTo>
                  <a:lnTo>
                    <a:pt x="59" y="630"/>
                  </a:lnTo>
                  <a:lnTo>
                    <a:pt x="59" y="553"/>
                  </a:lnTo>
                  <a:lnTo>
                    <a:pt x="64" y="517"/>
                  </a:lnTo>
                  <a:lnTo>
                    <a:pt x="64" y="481"/>
                  </a:lnTo>
                  <a:lnTo>
                    <a:pt x="68" y="444"/>
                  </a:lnTo>
                  <a:lnTo>
                    <a:pt x="68" y="376"/>
                  </a:lnTo>
                  <a:lnTo>
                    <a:pt x="73" y="345"/>
                  </a:lnTo>
                  <a:lnTo>
                    <a:pt x="73" y="286"/>
                  </a:lnTo>
                  <a:lnTo>
                    <a:pt x="77" y="254"/>
                  </a:lnTo>
                  <a:lnTo>
                    <a:pt x="77" y="204"/>
                  </a:lnTo>
                  <a:lnTo>
                    <a:pt x="82" y="177"/>
                  </a:lnTo>
                  <a:lnTo>
                    <a:pt x="82" y="159"/>
                  </a:lnTo>
                  <a:lnTo>
                    <a:pt x="87" y="136"/>
                  </a:lnTo>
                  <a:lnTo>
                    <a:pt x="87" y="104"/>
                  </a:lnTo>
                  <a:lnTo>
                    <a:pt x="91" y="91"/>
                  </a:lnTo>
                  <a:lnTo>
                    <a:pt x="91" y="68"/>
                  </a:lnTo>
                  <a:lnTo>
                    <a:pt x="96" y="59"/>
                  </a:lnTo>
                  <a:lnTo>
                    <a:pt x="96" y="50"/>
                  </a:lnTo>
                  <a:lnTo>
                    <a:pt x="100" y="50"/>
                  </a:lnTo>
                  <a:lnTo>
                    <a:pt x="105" y="54"/>
                  </a:lnTo>
                  <a:lnTo>
                    <a:pt x="105" y="68"/>
                  </a:lnTo>
                  <a:lnTo>
                    <a:pt x="109" y="77"/>
                  </a:lnTo>
                  <a:lnTo>
                    <a:pt x="109" y="104"/>
                  </a:lnTo>
                  <a:lnTo>
                    <a:pt x="114" y="118"/>
                  </a:lnTo>
                  <a:lnTo>
                    <a:pt x="114" y="159"/>
                  </a:lnTo>
                  <a:lnTo>
                    <a:pt x="118" y="181"/>
                  </a:lnTo>
                  <a:lnTo>
                    <a:pt x="118" y="227"/>
                  </a:lnTo>
                  <a:lnTo>
                    <a:pt x="123" y="254"/>
                  </a:lnTo>
                  <a:lnTo>
                    <a:pt x="123" y="286"/>
                  </a:lnTo>
                  <a:lnTo>
                    <a:pt x="127" y="313"/>
                  </a:lnTo>
                  <a:lnTo>
                    <a:pt x="127" y="376"/>
                  </a:lnTo>
                  <a:lnTo>
                    <a:pt x="132" y="413"/>
                  </a:lnTo>
                  <a:lnTo>
                    <a:pt x="132" y="481"/>
                  </a:lnTo>
                  <a:lnTo>
                    <a:pt x="136" y="517"/>
                  </a:lnTo>
                  <a:lnTo>
                    <a:pt x="136" y="590"/>
                  </a:lnTo>
                  <a:lnTo>
                    <a:pt x="141" y="630"/>
                  </a:lnTo>
                  <a:lnTo>
                    <a:pt x="141" y="667"/>
                  </a:lnTo>
                  <a:lnTo>
                    <a:pt x="145" y="708"/>
                  </a:lnTo>
                  <a:lnTo>
                    <a:pt x="145" y="785"/>
                  </a:lnTo>
                  <a:lnTo>
                    <a:pt x="150" y="821"/>
                  </a:lnTo>
                  <a:lnTo>
                    <a:pt x="150" y="898"/>
                  </a:lnTo>
                  <a:lnTo>
                    <a:pt x="155" y="939"/>
                  </a:lnTo>
                  <a:lnTo>
                    <a:pt x="155" y="1011"/>
                  </a:lnTo>
                  <a:lnTo>
                    <a:pt x="159" y="1043"/>
                  </a:lnTo>
                  <a:lnTo>
                    <a:pt x="159" y="1079"/>
                  </a:lnTo>
                  <a:lnTo>
                    <a:pt x="164" y="1111"/>
                  </a:lnTo>
                  <a:lnTo>
                    <a:pt x="164" y="1175"/>
                  </a:lnTo>
                  <a:lnTo>
                    <a:pt x="168" y="1206"/>
                  </a:lnTo>
                  <a:lnTo>
                    <a:pt x="168" y="1261"/>
                  </a:lnTo>
                  <a:lnTo>
                    <a:pt x="173" y="1284"/>
                  </a:lnTo>
                  <a:lnTo>
                    <a:pt x="173" y="1329"/>
                  </a:lnTo>
                  <a:lnTo>
                    <a:pt x="177" y="1352"/>
                  </a:lnTo>
                  <a:lnTo>
                    <a:pt x="177" y="1370"/>
                  </a:lnTo>
                  <a:lnTo>
                    <a:pt x="182" y="1383"/>
                  </a:lnTo>
                  <a:lnTo>
                    <a:pt x="182" y="1411"/>
                  </a:lnTo>
                  <a:lnTo>
                    <a:pt x="186" y="1420"/>
                  </a:lnTo>
                  <a:lnTo>
                    <a:pt x="186" y="1433"/>
                  </a:lnTo>
                  <a:lnTo>
                    <a:pt x="191" y="1438"/>
                  </a:lnTo>
                  <a:lnTo>
                    <a:pt x="195" y="1433"/>
                  </a:lnTo>
                  <a:lnTo>
                    <a:pt x="195" y="1424"/>
                  </a:lnTo>
                  <a:lnTo>
                    <a:pt x="200" y="1415"/>
                  </a:lnTo>
                  <a:lnTo>
                    <a:pt x="200" y="1406"/>
                  </a:lnTo>
                  <a:lnTo>
                    <a:pt x="204" y="1392"/>
                  </a:lnTo>
                  <a:lnTo>
                    <a:pt x="204" y="1361"/>
                  </a:lnTo>
                  <a:lnTo>
                    <a:pt x="209" y="1338"/>
                  </a:lnTo>
                  <a:lnTo>
                    <a:pt x="209" y="1297"/>
                  </a:lnTo>
                  <a:lnTo>
                    <a:pt x="214" y="1275"/>
                  </a:lnTo>
                  <a:lnTo>
                    <a:pt x="214" y="1220"/>
                  </a:lnTo>
                  <a:lnTo>
                    <a:pt x="218" y="1193"/>
                  </a:lnTo>
                  <a:lnTo>
                    <a:pt x="218" y="1161"/>
                  </a:lnTo>
                  <a:lnTo>
                    <a:pt x="223" y="1129"/>
                  </a:lnTo>
                  <a:lnTo>
                    <a:pt x="223" y="1066"/>
                  </a:lnTo>
                  <a:lnTo>
                    <a:pt x="227" y="1030"/>
                  </a:lnTo>
                  <a:lnTo>
                    <a:pt x="227" y="957"/>
                  </a:lnTo>
                  <a:lnTo>
                    <a:pt x="232" y="921"/>
                  </a:lnTo>
                  <a:lnTo>
                    <a:pt x="232" y="844"/>
                  </a:lnTo>
                  <a:lnTo>
                    <a:pt x="236" y="807"/>
                  </a:lnTo>
                  <a:lnTo>
                    <a:pt x="236" y="767"/>
                  </a:lnTo>
                  <a:lnTo>
                    <a:pt x="241" y="730"/>
                  </a:lnTo>
                  <a:lnTo>
                    <a:pt x="241" y="653"/>
                  </a:lnTo>
                  <a:lnTo>
                    <a:pt x="245" y="612"/>
                  </a:lnTo>
                  <a:lnTo>
                    <a:pt x="245" y="535"/>
                  </a:lnTo>
                  <a:lnTo>
                    <a:pt x="250" y="499"/>
                  </a:lnTo>
                  <a:lnTo>
                    <a:pt x="250" y="426"/>
                  </a:lnTo>
                  <a:lnTo>
                    <a:pt x="254" y="395"/>
                  </a:lnTo>
                  <a:lnTo>
                    <a:pt x="254" y="358"/>
                  </a:lnTo>
                  <a:lnTo>
                    <a:pt x="259" y="327"/>
                  </a:lnTo>
                  <a:lnTo>
                    <a:pt x="259" y="263"/>
                  </a:lnTo>
                  <a:lnTo>
                    <a:pt x="263" y="236"/>
                  </a:lnTo>
                  <a:lnTo>
                    <a:pt x="263" y="181"/>
                  </a:lnTo>
                  <a:lnTo>
                    <a:pt x="268" y="154"/>
                  </a:lnTo>
                  <a:lnTo>
                    <a:pt x="268" y="113"/>
                  </a:lnTo>
                  <a:lnTo>
                    <a:pt x="272" y="91"/>
                  </a:lnTo>
                  <a:lnTo>
                    <a:pt x="272" y="59"/>
                  </a:lnTo>
                  <a:lnTo>
                    <a:pt x="277" y="45"/>
                  </a:lnTo>
                  <a:lnTo>
                    <a:pt x="277" y="32"/>
                  </a:lnTo>
                  <a:lnTo>
                    <a:pt x="282" y="23"/>
                  </a:lnTo>
                  <a:lnTo>
                    <a:pt x="282" y="9"/>
                  </a:lnTo>
                  <a:lnTo>
                    <a:pt x="286" y="5"/>
                  </a:lnTo>
                  <a:lnTo>
                    <a:pt x="286" y="0"/>
                  </a:lnTo>
                  <a:lnTo>
                    <a:pt x="291" y="5"/>
                  </a:lnTo>
                  <a:lnTo>
                    <a:pt x="291" y="14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418" name="Freeform 78"/>
            <p:cNvSpPr>
              <a:spLocks/>
            </p:cNvSpPr>
            <p:nvPr/>
          </p:nvSpPr>
          <p:spPr bwMode="auto">
            <a:xfrm>
              <a:off x="5012" y="2615"/>
              <a:ext cx="181" cy="1474"/>
            </a:xfrm>
            <a:custGeom>
              <a:avLst/>
              <a:gdLst>
                <a:gd name="T0" fmla="*/ 4 w 181"/>
                <a:gd name="T1" fmla="*/ 9 h 1474"/>
                <a:gd name="T2" fmla="*/ 9 w 181"/>
                <a:gd name="T3" fmla="*/ 31 h 1474"/>
                <a:gd name="T4" fmla="*/ 13 w 181"/>
                <a:gd name="T5" fmla="*/ 77 h 1474"/>
                <a:gd name="T6" fmla="*/ 18 w 181"/>
                <a:gd name="T7" fmla="*/ 145 h 1474"/>
                <a:gd name="T8" fmla="*/ 22 w 181"/>
                <a:gd name="T9" fmla="*/ 222 h 1474"/>
                <a:gd name="T10" fmla="*/ 27 w 181"/>
                <a:gd name="T11" fmla="*/ 281 h 1474"/>
                <a:gd name="T12" fmla="*/ 31 w 181"/>
                <a:gd name="T13" fmla="*/ 381 h 1474"/>
                <a:gd name="T14" fmla="*/ 36 w 181"/>
                <a:gd name="T15" fmla="*/ 485 h 1474"/>
                <a:gd name="T16" fmla="*/ 40 w 181"/>
                <a:gd name="T17" fmla="*/ 598 h 1474"/>
                <a:gd name="T18" fmla="*/ 45 w 181"/>
                <a:gd name="T19" fmla="*/ 675 h 1474"/>
                <a:gd name="T20" fmla="*/ 50 w 181"/>
                <a:gd name="T21" fmla="*/ 793 h 1474"/>
                <a:gd name="T22" fmla="*/ 54 w 181"/>
                <a:gd name="T23" fmla="*/ 907 h 1474"/>
                <a:gd name="T24" fmla="*/ 59 w 181"/>
                <a:gd name="T25" fmla="*/ 1016 h 1474"/>
                <a:gd name="T26" fmla="*/ 63 w 181"/>
                <a:gd name="T27" fmla="*/ 1120 h 1474"/>
                <a:gd name="T28" fmla="*/ 68 w 181"/>
                <a:gd name="T29" fmla="*/ 1183 h 1474"/>
                <a:gd name="T30" fmla="*/ 72 w 181"/>
                <a:gd name="T31" fmla="*/ 1270 h 1474"/>
                <a:gd name="T32" fmla="*/ 77 w 181"/>
                <a:gd name="T33" fmla="*/ 1342 h 1474"/>
                <a:gd name="T34" fmla="*/ 81 w 181"/>
                <a:gd name="T35" fmla="*/ 1401 h 1474"/>
                <a:gd name="T36" fmla="*/ 86 w 181"/>
                <a:gd name="T37" fmla="*/ 1428 h 1474"/>
                <a:gd name="T38" fmla="*/ 90 w 181"/>
                <a:gd name="T39" fmla="*/ 1460 h 1474"/>
                <a:gd name="T40" fmla="*/ 95 w 181"/>
                <a:gd name="T41" fmla="*/ 1474 h 1474"/>
                <a:gd name="T42" fmla="*/ 99 w 181"/>
                <a:gd name="T43" fmla="*/ 1465 h 1474"/>
                <a:gd name="T44" fmla="*/ 104 w 181"/>
                <a:gd name="T45" fmla="*/ 1433 h 1474"/>
                <a:gd name="T46" fmla="*/ 108 w 181"/>
                <a:gd name="T47" fmla="*/ 1388 h 1474"/>
                <a:gd name="T48" fmla="*/ 113 w 181"/>
                <a:gd name="T49" fmla="*/ 1329 h 1474"/>
                <a:gd name="T50" fmla="*/ 118 w 181"/>
                <a:gd name="T51" fmla="*/ 1279 h 1474"/>
                <a:gd name="T52" fmla="*/ 122 w 181"/>
                <a:gd name="T53" fmla="*/ 1197 h 1474"/>
                <a:gd name="T54" fmla="*/ 127 w 181"/>
                <a:gd name="T55" fmla="*/ 1097 h 1474"/>
                <a:gd name="T56" fmla="*/ 131 w 181"/>
                <a:gd name="T57" fmla="*/ 993 h 1474"/>
                <a:gd name="T58" fmla="*/ 136 w 181"/>
                <a:gd name="T59" fmla="*/ 884 h 1474"/>
                <a:gd name="T60" fmla="*/ 140 w 181"/>
                <a:gd name="T61" fmla="*/ 807 h 1474"/>
                <a:gd name="T62" fmla="*/ 145 w 181"/>
                <a:gd name="T63" fmla="*/ 694 h 1474"/>
                <a:gd name="T64" fmla="*/ 149 w 181"/>
                <a:gd name="T65" fmla="*/ 576 h 1474"/>
                <a:gd name="T66" fmla="*/ 154 w 181"/>
                <a:gd name="T67" fmla="*/ 462 h 1474"/>
                <a:gd name="T68" fmla="*/ 158 w 181"/>
                <a:gd name="T69" fmla="*/ 390 h 1474"/>
                <a:gd name="T70" fmla="*/ 163 w 181"/>
                <a:gd name="T71" fmla="*/ 290 h 1474"/>
                <a:gd name="T72" fmla="*/ 167 w 181"/>
                <a:gd name="T73" fmla="*/ 199 h 1474"/>
                <a:gd name="T74" fmla="*/ 172 w 181"/>
                <a:gd name="T75" fmla="*/ 118 h 1474"/>
                <a:gd name="T76" fmla="*/ 177 w 181"/>
                <a:gd name="T77" fmla="*/ 72 h 14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81"/>
                <a:gd name="T118" fmla="*/ 0 h 1474"/>
                <a:gd name="T119" fmla="*/ 181 w 181"/>
                <a:gd name="T120" fmla="*/ 1474 h 14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81" h="1474">
                  <a:moveTo>
                    <a:pt x="0" y="0"/>
                  </a:moveTo>
                  <a:lnTo>
                    <a:pt x="4" y="9"/>
                  </a:lnTo>
                  <a:lnTo>
                    <a:pt x="4" y="18"/>
                  </a:lnTo>
                  <a:lnTo>
                    <a:pt x="9" y="31"/>
                  </a:lnTo>
                  <a:lnTo>
                    <a:pt x="9" y="63"/>
                  </a:lnTo>
                  <a:lnTo>
                    <a:pt x="13" y="77"/>
                  </a:lnTo>
                  <a:lnTo>
                    <a:pt x="13" y="122"/>
                  </a:lnTo>
                  <a:lnTo>
                    <a:pt x="18" y="145"/>
                  </a:lnTo>
                  <a:lnTo>
                    <a:pt x="18" y="195"/>
                  </a:lnTo>
                  <a:lnTo>
                    <a:pt x="22" y="222"/>
                  </a:lnTo>
                  <a:lnTo>
                    <a:pt x="22" y="249"/>
                  </a:lnTo>
                  <a:lnTo>
                    <a:pt x="27" y="281"/>
                  </a:lnTo>
                  <a:lnTo>
                    <a:pt x="27" y="344"/>
                  </a:lnTo>
                  <a:lnTo>
                    <a:pt x="31" y="381"/>
                  </a:lnTo>
                  <a:lnTo>
                    <a:pt x="31" y="449"/>
                  </a:lnTo>
                  <a:lnTo>
                    <a:pt x="36" y="485"/>
                  </a:lnTo>
                  <a:lnTo>
                    <a:pt x="36" y="562"/>
                  </a:lnTo>
                  <a:lnTo>
                    <a:pt x="40" y="598"/>
                  </a:lnTo>
                  <a:lnTo>
                    <a:pt x="40" y="635"/>
                  </a:lnTo>
                  <a:lnTo>
                    <a:pt x="45" y="675"/>
                  </a:lnTo>
                  <a:lnTo>
                    <a:pt x="45" y="753"/>
                  </a:lnTo>
                  <a:lnTo>
                    <a:pt x="50" y="793"/>
                  </a:lnTo>
                  <a:lnTo>
                    <a:pt x="50" y="866"/>
                  </a:lnTo>
                  <a:lnTo>
                    <a:pt x="54" y="907"/>
                  </a:lnTo>
                  <a:lnTo>
                    <a:pt x="54" y="979"/>
                  </a:lnTo>
                  <a:lnTo>
                    <a:pt x="59" y="1016"/>
                  </a:lnTo>
                  <a:lnTo>
                    <a:pt x="59" y="1088"/>
                  </a:lnTo>
                  <a:lnTo>
                    <a:pt x="63" y="1120"/>
                  </a:lnTo>
                  <a:lnTo>
                    <a:pt x="63" y="1152"/>
                  </a:lnTo>
                  <a:lnTo>
                    <a:pt x="68" y="1183"/>
                  </a:lnTo>
                  <a:lnTo>
                    <a:pt x="68" y="1242"/>
                  </a:lnTo>
                  <a:lnTo>
                    <a:pt x="72" y="1270"/>
                  </a:lnTo>
                  <a:lnTo>
                    <a:pt x="72" y="1319"/>
                  </a:lnTo>
                  <a:lnTo>
                    <a:pt x="77" y="1342"/>
                  </a:lnTo>
                  <a:lnTo>
                    <a:pt x="77" y="1383"/>
                  </a:lnTo>
                  <a:lnTo>
                    <a:pt x="81" y="1401"/>
                  </a:lnTo>
                  <a:lnTo>
                    <a:pt x="81" y="1415"/>
                  </a:lnTo>
                  <a:lnTo>
                    <a:pt x="86" y="1428"/>
                  </a:lnTo>
                  <a:lnTo>
                    <a:pt x="86" y="1451"/>
                  </a:lnTo>
                  <a:lnTo>
                    <a:pt x="90" y="1460"/>
                  </a:lnTo>
                  <a:lnTo>
                    <a:pt x="90" y="1469"/>
                  </a:lnTo>
                  <a:lnTo>
                    <a:pt x="95" y="1474"/>
                  </a:lnTo>
                  <a:lnTo>
                    <a:pt x="99" y="1469"/>
                  </a:lnTo>
                  <a:lnTo>
                    <a:pt x="99" y="1465"/>
                  </a:lnTo>
                  <a:lnTo>
                    <a:pt x="104" y="1456"/>
                  </a:lnTo>
                  <a:lnTo>
                    <a:pt x="104" y="1433"/>
                  </a:lnTo>
                  <a:lnTo>
                    <a:pt x="108" y="1419"/>
                  </a:lnTo>
                  <a:lnTo>
                    <a:pt x="108" y="1388"/>
                  </a:lnTo>
                  <a:lnTo>
                    <a:pt x="113" y="1369"/>
                  </a:lnTo>
                  <a:lnTo>
                    <a:pt x="113" y="1329"/>
                  </a:lnTo>
                  <a:lnTo>
                    <a:pt x="118" y="1306"/>
                  </a:lnTo>
                  <a:lnTo>
                    <a:pt x="118" y="1279"/>
                  </a:lnTo>
                  <a:lnTo>
                    <a:pt x="122" y="1251"/>
                  </a:lnTo>
                  <a:lnTo>
                    <a:pt x="122" y="1197"/>
                  </a:lnTo>
                  <a:lnTo>
                    <a:pt x="127" y="1165"/>
                  </a:lnTo>
                  <a:lnTo>
                    <a:pt x="127" y="1097"/>
                  </a:lnTo>
                  <a:lnTo>
                    <a:pt x="131" y="1065"/>
                  </a:lnTo>
                  <a:lnTo>
                    <a:pt x="131" y="993"/>
                  </a:lnTo>
                  <a:lnTo>
                    <a:pt x="136" y="957"/>
                  </a:lnTo>
                  <a:lnTo>
                    <a:pt x="136" y="884"/>
                  </a:lnTo>
                  <a:lnTo>
                    <a:pt x="140" y="848"/>
                  </a:lnTo>
                  <a:lnTo>
                    <a:pt x="140" y="807"/>
                  </a:lnTo>
                  <a:lnTo>
                    <a:pt x="145" y="771"/>
                  </a:lnTo>
                  <a:lnTo>
                    <a:pt x="145" y="694"/>
                  </a:lnTo>
                  <a:lnTo>
                    <a:pt x="149" y="653"/>
                  </a:lnTo>
                  <a:lnTo>
                    <a:pt x="149" y="576"/>
                  </a:lnTo>
                  <a:lnTo>
                    <a:pt x="154" y="539"/>
                  </a:lnTo>
                  <a:lnTo>
                    <a:pt x="154" y="462"/>
                  </a:lnTo>
                  <a:lnTo>
                    <a:pt x="158" y="426"/>
                  </a:lnTo>
                  <a:lnTo>
                    <a:pt x="158" y="390"/>
                  </a:lnTo>
                  <a:lnTo>
                    <a:pt x="163" y="358"/>
                  </a:lnTo>
                  <a:lnTo>
                    <a:pt x="163" y="290"/>
                  </a:lnTo>
                  <a:lnTo>
                    <a:pt x="167" y="258"/>
                  </a:lnTo>
                  <a:lnTo>
                    <a:pt x="167" y="199"/>
                  </a:lnTo>
                  <a:lnTo>
                    <a:pt x="172" y="167"/>
                  </a:lnTo>
                  <a:lnTo>
                    <a:pt x="172" y="118"/>
                  </a:lnTo>
                  <a:lnTo>
                    <a:pt x="177" y="95"/>
                  </a:lnTo>
                  <a:lnTo>
                    <a:pt x="177" y="72"/>
                  </a:lnTo>
                  <a:lnTo>
                    <a:pt x="181" y="49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1401" name="Group 79"/>
          <p:cNvGrpSpPr>
            <a:grpSpLocks/>
          </p:cNvGrpSpPr>
          <p:nvPr/>
        </p:nvGrpSpPr>
        <p:grpSpPr bwMode="auto">
          <a:xfrm>
            <a:off x="5302250" y="3511550"/>
            <a:ext cx="3170238" cy="849313"/>
            <a:chOff x="3551" y="2601"/>
            <a:chExt cx="1642" cy="1488"/>
          </a:xfrm>
        </p:grpSpPr>
        <p:sp>
          <p:nvSpPr>
            <p:cNvPr id="101407" name="Freeform 80"/>
            <p:cNvSpPr>
              <a:spLocks/>
            </p:cNvSpPr>
            <p:nvPr/>
          </p:nvSpPr>
          <p:spPr bwMode="auto">
            <a:xfrm>
              <a:off x="3551" y="3041"/>
              <a:ext cx="281" cy="608"/>
            </a:xfrm>
            <a:custGeom>
              <a:avLst/>
              <a:gdLst>
                <a:gd name="T0" fmla="*/ 5 w 281"/>
                <a:gd name="T1" fmla="*/ 299 h 608"/>
                <a:gd name="T2" fmla="*/ 9 w 281"/>
                <a:gd name="T3" fmla="*/ 327 h 608"/>
                <a:gd name="T4" fmla="*/ 14 w 281"/>
                <a:gd name="T5" fmla="*/ 358 h 608"/>
                <a:gd name="T6" fmla="*/ 23 w 281"/>
                <a:gd name="T7" fmla="*/ 258 h 608"/>
                <a:gd name="T8" fmla="*/ 27 w 281"/>
                <a:gd name="T9" fmla="*/ 222 h 608"/>
                <a:gd name="T10" fmla="*/ 36 w 281"/>
                <a:gd name="T11" fmla="*/ 367 h 608"/>
                <a:gd name="T12" fmla="*/ 41 w 281"/>
                <a:gd name="T13" fmla="*/ 413 h 608"/>
                <a:gd name="T14" fmla="*/ 45 w 281"/>
                <a:gd name="T15" fmla="*/ 327 h 608"/>
                <a:gd name="T16" fmla="*/ 55 w 281"/>
                <a:gd name="T17" fmla="*/ 181 h 608"/>
                <a:gd name="T18" fmla="*/ 59 w 281"/>
                <a:gd name="T19" fmla="*/ 145 h 608"/>
                <a:gd name="T20" fmla="*/ 64 w 281"/>
                <a:gd name="T21" fmla="*/ 231 h 608"/>
                <a:gd name="T22" fmla="*/ 73 w 281"/>
                <a:gd name="T23" fmla="*/ 376 h 608"/>
                <a:gd name="T24" fmla="*/ 77 w 281"/>
                <a:gd name="T25" fmla="*/ 463 h 608"/>
                <a:gd name="T26" fmla="*/ 86 w 281"/>
                <a:gd name="T27" fmla="*/ 413 h 608"/>
                <a:gd name="T28" fmla="*/ 91 w 281"/>
                <a:gd name="T29" fmla="*/ 236 h 608"/>
                <a:gd name="T30" fmla="*/ 100 w 281"/>
                <a:gd name="T31" fmla="*/ 141 h 608"/>
                <a:gd name="T32" fmla="*/ 104 w 281"/>
                <a:gd name="T33" fmla="*/ 109 h 608"/>
                <a:gd name="T34" fmla="*/ 114 w 281"/>
                <a:gd name="T35" fmla="*/ 209 h 608"/>
                <a:gd name="T36" fmla="*/ 118 w 281"/>
                <a:gd name="T37" fmla="*/ 358 h 608"/>
                <a:gd name="T38" fmla="*/ 127 w 281"/>
                <a:gd name="T39" fmla="*/ 481 h 608"/>
                <a:gd name="T40" fmla="*/ 132 w 281"/>
                <a:gd name="T41" fmla="*/ 508 h 608"/>
                <a:gd name="T42" fmla="*/ 141 w 281"/>
                <a:gd name="T43" fmla="*/ 435 h 608"/>
                <a:gd name="T44" fmla="*/ 145 w 281"/>
                <a:gd name="T45" fmla="*/ 258 h 608"/>
                <a:gd name="T46" fmla="*/ 154 w 281"/>
                <a:gd name="T47" fmla="*/ 118 h 608"/>
                <a:gd name="T48" fmla="*/ 159 w 281"/>
                <a:gd name="T49" fmla="*/ 50 h 608"/>
                <a:gd name="T50" fmla="*/ 168 w 281"/>
                <a:gd name="T51" fmla="*/ 77 h 608"/>
                <a:gd name="T52" fmla="*/ 172 w 281"/>
                <a:gd name="T53" fmla="*/ 186 h 608"/>
                <a:gd name="T54" fmla="*/ 182 w 281"/>
                <a:gd name="T55" fmla="*/ 340 h 608"/>
                <a:gd name="T56" fmla="*/ 186 w 281"/>
                <a:gd name="T57" fmla="*/ 503 h 608"/>
                <a:gd name="T58" fmla="*/ 195 w 281"/>
                <a:gd name="T59" fmla="*/ 553 h 608"/>
                <a:gd name="T60" fmla="*/ 200 w 281"/>
                <a:gd name="T61" fmla="*/ 531 h 608"/>
                <a:gd name="T62" fmla="*/ 209 w 281"/>
                <a:gd name="T63" fmla="*/ 422 h 608"/>
                <a:gd name="T64" fmla="*/ 213 w 281"/>
                <a:gd name="T65" fmla="*/ 272 h 608"/>
                <a:gd name="T66" fmla="*/ 222 w 281"/>
                <a:gd name="T67" fmla="*/ 127 h 608"/>
                <a:gd name="T68" fmla="*/ 227 w 281"/>
                <a:gd name="T69" fmla="*/ 14 h 608"/>
                <a:gd name="T70" fmla="*/ 236 w 281"/>
                <a:gd name="T71" fmla="*/ 18 h 608"/>
                <a:gd name="T72" fmla="*/ 245 w 281"/>
                <a:gd name="T73" fmla="*/ 109 h 608"/>
                <a:gd name="T74" fmla="*/ 250 w 281"/>
                <a:gd name="T75" fmla="*/ 245 h 608"/>
                <a:gd name="T76" fmla="*/ 259 w 281"/>
                <a:gd name="T77" fmla="*/ 399 h 608"/>
                <a:gd name="T78" fmla="*/ 263 w 281"/>
                <a:gd name="T79" fmla="*/ 553 h 608"/>
                <a:gd name="T80" fmla="*/ 272 w 281"/>
                <a:gd name="T81" fmla="*/ 599 h 608"/>
                <a:gd name="T82" fmla="*/ 277 w 281"/>
                <a:gd name="T83" fmla="*/ 590 h 60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81"/>
                <a:gd name="T127" fmla="*/ 0 h 608"/>
                <a:gd name="T128" fmla="*/ 281 w 281"/>
                <a:gd name="T129" fmla="*/ 608 h 60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81" h="608">
                  <a:moveTo>
                    <a:pt x="0" y="295"/>
                  </a:moveTo>
                  <a:lnTo>
                    <a:pt x="0" y="317"/>
                  </a:lnTo>
                  <a:lnTo>
                    <a:pt x="5" y="299"/>
                  </a:lnTo>
                  <a:lnTo>
                    <a:pt x="5" y="245"/>
                  </a:lnTo>
                  <a:lnTo>
                    <a:pt x="9" y="254"/>
                  </a:lnTo>
                  <a:lnTo>
                    <a:pt x="9" y="327"/>
                  </a:lnTo>
                  <a:lnTo>
                    <a:pt x="14" y="354"/>
                  </a:lnTo>
                  <a:lnTo>
                    <a:pt x="14" y="367"/>
                  </a:lnTo>
                  <a:lnTo>
                    <a:pt x="14" y="358"/>
                  </a:lnTo>
                  <a:lnTo>
                    <a:pt x="18" y="331"/>
                  </a:lnTo>
                  <a:lnTo>
                    <a:pt x="18" y="295"/>
                  </a:lnTo>
                  <a:lnTo>
                    <a:pt x="23" y="258"/>
                  </a:lnTo>
                  <a:lnTo>
                    <a:pt x="23" y="204"/>
                  </a:lnTo>
                  <a:lnTo>
                    <a:pt x="27" y="195"/>
                  </a:lnTo>
                  <a:lnTo>
                    <a:pt x="27" y="222"/>
                  </a:lnTo>
                  <a:lnTo>
                    <a:pt x="32" y="254"/>
                  </a:lnTo>
                  <a:lnTo>
                    <a:pt x="32" y="331"/>
                  </a:lnTo>
                  <a:lnTo>
                    <a:pt x="36" y="367"/>
                  </a:lnTo>
                  <a:lnTo>
                    <a:pt x="36" y="395"/>
                  </a:lnTo>
                  <a:lnTo>
                    <a:pt x="41" y="408"/>
                  </a:lnTo>
                  <a:lnTo>
                    <a:pt x="41" y="413"/>
                  </a:lnTo>
                  <a:lnTo>
                    <a:pt x="41" y="408"/>
                  </a:lnTo>
                  <a:lnTo>
                    <a:pt x="45" y="390"/>
                  </a:lnTo>
                  <a:lnTo>
                    <a:pt x="45" y="327"/>
                  </a:lnTo>
                  <a:lnTo>
                    <a:pt x="50" y="286"/>
                  </a:lnTo>
                  <a:lnTo>
                    <a:pt x="50" y="213"/>
                  </a:lnTo>
                  <a:lnTo>
                    <a:pt x="55" y="181"/>
                  </a:lnTo>
                  <a:lnTo>
                    <a:pt x="55" y="163"/>
                  </a:lnTo>
                  <a:lnTo>
                    <a:pt x="59" y="150"/>
                  </a:lnTo>
                  <a:lnTo>
                    <a:pt x="59" y="145"/>
                  </a:lnTo>
                  <a:lnTo>
                    <a:pt x="59" y="154"/>
                  </a:lnTo>
                  <a:lnTo>
                    <a:pt x="64" y="172"/>
                  </a:lnTo>
                  <a:lnTo>
                    <a:pt x="64" y="231"/>
                  </a:lnTo>
                  <a:lnTo>
                    <a:pt x="68" y="268"/>
                  </a:lnTo>
                  <a:lnTo>
                    <a:pt x="68" y="345"/>
                  </a:lnTo>
                  <a:lnTo>
                    <a:pt x="73" y="376"/>
                  </a:lnTo>
                  <a:lnTo>
                    <a:pt x="73" y="435"/>
                  </a:lnTo>
                  <a:lnTo>
                    <a:pt x="77" y="454"/>
                  </a:lnTo>
                  <a:lnTo>
                    <a:pt x="77" y="463"/>
                  </a:lnTo>
                  <a:lnTo>
                    <a:pt x="82" y="463"/>
                  </a:lnTo>
                  <a:lnTo>
                    <a:pt x="82" y="440"/>
                  </a:lnTo>
                  <a:lnTo>
                    <a:pt x="86" y="413"/>
                  </a:lnTo>
                  <a:lnTo>
                    <a:pt x="86" y="349"/>
                  </a:lnTo>
                  <a:lnTo>
                    <a:pt x="91" y="313"/>
                  </a:lnTo>
                  <a:lnTo>
                    <a:pt x="91" y="236"/>
                  </a:lnTo>
                  <a:lnTo>
                    <a:pt x="95" y="200"/>
                  </a:lnTo>
                  <a:lnTo>
                    <a:pt x="95" y="168"/>
                  </a:lnTo>
                  <a:lnTo>
                    <a:pt x="100" y="141"/>
                  </a:lnTo>
                  <a:lnTo>
                    <a:pt x="100" y="104"/>
                  </a:lnTo>
                  <a:lnTo>
                    <a:pt x="104" y="100"/>
                  </a:lnTo>
                  <a:lnTo>
                    <a:pt x="104" y="109"/>
                  </a:lnTo>
                  <a:lnTo>
                    <a:pt x="109" y="122"/>
                  </a:lnTo>
                  <a:lnTo>
                    <a:pt x="109" y="172"/>
                  </a:lnTo>
                  <a:lnTo>
                    <a:pt x="114" y="209"/>
                  </a:lnTo>
                  <a:lnTo>
                    <a:pt x="114" y="240"/>
                  </a:lnTo>
                  <a:lnTo>
                    <a:pt x="118" y="281"/>
                  </a:lnTo>
                  <a:lnTo>
                    <a:pt x="118" y="358"/>
                  </a:lnTo>
                  <a:lnTo>
                    <a:pt x="123" y="395"/>
                  </a:lnTo>
                  <a:lnTo>
                    <a:pt x="123" y="454"/>
                  </a:lnTo>
                  <a:lnTo>
                    <a:pt x="127" y="481"/>
                  </a:lnTo>
                  <a:lnTo>
                    <a:pt x="127" y="508"/>
                  </a:lnTo>
                  <a:lnTo>
                    <a:pt x="132" y="512"/>
                  </a:lnTo>
                  <a:lnTo>
                    <a:pt x="132" y="508"/>
                  </a:lnTo>
                  <a:lnTo>
                    <a:pt x="136" y="499"/>
                  </a:lnTo>
                  <a:lnTo>
                    <a:pt x="136" y="463"/>
                  </a:lnTo>
                  <a:lnTo>
                    <a:pt x="141" y="435"/>
                  </a:lnTo>
                  <a:lnTo>
                    <a:pt x="141" y="372"/>
                  </a:lnTo>
                  <a:lnTo>
                    <a:pt x="145" y="336"/>
                  </a:lnTo>
                  <a:lnTo>
                    <a:pt x="145" y="258"/>
                  </a:lnTo>
                  <a:lnTo>
                    <a:pt x="150" y="218"/>
                  </a:lnTo>
                  <a:lnTo>
                    <a:pt x="150" y="150"/>
                  </a:lnTo>
                  <a:lnTo>
                    <a:pt x="154" y="118"/>
                  </a:lnTo>
                  <a:lnTo>
                    <a:pt x="154" y="95"/>
                  </a:lnTo>
                  <a:lnTo>
                    <a:pt x="159" y="73"/>
                  </a:lnTo>
                  <a:lnTo>
                    <a:pt x="159" y="50"/>
                  </a:lnTo>
                  <a:lnTo>
                    <a:pt x="163" y="54"/>
                  </a:lnTo>
                  <a:lnTo>
                    <a:pt x="163" y="63"/>
                  </a:lnTo>
                  <a:lnTo>
                    <a:pt x="168" y="77"/>
                  </a:lnTo>
                  <a:lnTo>
                    <a:pt x="168" y="122"/>
                  </a:lnTo>
                  <a:lnTo>
                    <a:pt x="172" y="154"/>
                  </a:lnTo>
                  <a:lnTo>
                    <a:pt x="172" y="186"/>
                  </a:lnTo>
                  <a:lnTo>
                    <a:pt x="177" y="222"/>
                  </a:lnTo>
                  <a:lnTo>
                    <a:pt x="177" y="299"/>
                  </a:lnTo>
                  <a:lnTo>
                    <a:pt x="182" y="340"/>
                  </a:lnTo>
                  <a:lnTo>
                    <a:pt x="182" y="413"/>
                  </a:lnTo>
                  <a:lnTo>
                    <a:pt x="186" y="444"/>
                  </a:lnTo>
                  <a:lnTo>
                    <a:pt x="186" y="503"/>
                  </a:lnTo>
                  <a:lnTo>
                    <a:pt x="191" y="526"/>
                  </a:lnTo>
                  <a:lnTo>
                    <a:pt x="191" y="540"/>
                  </a:lnTo>
                  <a:lnTo>
                    <a:pt x="195" y="553"/>
                  </a:lnTo>
                  <a:lnTo>
                    <a:pt x="195" y="562"/>
                  </a:lnTo>
                  <a:lnTo>
                    <a:pt x="200" y="553"/>
                  </a:lnTo>
                  <a:lnTo>
                    <a:pt x="200" y="531"/>
                  </a:lnTo>
                  <a:lnTo>
                    <a:pt x="204" y="508"/>
                  </a:lnTo>
                  <a:lnTo>
                    <a:pt x="204" y="454"/>
                  </a:lnTo>
                  <a:lnTo>
                    <a:pt x="209" y="422"/>
                  </a:lnTo>
                  <a:lnTo>
                    <a:pt x="209" y="390"/>
                  </a:lnTo>
                  <a:lnTo>
                    <a:pt x="213" y="349"/>
                  </a:lnTo>
                  <a:lnTo>
                    <a:pt x="213" y="272"/>
                  </a:lnTo>
                  <a:lnTo>
                    <a:pt x="218" y="236"/>
                  </a:lnTo>
                  <a:lnTo>
                    <a:pt x="218" y="163"/>
                  </a:lnTo>
                  <a:lnTo>
                    <a:pt x="222" y="127"/>
                  </a:lnTo>
                  <a:lnTo>
                    <a:pt x="222" y="73"/>
                  </a:lnTo>
                  <a:lnTo>
                    <a:pt x="227" y="45"/>
                  </a:lnTo>
                  <a:lnTo>
                    <a:pt x="227" y="14"/>
                  </a:lnTo>
                  <a:lnTo>
                    <a:pt x="236" y="0"/>
                  </a:lnTo>
                  <a:lnTo>
                    <a:pt x="231" y="0"/>
                  </a:lnTo>
                  <a:lnTo>
                    <a:pt x="236" y="18"/>
                  </a:lnTo>
                  <a:lnTo>
                    <a:pt x="241" y="36"/>
                  </a:lnTo>
                  <a:lnTo>
                    <a:pt x="241" y="77"/>
                  </a:lnTo>
                  <a:lnTo>
                    <a:pt x="245" y="109"/>
                  </a:lnTo>
                  <a:lnTo>
                    <a:pt x="245" y="172"/>
                  </a:lnTo>
                  <a:lnTo>
                    <a:pt x="250" y="209"/>
                  </a:lnTo>
                  <a:lnTo>
                    <a:pt x="250" y="245"/>
                  </a:lnTo>
                  <a:lnTo>
                    <a:pt x="254" y="286"/>
                  </a:lnTo>
                  <a:lnTo>
                    <a:pt x="254" y="363"/>
                  </a:lnTo>
                  <a:lnTo>
                    <a:pt x="259" y="399"/>
                  </a:lnTo>
                  <a:lnTo>
                    <a:pt x="259" y="467"/>
                  </a:lnTo>
                  <a:lnTo>
                    <a:pt x="263" y="499"/>
                  </a:lnTo>
                  <a:lnTo>
                    <a:pt x="263" y="553"/>
                  </a:lnTo>
                  <a:lnTo>
                    <a:pt x="268" y="571"/>
                  </a:lnTo>
                  <a:lnTo>
                    <a:pt x="268" y="590"/>
                  </a:lnTo>
                  <a:lnTo>
                    <a:pt x="272" y="599"/>
                  </a:lnTo>
                  <a:lnTo>
                    <a:pt x="272" y="608"/>
                  </a:lnTo>
                  <a:lnTo>
                    <a:pt x="277" y="608"/>
                  </a:lnTo>
                  <a:lnTo>
                    <a:pt x="277" y="590"/>
                  </a:lnTo>
                  <a:lnTo>
                    <a:pt x="281" y="571"/>
                  </a:lnTo>
                  <a:lnTo>
                    <a:pt x="281" y="526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408" name="Freeform 81"/>
            <p:cNvSpPr>
              <a:spLocks/>
            </p:cNvSpPr>
            <p:nvPr/>
          </p:nvSpPr>
          <p:spPr bwMode="auto">
            <a:xfrm>
              <a:off x="3832" y="2896"/>
              <a:ext cx="295" cy="866"/>
            </a:xfrm>
            <a:custGeom>
              <a:avLst/>
              <a:gdLst>
                <a:gd name="T0" fmla="*/ 5 w 295"/>
                <a:gd name="T1" fmla="*/ 617 h 866"/>
                <a:gd name="T2" fmla="*/ 14 w 295"/>
                <a:gd name="T3" fmla="*/ 472 h 866"/>
                <a:gd name="T4" fmla="*/ 18 w 295"/>
                <a:gd name="T5" fmla="*/ 281 h 866"/>
                <a:gd name="T6" fmla="*/ 28 w 295"/>
                <a:gd name="T7" fmla="*/ 163 h 866"/>
                <a:gd name="T8" fmla="*/ 32 w 295"/>
                <a:gd name="T9" fmla="*/ 104 h 866"/>
                <a:gd name="T10" fmla="*/ 41 w 295"/>
                <a:gd name="T11" fmla="*/ 109 h 866"/>
                <a:gd name="T12" fmla="*/ 46 w 295"/>
                <a:gd name="T13" fmla="*/ 181 h 866"/>
                <a:gd name="T14" fmla="*/ 55 w 295"/>
                <a:gd name="T15" fmla="*/ 304 h 866"/>
                <a:gd name="T16" fmla="*/ 59 w 295"/>
                <a:gd name="T17" fmla="*/ 494 h 866"/>
                <a:gd name="T18" fmla="*/ 68 w 295"/>
                <a:gd name="T19" fmla="*/ 608 h 866"/>
                <a:gd name="T20" fmla="*/ 73 w 295"/>
                <a:gd name="T21" fmla="*/ 748 h 866"/>
                <a:gd name="T22" fmla="*/ 87 w 295"/>
                <a:gd name="T23" fmla="*/ 803 h 866"/>
                <a:gd name="T24" fmla="*/ 91 w 295"/>
                <a:gd name="T25" fmla="*/ 775 h 866"/>
                <a:gd name="T26" fmla="*/ 96 w 295"/>
                <a:gd name="T27" fmla="*/ 657 h 866"/>
                <a:gd name="T28" fmla="*/ 105 w 295"/>
                <a:gd name="T29" fmla="*/ 517 h 866"/>
                <a:gd name="T30" fmla="*/ 109 w 295"/>
                <a:gd name="T31" fmla="*/ 363 h 866"/>
                <a:gd name="T32" fmla="*/ 118 w 295"/>
                <a:gd name="T33" fmla="*/ 222 h 866"/>
                <a:gd name="T34" fmla="*/ 123 w 295"/>
                <a:gd name="T35" fmla="*/ 113 h 866"/>
                <a:gd name="T36" fmla="*/ 136 w 295"/>
                <a:gd name="T37" fmla="*/ 50 h 866"/>
                <a:gd name="T38" fmla="*/ 141 w 295"/>
                <a:gd name="T39" fmla="*/ 81 h 866"/>
                <a:gd name="T40" fmla="*/ 145 w 295"/>
                <a:gd name="T41" fmla="*/ 168 h 866"/>
                <a:gd name="T42" fmla="*/ 155 w 295"/>
                <a:gd name="T43" fmla="*/ 299 h 866"/>
                <a:gd name="T44" fmla="*/ 159 w 295"/>
                <a:gd name="T45" fmla="*/ 449 h 866"/>
                <a:gd name="T46" fmla="*/ 168 w 295"/>
                <a:gd name="T47" fmla="*/ 599 h 866"/>
                <a:gd name="T48" fmla="*/ 173 w 295"/>
                <a:gd name="T49" fmla="*/ 757 h 866"/>
                <a:gd name="T50" fmla="*/ 182 w 295"/>
                <a:gd name="T51" fmla="*/ 830 h 866"/>
                <a:gd name="T52" fmla="*/ 186 w 295"/>
                <a:gd name="T53" fmla="*/ 853 h 866"/>
                <a:gd name="T54" fmla="*/ 195 w 295"/>
                <a:gd name="T55" fmla="*/ 816 h 866"/>
                <a:gd name="T56" fmla="*/ 200 w 295"/>
                <a:gd name="T57" fmla="*/ 726 h 866"/>
                <a:gd name="T58" fmla="*/ 209 w 295"/>
                <a:gd name="T59" fmla="*/ 599 h 866"/>
                <a:gd name="T60" fmla="*/ 214 w 295"/>
                <a:gd name="T61" fmla="*/ 408 h 866"/>
                <a:gd name="T62" fmla="*/ 223 w 295"/>
                <a:gd name="T63" fmla="*/ 295 h 866"/>
                <a:gd name="T64" fmla="*/ 227 w 295"/>
                <a:gd name="T65" fmla="*/ 131 h 866"/>
                <a:gd name="T66" fmla="*/ 236 w 295"/>
                <a:gd name="T67" fmla="*/ 41 h 866"/>
                <a:gd name="T68" fmla="*/ 241 w 295"/>
                <a:gd name="T69" fmla="*/ 0 h 866"/>
                <a:gd name="T70" fmla="*/ 250 w 295"/>
                <a:gd name="T71" fmla="*/ 41 h 866"/>
                <a:gd name="T72" fmla="*/ 259 w 295"/>
                <a:gd name="T73" fmla="*/ 131 h 866"/>
                <a:gd name="T74" fmla="*/ 263 w 295"/>
                <a:gd name="T75" fmla="*/ 258 h 866"/>
                <a:gd name="T76" fmla="*/ 272 w 295"/>
                <a:gd name="T77" fmla="*/ 408 h 866"/>
                <a:gd name="T78" fmla="*/ 277 w 295"/>
                <a:gd name="T79" fmla="*/ 562 h 866"/>
                <a:gd name="T80" fmla="*/ 286 w 295"/>
                <a:gd name="T81" fmla="*/ 703 h 866"/>
                <a:gd name="T82" fmla="*/ 291 w 295"/>
                <a:gd name="T83" fmla="*/ 834 h 86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95"/>
                <a:gd name="T127" fmla="*/ 0 h 866"/>
                <a:gd name="T128" fmla="*/ 295 w 295"/>
                <a:gd name="T129" fmla="*/ 866 h 86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95" h="866">
                  <a:moveTo>
                    <a:pt x="0" y="671"/>
                  </a:moveTo>
                  <a:lnTo>
                    <a:pt x="5" y="644"/>
                  </a:lnTo>
                  <a:lnTo>
                    <a:pt x="5" y="617"/>
                  </a:lnTo>
                  <a:lnTo>
                    <a:pt x="9" y="580"/>
                  </a:lnTo>
                  <a:lnTo>
                    <a:pt x="9" y="508"/>
                  </a:lnTo>
                  <a:lnTo>
                    <a:pt x="14" y="472"/>
                  </a:lnTo>
                  <a:lnTo>
                    <a:pt x="14" y="394"/>
                  </a:lnTo>
                  <a:lnTo>
                    <a:pt x="18" y="354"/>
                  </a:lnTo>
                  <a:lnTo>
                    <a:pt x="18" y="281"/>
                  </a:lnTo>
                  <a:lnTo>
                    <a:pt x="23" y="249"/>
                  </a:lnTo>
                  <a:lnTo>
                    <a:pt x="23" y="190"/>
                  </a:lnTo>
                  <a:lnTo>
                    <a:pt x="28" y="163"/>
                  </a:lnTo>
                  <a:lnTo>
                    <a:pt x="28" y="145"/>
                  </a:lnTo>
                  <a:lnTo>
                    <a:pt x="32" y="127"/>
                  </a:lnTo>
                  <a:lnTo>
                    <a:pt x="32" y="104"/>
                  </a:lnTo>
                  <a:lnTo>
                    <a:pt x="37" y="95"/>
                  </a:lnTo>
                  <a:lnTo>
                    <a:pt x="37" y="100"/>
                  </a:lnTo>
                  <a:lnTo>
                    <a:pt x="41" y="109"/>
                  </a:lnTo>
                  <a:lnTo>
                    <a:pt x="41" y="136"/>
                  </a:lnTo>
                  <a:lnTo>
                    <a:pt x="46" y="159"/>
                  </a:lnTo>
                  <a:lnTo>
                    <a:pt x="46" y="181"/>
                  </a:lnTo>
                  <a:lnTo>
                    <a:pt x="50" y="208"/>
                  </a:lnTo>
                  <a:lnTo>
                    <a:pt x="50" y="272"/>
                  </a:lnTo>
                  <a:lnTo>
                    <a:pt x="55" y="304"/>
                  </a:lnTo>
                  <a:lnTo>
                    <a:pt x="55" y="381"/>
                  </a:lnTo>
                  <a:lnTo>
                    <a:pt x="59" y="417"/>
                  </a:lnTo>
                  <a:lnTo>
                    <a:pt x="59" y="494"/>
                  </a:lnTo>
                  <a:lnTo>
                    <a:pt x="64" y="535"/>
                  </a:lnTo>
                  <a:lnTo>
                    <a:pt x="64" y="571"/>
                  </a:lnTo>
                  <a:lnTo>
                    <a:pt x="68" y="608"/>
                  </a:lnTo>
                  <a:lnTo>
                    <a:pt x="68" y="671"/>
                  </a:lnTo>
                  <a:lnTo>
                    <a:pt x="73" y="698"/>
                  </a:lnTo>
                  <a:lnTo>
                    <a:pt x="73" y="748"/>
                  </a:lnTo>
                  <a:lnTo>
                    <a:pt x="77" y="766"/>
                  </a:lnTo>
                  <a:lnTo>
                    <a:pt x="77" y="794"/>
                  </a:lnTo>
                  <a:lnTo>
                    <a:pt x="87" y="803"/>
                  </a:lnTo>
                  <a:lnTo>
                    <a:pt x="82" y="803"/>
                  </a:lnTo>
                  <a:lnTo>
                    <a:pt x="87" y="789"/>
                  </a:lnTo>
                  <a:lnTo>
                    <a:pt x="91" y="775"/>
                  </a:lnTo>
                  <a:lnTo>
                    <a:pt x="91" y="739"/>
                  </a:lnTo>
                  <a:lnTo>
                    <a:pt x="96" y="712"/>
                  </a:lnTo>
                  <a:lnTo>
                    <a:pt x="96" y="657"/>
                  </a:lnTo>
                  <a:lnTo>
                    <a:pt x="100" y="626"/>
                  </a:lnTo>
                  <a:lnTo>
                    <a:pt x="100" y="558"/>
                  </a:lnTo>
                  <a:lnTo>
                    <a:pt x="105" y="517"/>
                  </a:lnTo>
                  <a:lnTo>
                    <a:pt x="105" y="481"/>
                  </a:lnTo>
                  <a:lnTo>
                    <a:pt x="109" y="444"/>
                  </a:lnTo>
                  <a:lnTo>
                    <a:pt x="109" y="363"/>
                  </a:lnTo>
                  <a:lnTo>
                    <a:pt x="114" y="326"/>
                  </a:lnTo>
                  <a:lnTo>
                    <a:pt x="114" y="254"/>
                  </a:lnTo>
                  <a:lnTo>
                    <a:pt x="118" y="222"/>
                  </a:lnTo>
                  <a:lnTo>
                    <a:pt x="118" y="163"/>
                  </a:lnTo>
                  <a:lnTo>
                    <a:pt x="123" y="136"/>
                  </a:lnTo>
                  <a:lnTo>
                    <a:pt x="123" y="113"/>
                  </a:lnTo>
                  <a:lnTo>
                    <a:pt x="127" y="91"/>
                  </a:lnTo>
                  <a:lnTo>
                    <a:pt x="127" y="63"/>
                  </a:lnTo>
                  <a:lnTo>
                    <a:pt x="136" y="50"/>
                  </a:lnTo>
                  <a:lnTo>
                    <a:pt x="132" y="50"/>
                  </a:lnTo>
                  <a:lnTo>
                    <a:pt x="136" y="68"/>
                  </a:lnTo>
                  <a:lnTo>
                    <a:pt x="141" y="81"/>
                  </a:lnTo>
                  <a:lnTo>
                    <a:pt x="141" y="95"/>
                  </a:lnTo>
                  <a:lnTo>
                    <a:pt x="145" y="118"/>
                  </a:lnTo>
                  <a:lnTo>
                    <a:pt x="145" y="168"/>
                  </a:lnTo>
                  <a:lnTo>
                    <a:pt x="150" y="199"/>
                  </a:lnTo>
                  <a:lnTo>
                    <a:pt x="150" y="263"/>
                  </a:lnTo>
                  <a:lnTo>
                    <a:pt x="155" y="299"/>
                  </a:lnTo>
                  <a:lnTo>
                    <a:pt x="155" y="372"/>
                  </a:lnTo>
                  <a:lnTo>
                    <a:pt x="159" y="413"/>
                  </a:lnTo>
                  <a:lnTo>
                    <a:pt x="159" y="449"/>
                  </a:lnTo>
                  <a:lnTo>
                    <a:pt x="164" y="490"/>
                  </a:lnTo>
                  <a:lnTo>
                    <a:pt x="164" y="562"/>
                  </a:lnTo>
                  <a:lnTo>
                    <a:pt x="168" y="599"/>
                  </a:lnTo>
                  <a:lnTo>
                    <a:pt x="168" y="667"/>
                  </a:lnTo>
                  <a:lnTo>
                    <a:pt x="173" y="698"/>
                  </a:lnTo>
                  <a:lnTo>
                    <a:pt x="173" y="757"/>
                  </a:lnTo>
                  <a:lnTo>
                    <a:pt x="177" y="780"/>
                  </a:lnTo>
                  <a:lnTo>
                    <a:pt x="177" y="816"/>
                  </a:lnTo>
                  <a:lnTo>
                    <a:pt x="182" y="830"/>
                  </a:lnTo>
                  <a:lnTo>
                    <a:pt x="182" y="839"/>
                  </a:lnTo>
                  <a:lnTo>
                    <a:pt x="186" y="848"/>
                  </a:lnTo>
                  <a:lnTo>
                    <a:pt x="186" y="853"/>
                  </a:lnTo>
                  <a:lnTo>
                    <a:pt x="191" y="848"/>
                  </a:lnTo>
                  <a:lnTo>
                    <a:pt x="191" y="830"/>
                  </a:lnTo>
                  <a:lnTo>
                    <a:pt x="195" y="816"/>
                  </a:lnTo>
                  <a:lnTo>
                    <a:pt x="195" y="775"/>
                  </a:lnTo>
                  <a:lnTo>
                    <a:pt x="200" y="753"/>
                  </a:lnTo>
                  <a:lnTo>
                    <a:pt x="200" y="726"/>
                  </a:lnTo>
                  <a:lnTo>
                    <a:pt x="204" y="698"/>
                  </a:lnTo>
                  <a:lnTo>
                    <a:pt x="204" y="635"/>
                  </a:lnTo>
                  <a:lnTo>
                    <a:pt x="209" y="599"/>
                  </a:lnTo>
                  <a:lnTo>
                    <a:pt x="209" y="526"/>
                  </a:lnTo>
                  <a:lnTo>
                    <a:pt x="214" y="485"/>
                  </a:lnTo>
                  <a:lnTo>
                    <a:pt x="214" y="408"/>
                  </a:lnTo>
                  <a:lnTo>
                    <a:pt x="218" y="372"/>
                  </a:lnTo>
                  <a:lnTo>
                    <a:pt x="218" y="331"/>
                  </a:lnTo>
                  <a:lnTo>
                    <a:pt x="223" y="295"/>
                  </a:lnTo>
                  <a:lnTo>
                    <a:pt x="223" y="222"/>
                  </a:lnTo>
                  <a:lnTo>
                    <a:pt x="227" y="190"/>
                  </a:lnTo>
                  <a:lnTo>
                    <a:pt x="227" y="131"/>
                  </a:lnTo>
                  <a:lnTo>
                    <a:pt x="232" y="104"/>
                  </a:lnTo>
                  <a:lnTo>
                    <a:pt x="232" y="59"/>
                  </a:lnTo>
                  <a:lnTo>
                    <a:pt x="236" y="41"/>
                  </a:lnTo>
                  <a:lnTo>
                    <a:pt x="236" y="27"/>
                  </a:lnTo>
                  <a:lnTo>
                    <a:pt x="241" y="13"/>
                  </a:lnTo>
                  <a:lnTo>
                    <a:pt x="241" y="0"/>
                  </a:lnTo>
                  <a:lnTo>
                    <a:pt x="245" y="4"/>
                  </a:lnTo>
                  <a:lnTo>
                    <a:pt x="250" y="13"/>
                  </a:lnTo>
                  <a:lnTo>
                    <a:pt x="250" y="41"/>
                  </a:lnTo>
                  <a:lnTo>
                    <a:pt x="254" y="59"/>
                  </a:lnTo>
                  <a:lnTo>
                    <a:pt x="254" y="104"/>
                  </a:lnTo>
                  <a:lnTo>
                    <a:pt x="259" y="131"/>
                  </a:lnTo>
                  <a:lnTo>
                    <a:pt x="259" y="159"/>
                  </a:lnTo>
                  <a:lnTo>
                    <a:pt x="263" y="190"/>
                  </a:lnTo>
                  <a:lnTo>
                    <a:pt x="263" y="258"/>
                  </a:lnTo>
                  <a:lnTo>
                    <a:pt x="268" y="295"/>
                  </a:lnTo>
                  <a:lnTo>
                    <a:pt x="268" y="367"/>
                  </a:lnTo>
                  <a:lnTo>
                    <a:pt x="272" y="408"/>
                  </a:lnTo>
                  <a:lnTo>
                    <a:pt x="272" y="485"/>
                  </a:lnTo>
                  <a:lnTo>
                    <a:pt x="277" y="521"/>
                  </a:lnTo>
                  <a:lnTo>
                    <a:pt x="277" y="562"/>
                  </a:lnTo>
                  <a:lnTo>
                    <a:pt x="282" y="599"/>
                  </a:lnTo>
                  <a:lnTo>
                    <a:pt x="282" y="667"/>
                  </a:lnTo>
                  <a:lnTo>
                    <a:pt x="286" y="703"/>
                  </a:lnTo>
                  <a:lnTo>
                    <a:pt x="286" y="762"/>
                  </a:lnTo>
                  <a:lnTo>
                    <a:pt x="291" y="789"/>
                  </a:lnTo>
                  <a:lnTo>
                    <a:pt x="291" y="834"/>
                  </a:lnTo>
                  <a:lnTo>
                    <a:pt x="295" y="853"/>
                  </a:lnTo>
                  <a:lnTo>
                    <a:pt x="295" y="866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409" name="Freeform 82"/>
            <p:cNvSpPr>
              <a:spLocks/>
            </p:cNvSpPr>
            <p:nvPr/>
          </p:nvSpPr>
          <p:spPr bwMode="auto">
            <a:xfrm>
              <a:off x="4127" y="2796"/>
              <a:ext cx="300" cy="1098"/>
            </a:xfrm>
            <a:custGeom>
              <a:avLst/>
              <a:gdLst>
                <a:gd name="T0" fmla="*/ 5 w 300"/>
                <a:gd name="T1" fmla="*/ 998 h 1098"/>
                <a:gd name="T2" fmla="*/ 14 w 300"/>
                <a:gd name="T3" fmla="*/ 966 h 1098"/>
                <a:gd name="T4" fmla="*/ 23 w 300"/>
                <a:gd name="T5" fmla="*/ 912 h 1098"/>
                <a:gd name="T6" fmla="*/ 27 w 300"/>
                <a:gd name="T7" fmla="*/ 771 h 1098"/>
                <a:gd name="T8" fmla="*/ 36 w 300"/>
                <a:gd name="T9" fmla="*/ 626 h 1098"/>
                <a:gd name="T10" fmla="*/ 41 w 300"/>
                <a:gd name="T11" fmla="*/ 472 h 1098"/>
                <a:gd name="T12" fmla="*/ 50 w 300"/>
                <a:gd name="T13" fmla="*/ 322 h 1098"/>
                <a:gd name="T14" fmla="*/ 55 w 300"/>
                <a:gd name="T15" fmla="*/ 168 h 1098"/>
                <a:gd name="T16" fmla="*/ 64 w 300"/>
                <a:gd name="T17" fmla="*/ 104 h 1098"/>
                <a:gd name="T18" fmla="*/ 68 w 300"/>
                <a:gd name="T19" fmla="*/ 50 h 1098"/>
                <a:gd name="T20" fmla="*/ 77 w 300"/>
                <a:gd name="T21" fmla="*/ 73 h 1098"/>
                <a:gd name="T22" fmla="*/ 86 w 300"/>
                <a:gd name="T23" fmla="*/ 145 h 1098"/>
                <a:gd name="T24" fmla="*/ 91 w 300"/>
                <a:gd name="T25" fmla="*/ 286 h 1098"/>
                <a:gd name="T26" fmla="*/ 100 w 300"/>
                <a:gd name="T27" fmla="*/ 395 h 1098"/>
                <a:gd name="T28" fmla="*/ 104 w 300"/>
                <a:gd name="T29" fmla="*/ 585 h 1098"/>
                <a:gd name="T30" fmla="*/ 114 w 300"/>
                <a:gd name="T31" fmla="*/ 735 h 1098"/>
                <a:gd name="T32" fmla="*/ 118 w 300"/>
                <a:gd name="T33" fmla="*/ 866 h 1098"/>
                <a:gd name="T34" fmla="*/ 127 w 300"/>
                <a:gd name="T35" fmla="*/ 971 h 1098"/>
                <a:gd name="T36" fmla="*/ 132 w 300"/>
                <a:gd name="T37" fmla="*/ 1039 h 1098"/>
                <a:gd name="T38" fmla="*/ 141 w 300"/>
                <a:gd name="T39" fmla="*/ 1039 h 1098"/>
                <a:gd name="T40" fmla="*/ 150 w 300"/>
                <a:gd name="T41" fmla="*/ 989 h 1098"/>
                <a:gd name="T42" fmla="*/ 154 w 300"/>
                <a:gd name="T43" fmla="*/ 894 h 1098"/>
                <a:gd name="T44" fmla="*/ 163 w 300"/>
                <a:gd name="T45" fmla="*/ 771 h 1098"/>
                <a:gd name="T46" fmla="*/ 168 w 300"/>
                <a:gd name="T47" fmla="*/ 585 h 1098"/>
                <a:gd name="T48" fmla="*/ 177 w 300"/>
                <a:gd name="T49" fmla="*/ 467 h 1098"/>
                <a:gd name="T50" fmla="*/ 182 w 300"/>
                <a:gd name="T51" fmla="*/ 286 h 1098"/>
                <a:gd name="T52" fmla="*/ 191 w 300"/>
                <a:gd name="T53" fmla="*/ 159 h 1098"/>
                <a:gd name="T54" fmla="*/ 195 w 300"/>
                <a:gd name="T55" fmla="*/ 68 h 1098"/>
                <a:gd name="T56" fmla="*/ 204 w 300"/>
                <a:gd name="T57" fmla="*/ 14 h 1098"/>
                <a:gd name="T58" fmla="*/ 209 w 300"/>
                <a:gd name="T59" fmla="*/ 9 h 1098"/>
                <a:gd name="T60" fmla="*/ 218 w 300"/>
                <a:gd name="T61" fmla="*/ 36 h 1098"/>
                <a:gd name="T62" fmla="*/ 222 w 300"/>
                <a:gd name="T63" fmla="*/ 136 h 1098"/>
                <a:gd name="T64" fmla="*/ 231 w 300"/>
                <a:gd name="T65" fmla="*/ 259 h 1098"/>
                <a:gd name="T66" fmla="*/ 236 w 300"/>
                <a:gd name="T67" fmla="*/ 399 h 1098"/>
                <a:gd name="T68" fmla="*/ 245 w 300"/>
                <a:gd name="T69" fmla="*/ 553 h 1098"/>
                <a:gd name="T70" fmla="*/ 250 w 300"/>
                <a:gd name="T71" fmla="*/ 703 h 1098"/>
                <a:gd name="T72" fmla="*/ 259 w 300"/>
                <a:gd name="T73" fmla="*/ 844 h 1098"/>
                <a:gd name="T74" fmla="*/ 263 w 300"/>
                <a:gd name="T75" fmla="*/ 984 h 1098"/>
                <a:gd name="T76" fmla="*/ 272 w 300"/>
                <a:gd name="T77" fmla="*/ 1061 h 1098"/>
                <a:gd name="T78" fmla="*/ 277 w 300"/>
                <a:gd name="T79" fmla="*/ 1098 h 1098"/>
                <a:gd name="T80" fmla="*/ 286 w 300"/>
                <a:gd name="T81" fmla="*/ 1070 h 1098"/>
                <a:gd name="T82" fmla="*/ 295 w 300"/>
                <a:gd name="T83" fmla="*/ 1021 h 109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300"/>
                <a:gd name="T127" fmla="*/ 0 h 1098"/>
                <a:gd name="T128" fmla="*/ 300 w 300"/>
                <a:gd name="T129" fmla="*/ 1098 h 109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300" h="1098">
                  <a:moveTo>
                    <a:pt x="0" y="966"/>
                  </a:moveTo>
                  <a:lnTo>
                    <a:pt x="5" y="980"/>
                  </a:lnTo>
                  <a:lnTo>
                    <a:pt x="5" y="998"/>
                  </a:lnTo>
                  <a:lnTo>
                    <a:pt x="9" y="998"/>
                  </a:lnTo>
                  <a:lnTo>
                    <a:pt x="14" y="989"/>
                  </a:lnTo>
                  <a:lnTo>
                    <a:pt x="14" y="966"/>
                  </a:lnTo>
                  <a:lnTo>
                    <a:pt x="18" y="953"/>
                  </a:lnTo>
                  <a:lnTo>
                    <a:pt x="18" y="934"/>
                  </a:lnTo>
                  <a:lnTo>
                    <a:pt x="23" y="912"/>
                  </a:lnTo>
                  <a:lnTo>
                    <a:pt x="23" y="862"/>
                  </a:lnTo>
                  <a:lnTo>
                    <a:pt x="27" y="835"/>
                  </a:lnTo>
                  <a:lnTo>
                    <a:pt x="27" y="771"/>
                  </a:lnTo>
                  <a:lnTo>
                    <a:pt x="32" y="735"/>
                  </a:lnTo>
                  <a:lnTo>
                    <a:pt x="32" y="662"/>
                  </a:lnTo>
                  <a:lnTo>
                    <a:pt x="36" y="626"/>
                  </a:lnTo>
                  <a:lnTo>
                    <a:pt x="36" y="549"/>
                  </a:lnTo>
                  <a:lnTo>
                    <a:pt x="41" y="508"/>
                  </a:lnTo>
                  <a:lnTo>
                    <a:pt x="41" y="472"/>
                  </a:lnTo>
                  <a:lnTo>
                    <a:pt x="46" y="431"/>
                  </a:lnTo>
                  <a:lnTo>
                    <a:pt x="46" y="358"/>
                  </a:lnTo>
                  <a:lnTo>
                    <a:pt x="50" y="322"/>
                  </a:lnTo>
                  <a:lnTo>
                    <a:pt x="50" y="259"/>
                  </a:lnTo>
                  <a:lnTo>
                    <a:pt x="55" y="227"/>
                  </a:lnTo>
                  <a:lnTo>
                    <a:pt x="55" y="168"/>
                  </a:lnTo>
                  <a:lnTo>
                    <a:pt x="59" y="145"/>
                  </a:lnTo>
                  <a:lnTo>
                    <a:pt x="59" y="122"/>
                  </a:lnTo>
                  <a:lnTo>
                    <a:pt x="64" y="104"/>
                  </a:lnTo>
                  <a:lnTo>
                    <a:pt x="64" y="73"/>
                  </a:lnTo>
                  <a:lnTo>
                    <a:pt x="68" y="64"/>
                  </a:lnTo>
                  <a:lnTo>
                    <a:pt x="68" y="50"/>
                  </a:lnTo>
                  <a:lnTo>
                    <a:pt x="73" y="54"/>
                  </a:lnTo>
                  <a:lnTo>
                    <a:pt x="77" y="64"/>
                  </a:lnTo>
                  <a:lnTo>
                    <a:pt x="77" y="73"/>
                  </a:lnTo>
                  <a:lnTo>
                    <a:pt x="82" y="86"/>
                  </a:lnTo>
                  <a:lnTo>
                    <a:pt x="82" y="122"/>
                  </a:lnTo>
                  <a:lnTo>
                    <a:pt x="86" y="145"/>
                  </a:lnTo>
                  <a:lnTo>
                    <a:pt x="86" y="195"/>
                  </a:lnTo>
                  <a:lnTo>
                    <a:pt x="91" y="227"/>
                  </a:lnTo>
                  <a:lnTo>
                    <a:pt x="91" y="286"/>
                  </a:lnTo>
                  <a:lnTo>
                    <a:pt x="95" y="322"/>
                  </a:lnTo>
                  <a:lnTo>
                    <a:pt x="95" y="358"/>
                  </a:lnTo>
                  <a:lnTo>
                    <a:pt x="100" y="395"/>
                  </a:lnTo>
                  <a:lnTo>
                    <a:pt x="100" y="467"/>
                  </a:lnTo>
                  <a:lnTo>
                    <a:pt x="104" y="508"/>
                  </a:lnTo>
                  <a:lnTo>
                    <a:pt x="104" y="585"/>
                  </a:lnTo>
                  <a:lnTo>
                    <a:pt x="109" y="621"/>
                  </a:lnTo>
                  <a:lnTo>
                    <a:pt x="109" y="699"/>
                  </a:lnTo>
                  <a:lnTo>
                    <a:pt x="114" y="735"/>
                  </a:lnTo>
                  <a:lnTo>
                    <a:pt x="114" y="803"/>
                  </a:lnTo>
                  <a:lnTo>
                    <a:pt x="118" y="839"/>
                  </a:lnTo>
                  <a:lnTo>
                    <a:pt x="118" y="866"/>
                  </a:lnTo>
                  <a:lnTo>
                    <a:pt x="123" y="898"/>
                  </a:lnTo>
                  <a:lnTo>
                    <a:pt x="123" y="948"/>
                  </a:lnTo>
                  <a:lnTo>
                    <a:pt x="127" y="971"/>
                  </a:lnTo>
                  <a:lnTo>
                    <a:pt x="127" y="1007"/>
                  </a:lnTo>
                  <a:lnTo>
                    <a:pt x="132" y="1021"/>
                  </a:lnTo>
                  <a:lnTo>
                    <a:pt x="132" y="1039"/>
                  </a:lnTo>
                  <a:lnTo>
                    <a:pt x="136" y="1048"/>
                  </a:lnTo>
                  <a:lnTo>
                    <a:pt x="141" y="1048"/>
                  </a:lnTo>
                  <a:lnTo>
                    <a:pt x="141" y="1039"/>
                  </a:lnTo>
                  <a:lnTo>
                    <a:pt x="145" y="1030"/>
                  </a:lnTo>
                  <a:lnTo>
                    <a:pt x="145" y="1007"/>
                  </a:lnTo>
                  <a:lnTo>
                    <a:pt x="150" y="989"/>
                  </a:lnTo>
                  <a:lnTo>
                    <a:pt x="150" y="948"/>
                  </a:lnTo>
                  <a:lnTo>
                    <a:pt x="154" y="921"/>
                  </a:lnTo>
                  <a:lnTo>
                    <a:pt x="154" y="894"/>
                  </a:lnTo>
                  <a:lnTo>
                    <a:pt x="159" y="866"/>
                  </a:lnTo>
                  <a:lnTo>
                    <a:pt x="159" y="803"/>
                  </a:lnTo>
                  <a:lnTo>
                    <a:pt x="163" y="771"/>
                  </a:lnTo>
                  <a:lnTo>
                    <a:pt x="163" y="699"/>
                  </a:lnTo>
                  <a:lnTo>
                    <a:pt x="168" y="662"/>
                  </a:lnTo>
                  <a:lnTo>
                    <a:pt x="168" y="585"/>
                  </a:lnTo>
                  <a:lnTo>
                    <a:pt x="173" y="544"/>
                  </a:lnTo>
                  <a:lnTo>
                    <a:pt x="173" y="508"/>
                  </a:lnTo>
                  <a:lnTo>
                    <a:pt x="177" y="467"/>
                  </a:lnTo>
                  <a:lnTo>
                    <a:pt x="177" y="395"/>
                  </a:lnTo>
                  <a:lnTo>
                    <a:pt x="182" y="354"/>
                  </a:lnTo>
                  <a:lnTo>
                    <a:pt x="182" y="286"/>
                  </a:lnTo>
                  <a:lnTo>
                    <a:pt x="186" y="249"/>
                  </a:lnTo>
                  <a:lnTo>
                    <a:pt x="186" y="191"/>
                  </a:lnTo>
                  <a:lnTo>
                    <a:pt x="191" y="159"/>
                  </a:lnTo>
                  <a:lnTo>
                    <a:pt x="191" y="109"/>
                  </a:lnTo>
                  <a:lnTo>
                    <a:pt x="195" y="86"/>
                  </a:lnTo>
                  <a:lnTo>
                    <a:pt x="195" y="68"/>
                  </a:lnTo>
                  <a:lnTo>
                    <a:pt x="200" y="50"/>
                  </a:lnTo>
                  <a:lnTo>
                    <a:pt x="200" y="23"/>
                  </a:lnTo>
                  <a:lnTo>
                    <a:pt x="204" y="14"/>
                  </a:lnTo>
                  <a:lnTo>
                    <a:pt x="204" y="5"/>
                  </a:lnTo>
                  <a:lnTo>
                    <a:pt x="209" y="0"/>
                  </a:lnTo>
                  <a:lnTo>
                    <a:pt x="209" y="9"/>
                  </a:lnTo>
                  <a:lnTo>
                    <a:pt x="213" y="14"/>
                  </a:lnTo>
                  <a:lnTo>
                    <a:pt x="213" y="23"/>
                  </a:lnTo>
                  <a:lnTo>
                    <a:pt x="218" y="36"/>
                  </a:lnTo>
                  <a:lnTo>
                    <a:pt x="218" y="73"/>
                  </a:lnTo>
                  <a:lnTo>
                    <a:pt x="222" y="91"/>
                  </a:lnTo>
                  <a:lnTo>
                    <a:pt x="222" y="136"/>
                  </a:lnTo>
                  <a:lnTo>
                    <a:pt x="227" y="163"/>
                  </a:lnTo>
                  <a:lnTo>
                    <a:pt x="227" y="222"/>
                  </a:lnTo>
                  <a:lnTo>
                    <a:pt x="231" y="259"/>
                  </a:lnTo>
                  <a:lnTo>
                    <a:pt x="231" y="290"/>
                  </a:lnTo>
                  <a:lnTo>
                    <a:pt x="236" y="327"/>
                  </a:lnTo>
                  <a:lnTo>
                    <a:pt x="236" y="399"/>
                  </a:lnTo>
                  <a:lnTo>
                    <a:pt x="241" y="435"/>
                  </a:lnTo>
                  <a:lnTo>
                    <a:pt x="241" y="513"/>
                  </a:lnTo>
                  <a:lnTo>
                    <a:pt x="245" y="553"/>
                  </a:lnTo>
                  <a:lnTo>
                    <a:pt x="245" y="630"/>
                  </a:lnTo>
                  <a:lnTo>
                    <a:pt x="250" y="667"/>
                  </a:lnTo>
                  <a:lnTo>
                    <a:pt x="250" y="703"/>
                  </a:lnTo>
                  <a:lnTo>
                    <a:pt x="254" y="739"/>
                  </a:lnTo>
                  <a:lnTo>
                    <a:pt x="254" y="812"/>
                  </a:lnTo>
                  <a:lnTo>
                    <a:pt x="259" y="844"/>
                  </a:lnTo>
                  <a:lnTo>
                    <a:pt x="259" y="907"/>
                  </a:lnTo>
                  <a:lnTo>
                    <a:pt x="263" y="934"/>
                  </a:lnTo>
                  <a:lnTo>
                    <a:pt x="263" y="984"/>
                  </a:lnTo>
                  <a:lnTo>
                    <a:pt x="268" y="1007"/>
                  </a:lnTo>
                  <a:lnTo>
                    <a:pt x="268" y="1043"/>
                  </a:lnTo>
                  <a:lnTo>
                    <a:pt x="272" y="1061"/>
                  </a:lnTo>
                  <a:lnTo>
                    <a:pt x="272" y="1075"/>
                  </a:lnTo>
                  <a:lnTo>
                    <a:pt x="277" y="1084"/>
                  </a:lnTo>
                  <a:lnTo>
                    <a:pt x="277" y="1098"/>
                  </a:lnTo>
                  <a:lnTo>
                    <a:pt x="281" y="1093"/>
                  </a:lnTo>
                  <a:lnTo>
                    <a:pt x="286" y="1089"/>
                  </a:lnTo>
                  <a:lnTo>
                    <a:pt x="286" y="1070"/>
                  </a:lnTo>
                  <a:lnTo>
                    <a:pt x="290" y="1057"/>
                  </a:lnTo>
                  <a:lnTo>
                    <a:pt x="290" y="1039"/>
                  </a:lnTo>
                  <a:lnTo>
                    <a:pt x="295" y="1021"/>
                  </a:lnTo>
                  <a:lnTo>
                    <a:pt x="295" y="975"/>
                  </a:lnTo>
                  <a:lnTo>
                    <a:pt x="300" y="953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410" name="Freeform 83"/>
            <p:cNvSpPr>
              <a:spLocks/>
            </p:cNvSpPr>
            <p:nvPr/>
          </p:nvSpPr>
          <p:spPr bwMode="auto">
            <a:xfrm>
              <a:off x="4427" y="2701"/>
              <a:ext cx="294" cy="1243"/>
            </a:xfrm>
            <a:custGeom>
              <a:avLst/>
              <a:gdLst>
                <a:gd name="T0" fmla="*/ 4 w 294"/>
                <a:gd name="T1" fmla="*/ 961 h 1243"/>
                <a:gd name="T2" fmla="*/ 9 w 294"/>
                <a:gd name="T3" fmla="*/ 825 h 1243"/>
                <a:gd name="T4" fmla="*/ 18 w 294"/>
                <a:gd name="T5" fmla="*/ 671 h 1243"/>
                <a:gd name="T6" fmla="*/ 22 w 294"/>
                <a:gd name="T7" fmla="*/ 481 h 1243"/>
                <a:gd name="T8" fmla="*/ 31 w 294"/>
                <a:gd name="T9" fmla="*/ 372 h 1243"/>
                <a:gd name="T10" fmla="*/ 36 w 294"/>
                <a:gd name="T11" fmla="*/ 217 h 1243"/>
                <a:gd name="T12" fmla="*/ 45 w 294"/>
                <a:gd name="T13" fmla="*/ 122 h 1243"/>
                <a:gd name="T14" fmla="*/ 49 w 294"/>
                <a:gd name="T15" fmla="*/ 63 h 1243"/>
                <a:gd name="T16" fmla="*/ 58 w 294"/>
                <a:gd name="T17" fmla="*/ 54 h 1243"/>
                <a:gd name="T18" fmla="*/ 68 w 294"/>
                <a:gd name="T19" fmla="*/ 100 h 1243"/>
                <a:gd name="T20" fmla="*/ 72 w 294"/>
                <a:gd name="T21" fmla="*/ 177 h 1243"/>
                <a:gd name="T22" fmla="*/ 81 w 294"/>
                <a:gd name="T23" fmla="*/ 290 h 1243"/>
                <a:gd name="T24" fmla="*/ 86 w 294"/>
                <a:gd name="T25" fmla="*/ 426 h 1243"/>
                <a:gd name="T26" fmla="*/ 95 w 294"/>
                <a:gd name="T27" fmla="*/ 576 h 1243"/>
                <a:gd name="T28" fmla="*/ 99 w 294"/>
                <a:gd name="T29" fmla="*/ 771 h 1243"/>
                <a:gd name="T30" fmla="*/ 108 w 294"/>
                <a:gd name="T31" fmla="*/ 880 h 1243"/>
                <a:gd name="T32" fmla="*/ 113 w 294"/>
                <a:gd name="T33" fmla="*/ 1043 h 1243"/>
                <a:gd name="T34" fmla="*/ 122 w 294"/>
                <a:gd name="T35" fmla="*/ 1143 h 1243"/>
                <a:gd name="T36" fmla="*/ 127 w 294"/>
                <a:gd name="T37" fmla="*/ 1211 h 1243"/>
                <a:gd name="T38" fmla="*/ 136 w 294"/>
                <a:gd name="T39" fmla="*/ 1243 h 1243"/>
                <a:gd name="T40" fmla="*/ 145 w 294"/>
                <a:gd name="T41" fmla="*/ 1211 h 1243"/>
                <a:gd name="T42" fmla="*/ 149 w 294"/>
                <a:gd name="T43" fmla="*/ 1147 h 1243"/>
                <a:gd name="T44" fmla="*/ 158 w 294"/>
                <a:gd name="T45" fmla="*/ 1048 h 1243"/>
                <a:gd name="T46" fmla="*/ 163 w 294"/>
                <a:gd name="T47" fmla="*/ 921 h 1243"/>
                <a:gd name="T48" fmla="*/ 172 w 294"/>
                <a:gd name="T49" fmla="*/ 775 h 1243"/>
                <a:gd name="T50" fmla="*/ 176 w 294"/>
                <a:gd name="T51" fmla="*/ 585 h 1243"/>
                <a:gd name="T52" fmla="*/ 185 w 294"/>
                <a:gd name="T53" fmla="*/ 431 h 1243"/>
                <a:gd name="T54" fmla="*/ 190 w 294"/>
                <a:gd name="T55" fmla="*/ 295 h 1243"/>
                <a:gd name="T56" fmla="*/ 199 w 294"/>
                <a:gd name="T57" fmla="*/ 172 h 1243"/>
                <a:gd name="T58" fmla="*/ 204 w 294"/>
                <a:gd name="T59" fmla="*/ 81 h 1243"/>
                <a:gd name="T60" fmla="*/ 213 w 294"/>
                <a:gd name="T61" fmla="*/ 22 h 1243"/>
                <a:gd name="T62" fmla="*/ 222 w 294"/>
                <a:gd name="T63" fmla="*/ 0 h 1243"/>
                <a:gd name="T64" fmla="*/ 226 w 294"/>
                <a:gd name="T65" fmla="*/ 36 h 1243"/>
                <a:gd name="T66" fmla="*/ 235 w 294"/>
                <a:gd name="T67" fmla="*/ 104 h 1243"/>
                <a:gd name="T68" fmla="*/ 240 w 294"/>
                <a:gd name="T69" fmla="*/ 204 h 1243"/>
                <a:gd name="T70" fmla="*/ 249 w 294"/>
                <a:gd name="T71" fmla="*/ 331 h 1243"/>
                <a:gd name="T72" fmla="*/ 254 w 294"/>
                <a:gd name="T73" fmla="*/ 512 h 1243"/>
                <a:gd name="T74" fmla="*/ 263 w 294"/>
                <a:gd name="T75" fmla="*/ 667 h 1243"/>
                <a:gd name="T76" fmla="*/ 267 w 294"/>
                <a:gd name="T77" fmla="*/ 821 h 1243"/>
                <a:gd name="T78" fmla="*/ 276 w 294"/>
                <a:gd name="T79" fmla="*/ 961 h 1243"/>
                <a:gd name="T80" fmla="*/ 281 w 294"/>
                <a:gd name="T81" fmla="*/ 1088 h 1243"/>
                <a:gd name="T82" fmla="*/ 290 w 294"/>
                <a:gd name="T83" fmla="*/ 1184 h 12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94"/>
                <a:gd name="T127" fmla="*/ 0 h 1243"/>
                <a:gd name="T128" fmla="*/ 294 w 294"/>
                <a:gd name="T129" fmla="*/ 1243 h 1243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94" h="1243">
                  <a:moveTo>
                    <a:pt x="0" y="1048"/>
                  </a:moveTo>
                  <a:lnTo>
                    <a:pt x="0" y="993"/>
                  </a:lnTo>
                  <a:lnTo>
                    <a:pt x="4" y="961"/>
                  </a:lnTo>
                  <a:lnTo>
                    <a:pt x="4" y="893"/>
                  </a:lnTo>
                  <a:lnTo>
                    <a:pt x="9" y="862"/>
                  </a:lnTo>
                  <a:lnTo>
                    <a:pt x="9" y="825"/>
                  </a:lnTo>
                  <a:lnTo>
                    <a:pt x="13" y="789"/>
                  </a:lnTo>
                  <a:lnTo>
                    <a:pt x="13" y="712"/>
                  </a:lnTo>
                  <a:lnTo>
                    <a:pt x="18" y="671"/>
                  </a:lnTo>
                  <a:lnTo>
                    <a:pt x="18" y="594"/>
                  </a:lnTo>
                  <a:lnTo>
                    <a:pt x="22" y="558"/>
                  </a:lnTo>
                  <a:lnTo>
                    <a:pt x="22" y="481"/>
                  </a:lnTo>
                  <a:lnTo>
                    <a:pt x="27" y="444"/>
                  </a:lnTo>
                  <a:lnTo>
                    <a:pt x="27" y="408"/>
                  </a:lnTo>
                  <a:lnTo>
                    <a:pt x="31" y="372"/>
                  </a:lnTo>
                  <a:lnTo>
                    <a:pt x="31" y="304"/>
                  </a:lnTo>
                  <a:lnTo>
                    <a:pt x="36" y="272"/>
                  </a:lnTo>
                  <a:lnTo>
                    <a:pt x="36" y="217"/>
                  </a:lnTo>
                  <a:lnTo>
                    <a:pt x="40" y="190"/>
                  </a:lnTo>
                  <a:lnTo>
                    <a:pt x="40" y="140"/>
                  </a:lnTo>
                  <a:lnTo>
                    <a:pt x="45" y="122"/>
                  </a:lnTo>
                  <a:lnTo>
                    <a:pt x="45" y="90"/>
                  </a:lnTo>
                  <a:lnTo>
                    <a:pt x="49" y="77"/>
                  </a:lnTo>
                  <a:lnTo>
                    <a:pt x="49" y="63"/>
                  </a:lnTo>
                  <a:lnTo>
                    <a:pt x="54" y="59"/>
                  </a:lnTo>
                  <a:lnTo>
                    <a:pt x="54" y="50"/>
                  </a:lnTo>
                  <a:lnTo>
                    <a:pt x="58" y="54"/>
                  </a:lnTo>
                  <a:lnTo>
                    <a:pt x="63" y="63"/>
                  </a:lnTo>
                  <a:lnTo>
                    <a:pt x="63" y="81"/>
                  </a:lnTo>
                  <a:lnTo>
                    <a:pt x="68" y="100"/>
                  </a:lnTo>
                  <a:lnTo>
                    <a:pt x="68" y="113"/>
                  </a:lnTo>
                  <a:lnTo>
                    <a:pt x="72" y="136"/>
                  </a:lnTo>
                  <a:lnTo>
                    <a:pt x="72" y="177"/>
                  </a:lnTo>
                  <a:lnTo>
                    <a:pt x="77" y="204"/>
                  </a:lnTo>
                  <a:lnTo>
                    <a:pt x="77" y="258"/>
                  </a:lnTo>
                  <a:lnTo>
                    <a:pt x="81" y="290"/>
                  </a:lnTo>
                  <a:lnTo>
                    <a:pt x="81" y="358"/>
                  </a:lnTo>
                  <a:lnTo>
                    <a:pt x="86" y="390"/>
                  </a:lnTo>
                  <a:lnTo>
                    <a:pt x="86" y="426"/>
                  </a:lnTo>
                  <a:lnTo>
                    <a:pt x="90" y="462"/>
                  </a:lnTo>
                  <a:lnTo>
                    <a:pt x="90" y="540"/>
                  </a:lnTo>
                  <a:lnTo>
                    <a:pt x="95" y="576"/>
                  </a:lnTo>
                  <a:lnTo>
                    <a:pt x="95" y="653"/>
                  </a:lnTo>
                  <a:lnTo>
                    <a:pt x="99" y="694"/>
                  </a:lnTo>
                  <a:lnTo>
                    <a:pt x="99" y="771"/>
                  </a:lnTo>
                  <a:lnTo>
                    <a:pt x="104" y="807"/>
                  </a:lnTo>
                  <a:lnTo>
                    <a:pt x="104" y="843"/>
                  </a:lnTo>
                  <a:lnTo>
                    <a:pt x="108" y="880"/>
                  </a:lnTo>
                  <a:lnTo>
                    <a:pt x="108" y="948"/>
                  </a:lnTo>
                  <a:lnTo>
                    <a:pt x="113" y="984"/>
                  </a:lnTo>
                  <a:lnTo>
                    <a:pt x="113" y="1043"/>
                  </a:lnTo>
                  <a:lnTo>
                    <a:pt x="117" y="1070"/>
                  </a:lnTo>
                  <a:lnTo>
                    <a:pt x="117" y="1120"/>
                  </a:lnTo>
                  <a:lnTo>
                    <a:pt x="122" y="1143"/>
                  </a:lnTo>
                  <a:lnTo>
                    <a:pt x="122" y="1179"/>
                  </a:lnTo>
                  <a:lnTo>
                    <a:pt x="127" y="1197"/>
                  </a:lnTo>
                  <a:lnTo>
                    <a:pt x="127" y="1211"/>
                  </a:lnTo>
                  <a:lnTo>
                    <a:pt x="131" y="1220"/>
                  </a:lnTo>
                  <a:lnTo>
                    <a:pt x="131" y="1238"/>
                  </a:lnTo>
                  <a:lnTo>
                    <a:pt x="136" y="1243"/>
                  </a:lnTo>
                  <a:lnTo>
                    <a:pt x="140" y="1238"/>
                  </a:lnTo>
                  <a:lnTo>
                    <a:pt x="140" y="1224"/>
                  </a:lnTo>
                  <a:lnTo>
                    <a:pt x="145" y="1211"/>
                  </a:lnTo>
                  <a:lnTo>
                    <a:pt x="145" y="1197"/>
                  </a:lnTo>
                  <a:lnTo>
                    <a:pt x="149" y="1184"/>
                  </a:lnTo>
                  <a:lnTo>
                    <a:pt x="149" y="1147"/>
                  </a:lnTo>
                  <a:lnTo>
                    <a:pt x="154" y="1125"/>
                  </a:lnTo>
                  <a:lnTo>
                    <a:pt x="154" y="1075"/>
                  </a:lnTo>
                  <a:lnTo>
                    <a:pt x="158" y="1048"/>
                  </a:lnTo>
                  <a:lnTo>
                    <a:pt x="158" y="989"/>
                  </a:lnTo>
                  <a:lnTo>
                    <a:pt x="163" y="957"/>
                  </a:lnTo>
                  <a:lnTo>
                    <a:pt x="163" y="921"/>
                  </a:lnTo>
                  <a:lnTo>
                    <a:pt x="167" y="889"/>
                  </a:lnTo>
                  <a:lnTo>
                    <a:pt x="167" y="816"/>
                  </a:lnTo>
                  <a:lnTo>
                    <a:pt x="172" y="775"/>
                  </a:lnTo>
                  <a:lnTo>
                    <a:pt x="172" y="703"/>
                  </a:lnTo>
                  <a:lnTo>
                    <a:pt x="176" y="662"/>
                  </a:lnTo>
                  <a:lnTo>
                    <a:pt x="176" y="585"/>
                  </a:lnTo>
                  <a:lnTo>
                    <a:pt x="181" y="544"/>
                  </a:lnTo>
                  <a:lnTo>
                    <a:pt x="181" y="471"/>
                  </a:lnTo>
                  <a:lnTo>
                    <a:pt x="185" y="431"/>
                  </a:lnTo>
                  <a:lnTo>
                    <a:pt x="185" y="394"/>
                  </a:lnTo>
                  <a:lnTo>
                    <a:pt x="190" y="363"/>
                  </a:lnTo>
                  <a:lnTo>
                    <a:pt x="190" y="295"/>
                  </a:lnTo>
                  <a:lnTo>
                    <a:pt x="195" y="258"/>
                  </a:lnTo>
                  <a:lnTo>
                    <a:pt x="195" y="199"/>
                  </a:lnTo>
                  <a:lnTo>
                    <a:pt x="199" y="172"/>
                  </a:lnTo>
                  <a:lnTo>
                    <a:pt x="199" y="122"/>
                  </a:lnTo>
                  <a:lnTo>
                    <a:pt x="204" y="100"/>
                  </a:lnTo>
                  <a:lnTo>
                    <a:pt x="204" y="81"/>
                  </a:lnTo>
                  <a:lnTo>
                    <a:pt x="208" y="63"/>
                  </a:lnTo>
                  <a:lnTo>
                    <a:pt x="208" y="32"/>
                  </a:lnTo>
                  <a:lnTo>
                    <a:pt x="213" y="22"/>
                  </a:lnTo>
                  <a:lnTo>
                    <a:pt x="213" y="4"/>
                  </a:lnTo>
                  <a:lnTo>
                    <a:pt x="217" y="0"/>
                  </a:lnTo>
                  <a:lnTo>
                    <a:pt x="222" y="0"/>
                  </a:lnTo>
                  <a:lnTo>
                    <a:pt x="222" y="9"/>
                  </a:lnTo>
                  <a:lnTo>
                    <a:pt x="226" y="13"/>
                  </a:lnTo>
                  <a:lnTo>
                    <a:pt x="226" y="36"/>
                  </a:lnTo>
                  <a:lnTo>
                    <a:pt x="231" y="50"/>
                  </a:lnTo>
                  <a:lnTo>
                    <a:pt x="231" y="86"/>
                  </a:lnTo>
                  <a:lnTo>
                    <a:pt x="235" y="104"/>
                  </a:lnTo>
                  <a:lnTo>
                    <a:pt x="235" y="154"/>
                  </a:lnTo>
                  <a:lnTo>
                    <a:pt x="240" y="177"/>
                  </a:lnTo>
                  <a:lnTo>
                    <a:pt x="240" y="204"/>
                  </a:lnTo>
                  <a:lnTo>
                    <a:pt x="244" y="236"/>
                  </a:lnTo>
                  <a:lnTo>
                    <a:pt x="244" y="299"/>
                  </a:lnTo>
                  <a:lnTo>
                    <a:pt x="249" y="331"/>
                  </a:lnTo>
                  <a:lnTo>
                    <a:pt x="249" y="403"/>
                  </a:lnTo>
                  <a:lnTo>
                    <a:pt x="254" y="440"/>
                  </a:lnTo>
                  <a:lnTo>
                    <a:pt x="254" y="512"/>
                  </a:lnTo>
                  <a:lnTo>
                    <a:pt x="258" y="553"/>
                  </a:lnTo>
                  <a:lnTo>
                    <a:pt x="258" y="630"/>
                  </a:lnTo>
                  <a:lnTo>
                    <a:pt x="263" y="667"/>
                  </a:lnTo>
                  <a:lnTo>
                    <a:pt x="263" y="707"/>
                  </a:lnTo>
                  <a:lnTo>
                    <a:pt x="267" y="744"/>
                  </a:lnTo>
                  <a:lnTo>
                    <a:pt x="267" y="821"/>
                  </a:lnTo>
                  <a:lnTo>
                    <a:pt x="272" y="857"/>
                  </a:lnTo>
                  <a:lnTo>
                    <a:pt x="272" y="930"/>
                  </a:lnTo>
                  <a:lnTo>
                    <a:pt x="276" y="961"/>
                  </a:lnTo>
                  <a:lnTo>
                    <a:pt x="276" y="1029"/>
                  </a:lnTo>
                  <a:lnTo>
                    <a:pt x="281" y="1057"/>
                  </a:lnTo>
                  <a:lnTo>
                    <a:pt x="281" y="1088"/>
                  </a:lnTo>
                  <a:lnTo>
                    <a:pt x="285" y="1116"/>
                  </a:lnTo>
                  <a:lnTo>
                    <a:pt x="285" y="1165"/>
                  </a:lnTo>
                  <a:lnTo>
                    <a:pt x="290" y="1184"/>
                  </a:lnTo>
                  <a:lnTo>
                    <a:pt x="290" y="1224"/>
                  </a:lnTo>
                  <a:lnTo>
                    <a:pt x="294" y="1238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411" name="Freeform 84"/>
            <p:cNvSpPr>
              <a:spLocks/>
            </p:cNvSpPr>
            <p:nvPr/>
          </p:nvSpPr>
          <p:spPr bwMode="auto">
            <a:xfrm>
              <a:off x="4721" y="2601"/>
              <a:ext cx="291" cy="1438"/>
            </a:xfrm>
            <a:custGeom>
              <a:avLst/>
              <a:gdLst>
                <a:gd name="T0" fmla="*/ 5 w 291"/>
                <a:gd name="T1" fmla="*/ 1374 h 1438"/>
                <a:gd name="T2" fmla="*/ 9 w 291"/>
                <a:gd name="T3" fmla="*/ 1392 h 1438"/>
                <a:gd name="T4" fmla="*/ 18 w 291"/>
                <a:gd name="T5" fmla="*/ 1370 h 1438"/>
                <a:gd name="T6" fmla="*/ 23 w 291"/>
                <a:gd name="T7" fmla="*/ 1315 h 1438"/>
                <a:gd name="T8" fmla="*/ 32 w 291"/>
                <a:gd name="T9" fmla="*/ 1225 h 1438"/>
                <a:gd name="T10" fmla="*/ 37 w 291"/>
                <a:gd name="T11" fmla="*/ 1079 h 1438"/>
                <a:gd name="T12" fmla="*/ 46 w 291"/>
                <a:gd name="T13" fmla="*/ 939 h 1438"/>
                <a:gd name="T14" fmla="*/ 50 w 291"/>
                <a:gd name="T15" fmla="*/ 785 h 1438"/>
                <a:gd name="T16" fmla="*/ 59 w 291"/>
                <a:gd name="T17" fmla="*/ 630 h 1438"/>
                <a:gd name="T18" fmla="*/ 64 w 291"/>
                <a:gd name="T19" fmla="*/ 481 h 1438"/>
                <a:gd name="T20" fmla="*/ 73 w 291"/>
                <a:gd name="T21" fmla="*/ 345 h 1438"/>
                <a:gd name="T22" fmla="*/ 77 w 291"/>
                <a:gd name="T23" fmla="*/ 204 h 1438"/>
                <a:gd name="T24" fmla="*/ 87 w 291"/>
                <a:gd name="T25" fmla="*/ 136 h 1438"/>
                <a:gd name="T26" fmla="*/ 91 w 291"/>
                <a:gd name="T27" fmla="*/ 68 h 1438"/>
                <a:gd name="T28" fmla="*/ 100 w 291"/>
                <a:gd name="T29" fmla="*/ 50 h 1438"/>
                <a:gd name="T30" fmla="*/ 109 w 291"/>
                <a:gd name="T31" fmla="*/ 77 h 1438"/>
                <a:gd name="T32" fmla="*/ 114 w 291"/>
                <a:gd name="T33" fmla="*/ 159 h 1438"/>
                <a:gd name="T34" fmla="*/ 123 w 291"/>
                <a:gd name="T35" fmla="*/ 254 h 1438"/>
                <a:gd name="T36" fmla="*/ 127 w 291"/>
                <a:gd name="T37" fmla="*/ 376 h 1438"/>
                <a:gd name="T38" fmla="*/ 136 w 291"/>
                <a:gd name="T39" fmla="*/ 517 h 1438"/>
                <a:gd name="T40" fmla="*/ 141 w 291"/>
                <a:gd name="T41" fmla="*/ 667 h 1438"/>
                <a:gd name="T42" fmla="*/ 150 w 291"/>
                <a:gd name="T43" fmla="*/ 821 h 1438"/>
                <a:gd name="T44" fmla="*/ 155 w 291"/>
                <a:gd name="T45" fmla="*/ 1011 h 1438"/>
                <a:gd name="T46" fmla="*/ 164 w 291"/>
                <a:gd name="T47" fmla="*/ 1111 h 1438"/>
                <a:gd name="T48" fmla="*/ 168 w 291"/>
                <a:gd name="T49" fmla="*/ 1261 h 1438"/>
                <a:gd name="T50" fmla="*/ 177 w 291"/>
                <a:gd name="T51" fmla="*/ 1352 h 1438"/>
                <a:gd name="T52" fmla="*/ 182 w 291"/>
                <a:gd name="T53" fmla="*/ 1411 h 1438"/>
                <a:gd name="T54" fmla="*/ 191 w 291"/>
                <a:gd name="T55" fmla="*/ 1438 h 1438"/>
                <a:gd name="T56" fmla="*/ 200 w 291"/>
                <a:gd name="T57" fmla="*/ 1415 h 1438"/>
                <a:gd name="T58" fmla="*/ 204 w 291"/>
                <a:gd name="T59" fmla="*/ 1361 h 1438"/>
                <a:gd name="T60" fmla="*/ 214 w 291"/>
                <a:gd name="T61" fmla="*/ 1275 h 1438"/>
                <a:gd name="T62" fmla="*/ 218 w 291"/>
                <a:gd name="T63" fmla="*/ 1161 h 1438"/>
                <a:gd name="T64" fmla="*/ 227 w 291"/>
                <a:gd name="T65" fmla="*/ 1030 h 1438"/>
                <a:gd name="T66" fmla="*/ 232 w 291"/>
                <a:gd name="T67" fmla="*/ 844 h 1438"/>
                <a:gd name="T68" fmla="*/ 241 w 291"/>
                <a:gd name="T69" fmla="*/ 730 h 1438"/>
                <a:gd name="T70" fmla="*/ 245 w 291"/>
                <a:gd name="T71" fmla="*/ 535 h 1438"/>
                <a:gd name="T72" fmla="*/ 254 w 291"/>
                <a:gd name="T73" fmla="*/ 395 h 1438"/>
                <a:gd name="T74" fmla="*/ 259 w 291"/>
                <a:gd name="T75" fmla="*/ 263 h 1438"/>
                <a:gd name="T76" fmla="*/ 268 w 291"/>
                <a:gd name="T77" fmla="*/ 154 h 1438"/>
                <a:gd name="T78" fmla="*/ 272 w 291"/>
                <a:gd name="T79" fmla="*/ 59 h 1438"/>
                <a:gd name="T80" fmla="*/ 282 w 291"/>
                <a:gd name="T81" fmla="*/ 23 h 1438"/>
                <a:gd name="T82" fmla="*/ 286 w 291"/>
                <a:gd name="T83" fmla="*/ 0 h 143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91"/>
                <a:gd name="T127" fmla="*/ 0 h 1438"/>
                <a:gd name="T128" fmla="*/ 291 w 291"/>
                <a:gd name="T129" fmla="*/ 1438 h 143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91" h="1438">
                  <a:moveTo>
                    <a:pt x="0" y="1338"/>
                  </a:moveTo>
                  <a:lnTo>
                    <a:pt x="0" y="1365"/>
                  </a:lnTo>
                  <a:lnTo>
                    <a:pt x="5" y="1374"/>
                  </a:lnTo>
                  <a:lnTo>
                    <a:pt x="5" y="1383"/>
                  </a:lnTo>
                  <a:lnTo>
                    <a:pt x="9" y="1388"/>
                  </a:lnTo>
                  <a:lnTo>
                    <a:pt x="9" y="1392"/>
                  </a:lnTo>
                  <a:lnTo>
                    <a:pt x="14" y="1388"/>
                  </a:lnTo>
                  <a:lnTo>
                    <a:pt x="14" y="1379"/>
                  </a:lnTo>
                  <a:lnTo>
                    <a:pt x="18" y="1370"/>
                  </a:lnTo>
                  <a:lnTo>
                    <a:pt x="18" y="1347"/>
                  </a:lnTo>
                  <a:lnTo>
                    <a:pt x="23" y="1329"/>
                  </a:lnTo>
                  <a:lnTo>
                    <a:pt x="23" y="1315"/>
                  </a:lnTo>
                  <a:lnTo>
                    <a:pt x="28" y="1293"/>
                  </a:lnTo>
                  <a:lnTo>
                    <a:pt x="28" y="1252"/>
                  </a:lnTo>
                  <a:lnTo>
                    <a:pt x="32" y="1225"/>
                  </a:lnTo>
                  <a:lnTo>
                    <a:pt x="32" y="1170"/>
                  </a:lnTo>
                  <a:lnTo>
                    <a:pt x="37" y="1143"/>
                  </a:lnTo>
                  <a:lnTo>
                    <a:pt x="37" y="1079"/>
                  </a:lnTo>
                  <a:lnTo>
                    <a:pt x="41" y="1043"/>
                  </a:lnTo>
                  <a:lnTo>
                    <a:pt x="41" y="975"/>
                  </a:lnTo>
                  <a:lnTo>
                    <a:pt x="46" y="939"/>
                  </a:lnTo>
                  <a:lnTo>
                    <a:pt x="46" y="903"/>
                  </a:lnTo>
                  <a:lnTo>
                    <a:pt x="50" y="862"/>
                  </a:lnTo>
                  <a:lnTo>
                    <a:pt x="50" y="785"/>
                  </a:lnTo>
                  <a:lnTo>
                    <a:pt x="55" y="748"/>
                  </a:lnTo>
                  <a:lnTo>
                    <a:pt x="55" y="671"/>
                  </a:lnTo>
                  <a:lnTo>
                    <a:pt x="59" y="630"/>
                  </a:lnTo>
                  <a:lnTo>
                    <a:pt x="59" y="553"/>
                  </a:lnTo>
                  <a:lnTo>
                    <a:pt x="64" y="517"/>
                  </a:lnTo>
                  <a:lnTo>
                    <a:pt x="64" y="481"/>
                  </a:lnTo>
                  <a:lnTo>
                    <a:pt x="68" y="444"/>
                  </a:lnTo>
                  <a:lnTo>
                    <a:pt x="68" y="376"/>
                  </a:lnTo>
                  <a:lnTo>
                    <a:pt x="73" y="345"/>
                  </a:lnTo>
                  <a:lnTo>
                    <a:pt x="73" y="286"/>
                  </a:lnTo>
                  <a:lnTo>
                    <a:pt x="77" y="254"/>
                  </a:lnTo>
                  <a:lnTo>
                    <a:pt x="77" y="204"/>
                  </a:lnTo>
                  <a:lnTo>
                    <a:pt x="82" y="177"/>
                  </a:lnTo>
                  <a:lnTo>
                    <a:pt x="82" y="159"/>
                  </a:lnTo>
                  <a:lnTo>
                    <a:pt x="87" y="136"/>
                  </a:lnTo>
                  <a:lnTo>
                    <a:pt x="87" y="104"/>
                  </a:lnTo>
                  <a:lnTo>
                    <a:pt x="91" y="91"/>
                  </a:lnTo>
                  <a:lnTo>
                    <a:pt x="91" y="68"/>
                  </a:lnTo>
                  <a:lnTo>
                    <a:pt x="96" y="59"/>
                  </a:lnTo>
                  <a:lnTo>
                    <a:pt x="96" y="50"/>
                  </a:lnTo>
                  <a:lnTo>
                    <a:pt x="100" y="50"/>
                  </a:lnTo>
                  <a:lnTo>
                    <a:pt x="105" y="54"/>
                  </a:lnTo>
                  <a:lnTo>
                    <a:pt x="105" y="68"/>
                  </a:lnTo>
                  <a:lnTo>
                    <a:pt x="109" y="77"/>
                  </a:lnTo>
                  <a:lnTo>
                    <a:pt x="109" y="104"/>
                  </a:lnTo>
                  <a:lnTo>
                    <a:pt x="114" y="118"/>
                  </a:lnTo>
                  <a:lnTo>
                    <a:pt x="114" y="159"/>
                  </a:lnTo>
                  <a:lnTo>
                    <a:pt x="118" y="181"/>
                  </a:lnTo>
                  <a:lnTo>
                    <a:pt x="118" y="227"/>
                  </a:lnTo>
                  <a:lnTo>
                    <a:pt x="123" y="254"/>
                  </a:lnTo>
                  <a:lnTo>
                    <a:pt x="123" y="286"/>
                  </a:lnTo>
                  <a:lnTo>
                    <a:pt x="127" y="313"/>
                  </a:lnTo>
                  <a:lnTo>
                    <a:pt x="127" y="376"/>
                  </a:lnTo>
                  <a:lnTo>
                    <a:pt x="132" y="413"/>
                  </a:lnTo>
                  <a:lnTo>
                    <a:pt x="132" y="481"/>
                  </a:lnTo>
                  <a:lnTo>
                    <a:pt x="136" y="517"/>
                  </a:lnTo>
                  <a:lnTo>
                    <a:pt x="136" y="590"/>
                  </a:lnTo>
                  <a:lnTo>
                    <a:pt x="141" y="630"/>
                  </a:lnTo>
                  <a:lnTo>
                    <a:pt x="141" y="667"/>
                  </a:lnTo>
                  <a:lnTo>
                    <a:pt x="145" y="708"/>
                  </a:lnTo>
                  <a:lnTo>
                    <a:pt x="145" y="785"/>
                  </a:lnTo>
                  <a:lnTo>
                    <a:pt x="150" y="821"/>
                  </a:lnTo>
                  <a:lnTo>
                    <a:pt x="150" y="898"/>
                  </a:lnTo>
                  <a:lnTo>
                    <a:pt x="155" y="939"/>
                  </a:lnTo>
                  <a:lnTo>
                    <a:pt x="155" y="1011"/>
                  </a:lnTo>
                  <a:lnTo>
                    <a:pt x="159" y="1043"/>
                  </a:lnTo>
                  <a:lnTo>
                    <a:pt x="159" y="1079"/>
                  </a:lnTo>
                  <a:lnTo>
                    <a:pt x="164" y="1111"/>
                  </a:lnTo>
                  <a:lnTo>
                    <a:pt x="164" y="1175"/>
                  </a:lnTo>
                  <a:lnTo>
                    <a:pt x="168" y="1206"/>
                  </a:lnTo>
                  <a:lnTo>
                    <a:pt x="168" y="1261"/>
                  </a:lnTo>
                  <a:lnTo>
                    <a:pt x="173" y="1284"/>
                  </a:lnTo>
                  <a:lnTo>
                    <a:pt x="173" y="1329"/>
                  </a:lnTo>
                  <a:lnTo>
                    <a:pt x="177" y="1352"/>
                  </a:lnTo>
                  <a:lnTo>
                    <a:pt x="177" y="1370"/>
                  </a:lnTo>
                  <a:lnTo>
                    <a:pt x="182" y="1383"/>
                  </a:lnTo>
                  <a:lnTo>
                    <a:pt x="182" y="1411"/>
                  </a:lnTo>
                  <a:lnTo>
                    <a:pt x="186" y="1420"/>
                  </a:lnTo>
                  <a:lnTo>
                    <a:pt x="186" y="1433"/>
                  </a:lnTo>
                  <a:lnTo>
                    <a:pt x="191" y="1438"/>
                  </a:lnTo>
                  <a:lnTo>
                    <a:pt x="195" y="1433"/>
                  </a:lnTo>
                  <a:lnTo>
                    <a:pt x="195" y="1424"/>
                  </a:lnTo>
                  <a:lnTo>
                    <a:pt x="200" y="1415"/>
                  </a:lnTo>
                  <a:lnTo>
                    <a:pt x="200" y="1406"/>
                  </a:lnTo>
                  <a:lnTo>
                    <a:pt x="204" y="1392"/>
                  </a:lnTo>
                  <a:lnTo>
                    <a:pt x="204" y="1361"/>
                  </a:lnTo>
                  <a:lnTo>
                    <a:pt x="209" y="1338"/>
                  </a:lnTo>
                  <a:lnTo>
                    <a:pt x="209" y="1297"/>
                  </a:lnTo>
                  <a:lnTo>
                    <a:pt x="214" y="1275"/>
                  </a:lnTo>
                  <a:lnTo>
                    <a:pt x="214" y="1220"/>
                  </a:lnTo>
                  <a:lnTo>
                    <a:pt x="218" y="1193"/>
                  </a:lnTo>
                  <a:lnTo>
                    <a:pt x="218" y="1161"/>
                  </a:lnTo>
                  <a:lnTo>
                    <a:pt x="223" y="1129"/>
                  </a:lnTo>
                  <a:lnTo>
                    <a:pt x="223" y="1066"/>
                  </a:lnTo>
                  <a:lnTo>
                    <a:pt x="227" y="1030"/>
                  </a:lnTo>
                  <a:lnTo>
                    <a:pt x="227" y="957"/>
                  </a:lnTo>
                  <a:lnTo>
                    <a:pt x="232" y="921"/>
                  </a:lnTo>
                  <a:lnTo>
                    <a:pt x="232" y="844"/>
                  </a:lnTo>
                  <a:lnTo>
                    <a:pt x="236" y="807"/>
                  </a:lnTo>
                  <a:lnTo>
                    <a:pt x="236" y="767"/>
                  </a:lnTo>
                  <a:lnTo>
                    <a:pt x="241" y="730"/>
                  </a:lnTo>
                  <a:lnTo>
                    <a:pt x="241" y="653"/>
                  </a:lnTo>
                  <a:lnTo>
                    <a:pt x="245" y="612"/>
                  </a:lnTo>
                  <a:lnTo>
                    <a:pt x="245" y="535"/>
                  </a:lnTo>
                  <a:lnTo>
                    <a:pt x="250" y="499"/>
                  </a:lnTo>
                  <a:lnTo>
                    <a:pt x="250" y="426"/>
                  </a:lnTo>
                  <a:lnTo>
                    <a:pt x="254" y="395"/>
                  </a:lnTo>
                  <a:lnTo>
                    <a:pt x="254" y="358"/>
                  </a:lnTo>
                  <a:lnTo>
                    <a:pt x="259" y="327"/>
                  </a:lnTo>
                  <a:lnTo>
                    <a:pt x="259" y="263"/>
                  </a:lnTo>
                  <a:lnTo>
                    <a:pt x="263" y="236"/>
                  </a:lnTo>
                  <a:lnTo>
                    <a:pt x="263" y="181"/>
                  </a:lnTo>
                  <a:lnTo>
                    <a:pt x="268" y="154"/>
                  </a:lnTo>
                  <a:lnTo>
                    <a:pt x="268" y="113"/>
                  </a:lnTo>
                  <a:lnTo>
                    <a:pt x="272" y="91"/>
                  </a:lnTo>
                  <a:lnTo>
                    <a:pt x="272" y="59"/>
                  </a:lnTo>
                  <a:lnTo>
                    <a:pt x="277" y="45"/>
                  </a:lnTo>
                  <a:lnTo>
                    <a:pt x="277" y="32"/>
                  </a:lnTo>
                  <a:lnTo>
                    <a:pt x="282" y="23"/>
                  </a:lnTo>
                  <a:lnTo>
                    <a:pt x="282" y="9"/>
                  </a:lnTo>
                  <a:lnTo>
                    <a:pt x="286" y="5"/>
                  </a:lnTo>
                  <a:lnTo>
                    <a:pt x="286" y="0"/>
                  </a:lnTo>
                  <a:lnTo>
                    <a:pt x="291" y="5"/>
                  </a:lnTo>
                  <a:lnTo>
                    <a:pt x="291" y="14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412" name="Freeform 85"/>
            <p:cNvSpPr>
              <a:spLocks/>
            </p:cNvSpPr>
            <p:nvPr/>
          </p:nvSpPr>
          <p:spPr bwMode="auto">
            <a:xfrm>
              <a:off x="5012" y="2615"/>
              <a:ext cx="181" cy="1474"/>
            </a:xfrm>
            <a:custGeom>
              <a:avLst/>
              <a:gdLst>
                <a:gd name="T0" fmla="*/ 4 w 181"/>
                <a:gd name="T1" fmla="*/ 9 h 1474"/>
                <a:gd name="T2" fmla="*/ 9 w 181"/>
                <a:gd name="T3" fmla="*/ 31 h 1474"/>
                <a:gd name="T4" fmla="*/ 13 w 181"/>
                <a:gd name="T5" fmla="*/ 77 h 1474"/>
                <a:gd name="T6" fmla="*/ 18 w 181"/>
                <a:gd name="T7" fmla="*/ 145 h 1474"/>
                <a:gd name="T8" fmla="*/ 22 w 181"/>
                <a:gd name="T9" fmla="*/ 222 h 1474"/>
                <a:gd name="T10" fmla="*/ 27 w 181"/>
                <a:gd name="T11" fmla="*/ 281 h 1474"/>
                <a:gd name="T12" fmla="*/ 31 w 181"/>
                <a:gd name="T13" fmla="*/ 381 h 1474"/>
                <a:gd name="T14" fmla="*/ 36 w 181"/>
                <a:gd name="T15" fmla="*/ 485 h 1474"/>
                <a:gd name="T16" fmla="*/ 40 w 181"/>
                <a:gd name="T17" fmla="*/ 598 h 1474"/>
                <a:gd name="T18" fmla="*/ 45 w 181"/>
                <a:gd name="T19" fmla="*/ 675 h 1474"/>
                <a:gd name="T20" fmla="*/ 50 w 181"/>
                <a:gd name="T21" fmla="*/ 793 h 1474"/>
                <a:gd name="T22" fmla="*/ 54 w 181"/>
                <a:gd name="T23" fmla="*/ 907 h 1474"/>
                <a:gd name="T24" fmla="*/ 59 w 181"/>
                <a:gd name="T25" fmla="*/ 1016 h 1474"/>
                <a:gd name="T26" fmla="*/ 63 w 181"/>
                <a:gd name="T27" fmla="*/ 1120 h 1474"/>
                <a:gd name="T28" fmla="*/ 68 w 181"/>
                <a:gd name="T29" fmla="*/ 1183 h 1474"/>
                <a:gd name="T30" fmla="*/ 72 w 181"/>
                <a:gd name="T31" fmla="*/ 1270 h 1474"/>
                <a:gd name="T32" fmla="*/ 77 w 181"/>
                <a:gd name="T33" fmla="*/ 1342 h 1474"/>
                <a:gd name="T34" fmla="*/ 81 w 181"/>
                <a:gd name="T35" fmla="*/ 1401 h 1474"/>
                <a:gd name="T36" fmla="*/ 86 w 181"/>
                <a:gd name="T37" fmla="*/ 1428 h 1474"/>
                <a:gd name="T38" fmla="*/ 90 w 181"/>
                <a:gd name="T39" fmla="*/ 1460 h 1474"/>
                <a:gd name="T40" fmla="*/ 95 w 181"/>
                <a:gd name="T41" fmla="*/ 1474 h 1474"/>
                <a:gd name="T42" fmla="*/ 99 w 181"/>
                <a:gd name="T43" fmla="*/ 1465 h 1474"/>
                <a:gd name="T44" fmla="*/ 104 w 181"/>
                <a:gd name="T45" fmla="*/ 1433 h 1474"/>
                <a:gd name="T46" fmla="*/ 108 w 181"/>
                <a:gd name="T47" fmla="*/ 1388 h 1474"/>
                <a:gd name="T48" fmla="*/ 113 w 181"/>
                <a:gd name="T49" fmla="*/ 1329 h 1474"/>
                <a:gd name="T50" fmla="*/ 118 w 181"/>
                <a:gd name="T51" fmla="*/ 1279 h 1474"/>
                <a:gd name="T52" fmla="*/ 122 w 181"/>
                <a:gd name="T53" fmla="*/ 1197 h 1474"/>
                <a:gd name="T54" fmla="*/ 127 w 181"/>
                <a:gd name="T55" fmla="*/ 1097 h 1474"/>
                <a:gd name="T56" fmla="*/ 131 w 181"/>
                <a:gd name="T57" fmla="*/ 993 h 1474"/>
                <a:gd name="T58" fmla="*/ 136 w 181"/>
                <a:gd name="T59" fmla="*/ 884 h 1474"/>
                <a:gd name="T60" fmla="*/ 140 w 181"/>
                <a:gd name="T61" fmla="*/ 807 h 1474"/>
                <a:gd name="T62" fmla="*/ 145 w 181"/>
                <a:gd name="T63" fmla="*/ 694 h 1474"/>
                <a:gd name="T64" fmla="*/ 149 w 181"/>
                <a:gd name="T65" fmla="*/ 576 h 1474"/>
                <a:gd name="T66" fmla="*/ 154 w 181"/>
                <a:gd name="T67" fmla="*/ 462 h 1474"/>
                <a:gd name="T68" fmla="*/ 158 w 181"/>
                <a:gd name="T69" fmla="*/ 390 h 1474"/>
                <a:gd name="T70" fmla="*/ 163 w 181"/>
                <a:gd name="T71" fmla="*/ 290 h 1474"/>
                <a:gd name="T72" fmla="*/ 167 w 181"/>
                <a:gd name="T73" fmla="*/ 199 h 1474"/>
                <a:gd name="T74" fmla="*/ 172 w 181"/>
                <a:gd name="T75" fmla="*/ 118 h 1474"/>
                <a:gd name="T76" fmla="*/ 177 w 181"/>
                <a:gd name="T77" fmla="*/ 72 h 147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81"/>
                <a:gd name="T118" fmla="*/ 0 h 1474"/>
                <a:gd name="T119" fmla="*/ 181 w 181"/>
                <a:gd name="T120" fmla="*/ 1474 h 147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81" h="1474">
                  <a:moveTo>
                    <a:pt x="0" y="0"/>
                  </a:moveTo>
                  <a:lnTo>
                    <a:pt x="4" y="9"/>
                  </a:lnTo>
                  <a:lnTo>
                    <a:pt x="4" y="18"/>
                  </a:lnTo>
                  <a:lnTo>
                    <a:pt x="9" y="31"/>
                  </a:lnTo>
                  <a:lnTo>
                    <a:pt x="9" y="63"/>
                  </a:lnTo>
                  <a:lnTo>
                    <a:pt x="13" y="77"/>
                  </a:lnTo>
                  <a:lnTo>
                    <a:pt x="13" y="122"/>
                  </a:lnTo>
                  <a:lnTo>
                    <a:pt x="18" y="145"/>
                  </a:lnTo>
                  <a:lnTo>
                    <a:pt x="18" y="195"/>
                  </a:lnTo>
                  <a:lnTo>
                    <a:pt x="22" y="222"/>
                  </a:lnTo>
                  <a:lnTo>
                    <a:pt x="22" y="249"/>
                  </a:lnTo>
                  <a:lnTo>
                    <a:pt x="27" y="281"/>
                  </a:lnTo>
                  <a:lnTo>
                    <a:pt x="27" y="344"/>
                  </a:lnTo>
                  <a:lnTo>
                    <a:pt x="31" y="381"/>
                  </a:lnTo>
                  <a:lnTo>
                    <a:pt x="31" y="449"/>
                  </a:lnTo>
                  <a:lnTo>
                    <a:pt x="36" y="485"/>
                  </a:lnTo>
                  <a:lnTo>
                    <a:pt x="36" y="562"/>
                  </a:lnTo>
                  <a:lnTo>
                    <a:pt x="40" y="598"/>
                  </a:lnTo>
                  <a:lnTo>
                    <a:pt x="40" y="635"/>
                  </a:lnTo>
                  <a:lnTo>
                    <a:pt x="45" y="675"/>
                  </a:lnTo>
                  <a:lnTo>
                    <a:pt x="45" y="753"/>
                  </a:lnTo>
                  <a:lnTo>
                    <a:pt x="50" y="793"/>
                  </a:lnTo>
                  <a:lnTo>
                    <a:pt x="50" y="866"/>
                  </a:lnTo>
                  <a:lnTo>
                    <a:pt x="54" y="907"/>
                  </a:lnTo>
                  <a:lnTo>
                    <a:pt x="54" y="979"/>
                  </a:lnTo>
                  <a:lnTo>
                    <a:pt x="59" y="1016"/>
                  </a:lnTo>
                  <a:lnTo>
                    <a:pt x="59" y="1088"/>
                  </a:lnTo>
                  <a:lnTo>
                    <a:pt x="63" y="1120"/>
                  </a:lnTo>
                  <a:lnTo>
                    <a:pt x="63" y="1152"/>
                  </a:lnTo>
                  <a:lnTo>
                    <a:pt x="68" y="1183"/>
                  </a:lnTo>
                  <a:lnTo>
                    <a:pt x="68" y="1242"/>
                  </a:lnTo>
                  <a:lnTo>
                    <a:pt x="72" y="1270"/>
                  </a:lnTo>
                  <a:lnTo>
                    <a:pt x="72" y="1319"/>
                  </a:lnTo>
                  <a:lnTo>
                    <a:pt x="77" y="1342"/>
                  </a:lnTo>
                  <a:lnTo>
                    <a:pt x="77" y="1383"/>
                  </a:lnTo>
                  <a:lnTo>
                    <a:pt x="81" y="1401"/>
                  </a:lnTo>
                  <a:lnTo>
                    <a:pt x="81" y="1415"/>
                  </a:lnTo>
                  <a:lnTo>
                    <a:pt x="86" y="1428"/>
                  </a:lnTo>
                  <a:lnTo>
                    <a:pt x="86" y="1451"/>
                  </a:lnTo>
                  <a:lnTo>
                    <a:pt x="90" y="1460"/>
                  </a:lnTo>
                  <a:lnTo>
                    <a:pt x="90" y="1469"/>
                  </a:lnTo>
                  <a:lnTo>
                    <a:pt x="95" y="1474"/>
                  </a:lnTo>
                  <a:lnTo>
                    <a:pt x="99" y="1469"/>
                  </a:lnTo>
                  <a:lnTo>
                    <a:pt x="99" y="1465"/>
                  </a:lnTo>
                  <a:lnTo>
                    <a:pt x="104" y="1456"/>
                  </a:lnTo>
                  <a:lnTo>
                    <a:pt x="104" y="1433"/>
                  </a:lnTo>
                  <a:lnTo>
                    <a:pt x="108" y="1419"/>
                  </a:lnTo>
                  <a:lnTo>
                    <a:pt x="108" y="1388"/>
                  </a:lnTo>
                  <a:lnTo>
                    <a:pt x="113" y="1369"/>
                  </a:lnTo>
                  <a:lnTo>
                    <a:pt x="113" y="1329"/>
                  </a:lnTo>
                  <a:lnTo>
                    <a:pt x="118" y="1306"/>
                  </a:lnTo>
                  <a:lnTo>
                    <a:pt x="118" y="1279"/>
                  </a:lnTo>
                  <a:lnTo>
                    <a:pt x="122" y="1251"/>
                  </a:lnTo>
                  <a:lnTo>
                    <a:pt x="122" y="1197"/>
                  </a:lnTo>
                  <a:lnTo>
                    <a:pt x="127" y="1165"/>
                  </a:lnTo>
                  <a:lnTo>
                    <a:pt x="127" y="1097"/>
                  </a:lnTo>
                  <a:lnTo>
                    <a:pt x="131" y="1065"/>
                  </a:lnTo>
                  <a:lnTo>
                    <a:pt x="131" y="993"/>
                  </a:lnTo>
                  <a:lnTo>
                    <a:pt x="136" y="957"/>
                  </a:lnTo>
                  <a:lnTo>
                    <a:pt x="136" y="884"/>
                  </a:lnTo>
                  <a:lnTo>
                    <a:pt x="140" y="848"/>
                  </a:lnTo>
                  <a:lnTo>
                    <a:pt x="140" y="807"/>
                  </a:lnTo>
                  <a:lnTo>
                    <a:pt x="145" y="771"/>
                  </a:lnTo>
                  <a:lnTo>
                    <a:pt x="145" y="694"/>
                  </a:lnTo>
                  <a:lnTo>
                    <a:pt x="149" y="653"/>
                  </a:lnTo>
                  <a:lnTo>
                    <a:pt x="149" y="576"/>
                  </a:lnTo>
                  <a:lnTo>
                    <a:pt x="154" y="539"/>
                  </a:lnTo>
                  <a:lnTo>
                    <a:pt x="154" y="462"/>
                  </a:lnTo>
                  <a:lnTo>
                    <a:pt x="158" y="426"/>
                  </a:lnTo>
                  <a:lnTo>
                    <a:pt x="158" y="390"/>
                  </a:lnTo>
                  <a:lnTo>
                    <a:pt x="163" y="358"/>
                  </a:lnTo>
                  <a:lnTo>
                    <a:pt x="163" y="290"/>
                  </a:lnTo>
                  <a:lnTo>
                    <a:pt x="167" y="258"/>
                  </a:lnTo>
                  <a:lnTo>
                    <a:pt x="167" y="199"/>
                  </a:lnTo>
                  <a:lnTo>
                    <a:pt x="172" y="167"/>
                  </a:lnTo>
                  <a:lnTo>
                    <a:pt x="172" y="118"/>
                  </a:lnTo>
                  <a:lnTo>
                    <a:pt x="177" y="95"/>
                  </a:lnTo>
                  <a:lnTo>
                    <a:pt x="177" y="72"/>
                  </a:lnTo>
                  <a:lnTo>
                    <a:pt x="181" y="49"/>
                  </a:lnTo>
                </a:path>
              </a:pathLst>
            </a:cu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101403" name="Object 91"/>
          <p:cNvGraphicFramePr>
            <a:graphicFrameLocks/>
          </p:cNvGraphicFramePr>
          <p:nvPr/>
        </p:nvGraphicFramePr>
        <p:xfrm>
          <a:off x="5300663" y="4205288"/>
          <a:ext cx="2990850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5" name="CorelDRAW" r:id="rId11" imgW="1662450" imgH="1284029" progId="CorelDRAW.Graphic.14">
                  <p:embed/>
                </p:oleObj>
              </mc:Choice>
              <mc:Fallback>
                <p:oleObj name="CorelDRAW" r:id="rId11" imgW="1662450" imgH="1284029" progId="CorelDRAW.Graphic.14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0663" y="4205288"/>
                        <a:ext cx="2990850" cy="503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1404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101405" name="Picture 2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1406" name="Picture 2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426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74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450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F98FCE-149A-4072-8F3B-3C3FB4E2390F}" type="slidenum">
              <a:rPr lang="en-US" altLang="en-US" smtClean="0"/>
              <a:pPr eaLnBrk="1" hangingPunct="1"/>
              <a:t>37</a:t>
            </a:fld>
            <a:endParaRPr lang="en-US" altLang="en-US" smtClean="0"/>
          </a:p>
        </p:txBody>
      </p:sp>
      <p:sp>
        <p:nvSpPr>
          <p:cNvPr id="102403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02404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102405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42719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spin echo (SE) sequence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102406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7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102408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3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09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4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10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11" name="Rectangle 22"/>
          <p:cNvSpPr>
            <a:spLocks noChangeArrowheads="1"/>
          </p:cNvSpPr>
          <p:nvPr/>
        </p:nvSpPr>
        <p:spPr bwMode="auto">
          <a:xfrm>
            <a:off x="5003800" y="1700213"/>
            <a:ext cx="109538" cy="3619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2412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13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14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15" name="Text Box 26"/>
          <p:cNvSpPr txBox="1">
            <a:spLocks noChangeArrowheads="1"/>
          </p:cNvSpPr>
          <p:nvPr/>
        </p:nvSpPr>
        <p:spPr bwMode="auto">
          <a:xfrm>
            <a:off x="4140200" y="1268413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102416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102417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102418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19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102420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21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102422" name="Object 33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045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23" name="Oval 34"/>
          <p:cNvSpPr>
            <a:spLocks noChangeArrowheads="1"/>
          </p:cNvSpPr>
          <p:nvPr/>
        </p:nvSpPr>
        <p:spPr bwMode="auto">
          <a:xfrm>
            <a:off x="2124075" y="3213100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2424" name="Text Box 37"/>
          <p:cNvSpPr txBox="1">
            <a:spLocks noChangeArrowheads="1"/>
          </p:cNvSpPr>
          <p:nvPr/>
        </p:nvSpPr>
        <p:spPr bwMode="auto">
          <a:xfrm>
            <a:off x="5056188" y="1555750"/>
            <a:ext cx="4524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90°</a:t>
            </a:r>
            <a:endParaRPr lang="en-US" altLang="en-US" sz="1400"/>
          </a:p>
        </p:txBody>
      </p:sp>
      <p:sp>
        <p:nvSpPr>
          <p:cNvPr id="102425" name="Freeform 39"/>
          <p:cNvSpPr>
            <a:spLocks/>
          </p:cNvSpPr>
          <p:nvPr/>
        </p:nvSpPr>
        <p:spPr bwMode="auto">
          <a:xfrm>
            <a:off x="5364163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26" name="Freeform 40"/>
          <p:cNvSpPr>
            <a:spLocks/>
          </p:cNvSpPr>
          <p:nvPr/>
        </p:nvSpPr>
        <p:spPr bwMode="auto">
          <a:xfrm>
            <a:off x="5364163" y="3933825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27" name="Line 41"/>
          <p:cNvSpPr>
            <a:spLocks noChangeShapeType="1"/>
          </p:cNvSpPr>
          <p:nvPr/>
        </p:nvSpPr>
        <p:spPr bwMode="auto">
          <a:xfrm flipH="1">
            <a:off x="539750" y="3213100"/>
            <a:ext cx="1584325" cy="15843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429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102430" name="Picture 2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1" name="Picture 2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591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53A0408-41E9-46AB-B7DD-5009FE094501}" type="slidenum">
              <a:rPr lang="en-US" altLang="en-US" smtClean="0"/>
              <a:pPr eaLnBrk="1" hangingPunct="1"/>
              <a:t>38</a:t>
            </a:fld>
            <a:endParaRPr lang="en-US" altLang="en-US" smtClean="0"/>
          </a:p>
        </p:txBody>
      </p:sp>
      <p:sp>
        <p:nvSpPr>
          <p:cNvPr id="103427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03428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103429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42719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spin echo (SE) sequence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103430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31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103432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073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433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074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34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35" name="Rectangle 22"/>
          <p:cNvSpPr>
            <a:spLocks noChangeArrowheads="1"/>
          </p:cNvSpPr>
          <p:nvPr/>
        </p:nvSpPr>
        <p:spPr bwMode="auto">
          <a:xfrm>
            <a:off x="5003800" y="1700213"/>
            <a:ext cx="109538" cy="3619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3436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37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38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39" name="Text Box 26"/>
          <p:cNvSpPr txBox="1">
            <a:spLocks noChangeArrowheads="1"/>
          </p:cNvSpPr>
          <p:nvPr/>
        </p:nvSpPr>
        <p:spPr bwMode="auto">
          <a:xfrm>
            <a:off x="4140200" y="1268413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103440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103441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103442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43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103444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45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103446" name="Object 33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075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47" name="Oval 34"/>
          <p:cNvSpPr>
            <a:spLocks noChangeArrowheads="1"/>
          </p:cNvSpPr>
          <p:nvPr/>
        </p:nvSpPr>
        <p:spPr bwMode="auto">
          <a:xfrm>
            <a:off x="2124075" y="3213100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3448" name="Text Box 35"/>
          <p:cNvSpPr txBox="1">
            <a:spLocks noChangeArrowheads="1"/>
          </p:cNvSpPr>
          <p:nvPr/>
        </p:nvSpPr>
        <p:spPr bwMode="auto">
          <a:xfrm>
            <a:off x="5056188" y="1555750"/>
            <a:ext cx="4524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90°</a:t>
            </a:r>
            <a:endParaRPr lang="en-US" altLang="en-US" sz="1400"/>
          </a:p>
        </p:txBody>
      </p:sp>
      <p:sp>
        <p:nvSpPr>
          <p:cNvPr id="103449" name="Freeform 36"/>
          <p:cNvSpPr>
            <a:spLocks/>
          </p:cNvSpPr>
          <p:nvPr/>
        </p:nvSpPr>
        <p:spPr bwMode="auto">
          <a:xfrm>
            <a:off x="5364163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50" name="Freeform 37"/>
          <p:cNvSpPr>
            <a:spLocks/>
          </p:cNvSpPr>
          <p:nvPr/>
        </p:nvSpPr>
        <p:spPr bwMode="auto">
          <a:xfrm>
            <a:off x="5364163" y="3933825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51" name="Line 38"/>
          <p:cNvSpPr>
            <a:spLocks noChangeShapeType="1"/>
          </p:cNvSpPr>
          <p:nvPr/>
        </p:nvSpPr>
        <p:spPr bwMode="auto">
          <a:xfrm flipH="1">
            <a:off x="539750" y="3213100"/>
            <a:ext cx="1584325" cy="15843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52" name="Rectangle 39"/>
          <p:cNvSpPr>
            <a:spLocks noChangeArrowheads="1"/>
          </p:cNvSpPr>
          <p:nvPr/>
        </p:nvSpPr>
        <p:spPr bwMode="auto">
          <a:xfrm>
            <a:off x="5940425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3453" name="Text Box 40"/>
          <p:cNvSpPr txBox="1">
            <a:spLocks noChangeArrowheads="1"/>
          </p:cNvSpPr>
          <p:nvPr/>
        </p:nvSpPr>
        <p:spPr bwMode="auto">
          <a:xfrm>
            <a:off x="6084888" y="1252538"/>
            <a:ext cx="550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180°</a:t>
            </a:r>
            <a:endParaRPr lang="en-US" altLang="en-US" sz="1400"/>
          </a:p>
        </p:txBody>
      </p:sp>
      <p:sp>
        <p:nvSpPr>
          <p:cNvPr id="103454" name="Freeform 41"/>
          <p:cNvSpPr>
            <a:spLocks/>
          </p:cNvSpPr>
          <p:nvPr/>
        </p:nvSpPr>
        <p:spPr bwMode="auto">
          <a:xfrm>
            <a:off x="611188" y="1773238"/>
            <a:ext cx="3097212" cy="3024187"/>
          </a:xfrm>
          <a:custGeom>
            <a:avLst/>
            <a:gdLst>
              <a:gd name="T0" fmla="*/ 0 w 1905"/>
              <a:gd name="T1" fmla="*/ 2147483647 h 1905"/>
              <a:gd name="T2" fmla="*/ 2147483647 w 1905"/>
              <a:gd name="T3" fmla="*/ 2147483647 h 1905"/>
              <a:gd name="T4" fmla="*/ 2147483647 w 1905"/>
              <a:gd name="T5" fmla="*/ 0 h 1905"/>
              <a:gd name="T6" fmla="*/ 0 60000 65536"/>
              <a:gd name="T7" fmla="*/ 0 60000 65536"/>
              <a:gd name="T8" fmla="*/ 0 60000 65536"/>
              <a:gd name="T9" fmla="*/ 0 w 1905"/>
              <a:gd name="T10" fmla="*/ 0 h 1905"/>
              <a:gd name="T11" fmla="*/ 1905 w 1905"/>
              <a:gd name="T12" fmla="*/ 1905 h 190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05" h="1905">
                <a:moveTo>
                  <a:pt x="0" y="1905"/>
                </a:moveTo>
                <a:cubicBezTo>
                  <a:pt x="567" y="1814"/>
                  <a:pt x="1135" y="1723"/>
                  <a:pt x="1452" y="1406"/>
                </a:cubicBezTo>
                <a:cubicBezTo>
                  <a:pt x="1769" y="1089"/>
                  <a:pt x="1830" y="234"/>
                  <a:pt x="1905" y="0"/>
                </a:cubicBezTo>
              </a:path>
            </a:pathLst>
          </a:custGeom>
          <a:noFill/>
          <a:ln w="9525">
            <a:solidFill>
              <a:schemeClr val="bg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55" name="Freeform 42"/>
          <p:cNvSpPr>
            <a:spLocks/>
          </p:cNvSpPr>
          <p:nvPr/>
        </p:nvSpPr>
        <p:spPr bwMode="auto">
          <a:xfrm>
            <a:off x="6227763" y="3357563"/>
            <a:ext cx="1152525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56" name="Line 44"/>
          <p:cNvSpPr>
            <a:spLocks noChangeShapeType="1"/>
          </p:cNvSpPr>
          <p:nvPr/>
        </p:nvSpPr>
        <p:spPr bwMode="auto">
          <a:xfrm flipH="1">
            <a:off x="539750" y="1773238"/>
            <a:ext cx="316865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3457" name="Group 45"/>
          <p:cNvGrpSpPr>
            <a:grpSpLocks/>
          </p:cNvGrpSpPr>
          <p:nvPr/>
        </p:nvGrpSpPr>
        <p:grpSpPr bwMode="auto">
          <a:xfrm>
            <a:off x="6084888" y="4197350"/>
            <a:ext cx="1419225" cy="503238"/>
            <a:chOff x="3611" y="2568"/>
            <a:chExt cx="1130" cy="447"/>
          </a:xfrm>
        </p:grpSpPr>
        <p:graphicFrame>
          <p:nvGraphicFramePr>
            <p:cNvPr id="103462" name="Object 46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3076" name="CorelDRAW" r:id="rId11" imgW="1662450" imgH="1284029" progId="CorelDRAW.Graphic.14">
                    <p:embed/>
                  </p:oleObj>
                </mc:Choice>
                <mc:Fallback>
                  <p:oleObj name="CorelDRAW" r:id="rId11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463" name="Object 47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3077" name="CorelDRAW" r:id="rId13" imgW="1662450" imgH="1284029" progId="CorelDRAW.Graphic.14">
                    <p:embed/>
                  </p:oleObj>
                </mc:Choice>
                <mc:Fallback>
                  <p:oleObj name="CorelDRAW" r:id="rId13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3459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103460" name="Picture 2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61" name="Picture 2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96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B19BCB9-2620-4E9E-B450-4DAA60265139}" type="slidenum">
              <a:rPr lang="en-US" altLang="en-US" smtClean="0"/>
              <a:pPr eaLnBrk="1" hangingPunct="1"/>
              <a:t>39</a:t>
            </a:fld>
            <a:endParaRPr lang="en-US" altLang="en-US" smtClean="0"/>
          </a:p>
        </p:txBody>
      </p:sp>
      <p:sp>
        <p:nvSpPr>
          <p:cNvPr id="104451" name="Rectangle 11"/>
          <p:cNvSpPr>
            <a:spLocks noChangeArrowheads="1"/>
          </p:cNvSpPr>
          <p:nvPr/>
        </p:nvSpPr>
        <p:spPr bwMode="auto">
          <a:xfrm>
            <a:off x="0" y="622300"/>
            <a:ext cx="9144000" cy="599122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04452" name="Text Box 15"/>
          <p:cNvSpPr txBox="1">
            <a:spLocks noChangeArrowheads="1"/>
          </p:cNvSpPr>
          <p:nvPr/>
        </p:nvSpPr>
        <p:spPr bwMode="auto">
          <a:xfrm>
            <a:off x="19050" y="6573838"/>
            <a:ext cx="53578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 i="1">
                <a:solidFill>
                  <a:srgbClr val="336699"/>
                </a:solidFill>
              </a:rPr>
              <a:t>Biomedical Magnetic Resonance: </a:t>
            </a:r>
            <a:r>
              <a:rPr lang="de-CH" altLang="en-US" sz="1400" i="1">
                <a:solidFill>
                  <a:srgbClr val="000099"/>
                </a:solidFill>
              </a:rPr>
              <a:t>5 Magnetic Resonance Imaging</a:t>
            </a:r>
            <a:endParaRPr lang="en-US" altLang="en-US" sz="1400" i="1">
              <a:solidFill>
                <a:srgbClr val="000099"/>
              </a:solidFill>
            </a:endParaRPr>
          </a:p>
        </p:txBody>
      </p:sp>
      <p:sp>
        <p:nvSpPr>
          <p:cNvPr id="104453" name="Text Box 16"/>
          <p:cNvSpPr txBox="1">
            <a:spLocks noChangeArrowheads="1"/>
          </p:cNvSpPr>
          <p:nvPr/>
        </p:nvSpPr>
        <p:spPr bwMode="auto">
          <a:xfrm>
            <a:off x="684213" y="908050"/>
            <a:ext cx="42719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600" u="sng"/>
              <a:t>Imaging in k-space: spin echo (SE) sequence</a:t>
            </a:r>
            <a:endParaRPr lang="de-CH" altLang="en-US" sz="1600">
              <a:solidFill>
                <a:srgbClr val="0000FF"/>
              </a:solidFill>
            </a:endParaRPr>
          </a:p>
        </p:txBody>
      </p:sp>
      <p:pic>
        <p:nvPicPr>
          <p:cNvPr id="104454" name="Picture 17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1608138"/>
            <a:ext cx="32496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5" name="Text Box 18"/>
          <p:cNvSpPr txBox="1">
            <a:spLocks noChangeArrowheads="1"/>
          </p:cNvSpPr>
          <p:nvPr/>
        </p:nvSpPr>
        <p:spPr bwMode="auto">
          <a:xfrm>
            <a:off x="1619250" y="1628775"/>
            <a:ext cx="984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>
                <a:solidFill>
                  <a:schemeClr val="bg1"/>
                </a:solidFill>
              </a:rPr>
              <a:t>k-space</a:t>
            </a:r>
            <a:endParaRPr lang="en-US" altLang="en-US">
              <a:solidFill>
                <a:schemeClr val="bg1"/>
              </a:solidFill>
            </a:endParaRPr>
          </a:p>
        </p:txBody>
      </p:sp>
      <p:graphicFrame>
        <p:nvGraphicFramePr>
          <p:cNvPr id="104456" name="Object 19"/>
          <p:cNvGraphicFramePr>
            <a:graphicFrameLocks noChangeAspect="1"/>
          </p:cNvGraphicFramePr>
          <p:nvPr/>
        </p:nvGraphicFramePr>
        <p:xfrm>
          <a:off x="317500" y="5229225"/>
          <a:ext cx="3557588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097" name="Equation" r:id="rId5" imgW="1295287" imgH="228600" progId="Equation.DSMT4">
                  <p:embed/>
                </p:oleObj>
              </mc:Choice>
              <mc:Fallback>
                <p:oleObj name="Equation" r:id="rId5" imgW="1295287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5229225"/>
                        <a:ext cx="3557588" cy="73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57" name="Object 20"/>
          <p:cNvGraphicFramePr>
            <a:graphicFrameLocks noChangeAspect="1"/>
          </p:cNvGraphicFramePr>
          <p:nvPr/>
        </p:nvGraphicFramePr>
        <p:xfrm>
          <a:off x="323850" y="5957888"/>
          <a:ext cx="332263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098" name="Equation" r:id="rId7" imgW="1209655" imgH="190500" progId="Equation.DSMT4">
                  <p:embed/>
                </p:oleObj>
              </mc:Choice>
              <mc:Fallback>
                <p:oleObj name="Equation" r:id="rId7" imgW="1209655" imgH="1905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5957888"/>
                        <a:ext cx="3322638" cy="63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458" name="Line 21"/>
          <p:cNvSpPr>
            <a:spLocks noChangeShapeType="1"/>
          </p:cNvSpPr>
          <p:nvPr/>
        </p:nvSpPr>
        <p:spPr bwMode="auto">
          <a:xfrm>
            <a:off x="4840288" y="20621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9" name="Rectangle 22"/>
          <p:cNvSpPr>
            <a:spLocks noChangeArrowheads="1"/>
          </p:cNvSpPr>
          <p:nvPr/>
        </p:nvSpPr>
        <p:spPr bwMode="auto">
          <a:xfrm>
            <a:off x="5003800" y="1700213"/>
            <a:ext cx="109538" cy="361950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4460" name="Line 23"/>
          <p:cNvSpPr>
            <a:spLocks noChangeShapeType="1"/>
          </p:cNvSpPr>
          <p:nvPr/>
        </p:nvSpPr>
        <p:spPr bwMode="auto">
          <a:xfrm>
            <a:off x="4840288" y="27098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61" name="Freeform 24"/>
          <p:cNvSpPr>
            <a:spLocks/>
          </p:cNvSpPr>
          <p:nvPr/>
        </p:nvSpPr>
        <p:spPr bwMode="auto">
          <a:xfrm>
            <a:off x="4878388" y="2422525"/>
            <a:ext cx="273050" cy="287338"/>
          </a:xfrm>
          <a:custGeom>
            <a:avLst/>
            <a:gdLst>
              <a:gd name="T0" fmla="*/ 0 w 318"/>
              <a:gd name="T1" fmla="*/ 2147483647 h 181"/>
              <a:gd name="T2" fmla="*/ 0 w 318"/>
              <a:gd name="T3" fmla="*/ 0 h 181"/>
              <a:gd name="T4" fmla="*/ 2147483647 w 318"/>
              <a:gd name="T5" fmla="*/ 0 h 181"/>
              <a:gd name="T6" fmla="*/ 2147483647 w 318"/>
              <a:gd name="T7" fmla="*/ 2147483647 h 181"/>
              <a:gd name="T8" fmla="*/ 0 60000 65536"/>
              <a:gd name="T9" fmla="*/ 0 60000 65536"/>
              <a:gd name="T10" fmla="*/ 0 60000 65536"/>
              <a:gd name="T11" fmla="*/ 0 60000 65536"/>
              <a:gd name="T12" fmla="*/ 0 w 318"/>
              <a:gd name="T13" fmla="*/ 0 h 181"/>
              <a:gd name="T14" fmla="*/ 318 w 318"/>
              <a:gd name="T15" fmla="*/ 181 h 1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8" h="181">
                <a:moveTo>
                  <a:pt x="0" y="181"/>
                </a:moveTo>
                <a:lnTo>
                  <a:pt x="0" y="0"/>
                </a:lnTo>
                <a:lnTo>
                  <a:pt x="318" y="0"/>
                </a:lnTo>
                <a:lnTo>
                  <a:pt x="318" y="181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62" name="Line 25"/>
          <p:cNvSpPr>
            <a:spLocks noChangeShapeType="1"/>
          </p:cNvSpPr>
          <p:nvPr/>
        </p:nvSpPr>
        <p:spPr bwMode="auto">
          <a:xfrm>
            <a:off x="4840288" y="3357563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63" name="Text Box 26"/>
          <p:cNvSpPr txBox="1">
            <a:spLocks noChangeArrowheads="1"/>
          </p:cNvSpPr>
          <p:nvPr/>
        </p:nvSpPr>
        <p:spPr bwMode="auto">
          <a:xfrm>
            <a:off x="4140200" y="1268413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RF excitation</a:t>
            </a:r>
            <a:endParaRPr lang="en-US" altLang="en-US" sz="1400"/>
          </a:p>
        </p:txBody>
      </p:sp>
      <p:sp>
        <p:nvSpPr>
          <p:cNvPr id="104464" name="Text Box 27"/>
          <p:cNvSpPr txBox="1">
            <a:spLocks noChangeArrowheads="1"/>
          </p:cNvSpPr>
          <p:nvPr/>
        </p:nvSpPr>
        <p:spPr bwMode="auto">
          <a:xfrm>
            <a:off x="4140200" y="239395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z gradient</a:t>
            </a:r>
            <a:endParaRPr lang="en-US" altLang="en-US" sz="1400"/>
          </a:p>
        </p:txBody>
      </p:sp>
      <p:sp>
        <p:nvSpPr>
          <p:cNvPr id="104465" name="Text Box 28"/>
          <p:cNvSpPr txBox="1">
            <a:spLocks noChangeArrowheads="1"/>
          </p:cNvSpPr>
          <p:nvPr/>
        </p:nvSpPr>
        <p:spPr bwMode="auto">
          <a:xfrm>
            <a:off x="4140200" y="3043238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x gradient</a:t>
            </a:r>
            <a:endParaRPr lang="en-US" altLang="en-US" sz="1400"/>
          </a:p>
        </p:txBody>
      </p:sp>
      <p:sp>
        <p:nvSpPr>
          <p:cNvPr id="104466" name="Line 29"/>
          <p:cNvSpPr>
            <a:spLocks noChangeShapeType="1"/>
          </p:cNvSpPr>
          <p:nvPr/>
        </p:nvSpPr>
        <p:spPr bwMode="auto">
          <a:xfrm>
            <a:off x="4840288" y="3933825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67" name="Text Box 30"/>
          <p:cNvSpPr txBox="1">
            <a:spLocks noChangeArrowheads="1"/>
          </p:cNvSpPr>
          <p:nvPr/>
        </p:nvSpPr>
        <p:spPr bwMode="auto">
          <a:xfrm>
            <a:off x="4140200" y="3619500"/>
            <a:ext cx="96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y gradient</a:t>
            </a:r>
            <a:endParaRPr lang="en-US" altLang="en-US" sz="1400"/>
          </a:p>
        </p:txBody>
      </p:sp>
      <p:sp>
        <p:nvSpPr>
          <p:cNvPr id="104468" name="Line 31"/>
          <p:cNvSpPr>
            <a:spLocks noChangeShapeType="1"/>
          </p:cNvSpPr>
          <p:nvPr/>
        </p:nvSpPr>
        <p:spPr bwMode="auto">
          <a:xfrm>
            <a:off x="4840288" y="4510088"/>
            <a:ext cx="3735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69" name="Text Box 32"/>
          <p:cNvSpPr txBox="1">
            <a:spLocks noChangeArrowheads="1"/>
          </p:cNvSpPr>
          <p:nvPr/>
        </p:nvSpPr>
        <p:spPr bwMode="auto">
          <a:xfrm>
            <a:off x="4140200" y="4195763"/>
            <a:ext cx="156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Signal acquisition</a:t>
            </a:r>
            <a:endParaRPr lang="en-US" altLang="en-US" sz="1400"/>
          </a:p>
        </p:txBody>
      </p:sp>
      <p:graphicFrame>
        <p:nvGraphicFramePr>
          <p:cNvPr id="104470" name="Object 33"/>
          <p:cNvGraphicFramePr>
            <a:graphicFrameLocks noChangeAspect="1"/>
          </p:cNvGraphicFramePr>
          <p:nvPr/>
        </p:nvGraphicFramePr>
        <p:xfrm>
          <a:off x="5651500" y="5516563"/>
          <a:ext cx="3038475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099" name="Equation" r:id="rId9" imgW="1238289" imgH="342900" progId="Equation.DSMT4">
                  <p:embed/>
                </p:oleObj>
              </mc:Choice>
              <mc:Fallback>
                <p:oleObj name="Equation" r:id="rId9" imgW="1238289" imgH="342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5516563"/>
                        <a:ext cx="3038475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471" name="Oval 34"/>
          <p:cNvSpPr>
            <a:spLocks noChangeArrowheads="1"/>
          </p:cNvSpPr>
          <p:nvPr/>
        </p:nvSpPr>
        <p:spPr bwMode="auto">
          <a:xfrm>
            <a:off x="2124075" y="3213100"/>
            <a:ext cx="71438" cy="7143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4472" name="Text Box 35"/>
          <p:cNvSpPr txBox="1">
            <a:spLocks noChangeArrowheads="1"/>
          </p:cNvSpPr>
          <p:nvPr/>
        </p:nvSpPr>
        <p:spPr bwMode="auto">
          <a:xfrm>
            <a:off x="5056188" y="1555750"/>
            <a:ext cx="4524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90°</a:t>
            </a:r>
            <a:endParaRPr lang="en-US" altLang="en-US" sz="1400"/>
          </a:p>
        </p:txBody>
      </p:sp>
      <p:sp>
        <p:nvSpPr>
          <p:cNvPr id="104473" name="Freeform 36"/>
          <p:cNvSpPr>
            <a:spLocks/>
          </p:cNvSpPr>
          <p:nvPr/>
        </p:nvSpPr>
        <p:spPr bwMode="auto">
          <a:xfrm>
            <a:off x="5364163" y="3357563"/>
            <a:ext cx="576262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74" name="Freeform 37"/>
          <p:cNvSpPr>
            <a:spLocks/>
          </p:cNvSpPr>
          <p:nvPr/>
        </p:nvSpPr>
        <p:spPr bwMode="auto">
          <a:xfrm flipV="1">
            <a:off x="5364163" y="3789363"/>
            <a:ext cx="576262" cy="144462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75" name="Rectangle 39"/>
          <p:cNvSpPr>
            <a:spLocks noChangeArrowheads="1"/>
          </p:cNvSpPr>
          <p:nvPr/>
        </p:nvSpPr>
        <p:spPr bwMode="auto">
          <a:xfrm>
            <a:off x="5940425" y="1341438"/>
            <a:ext cx="117475" cy="7207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04476" name="Text Box 40"/>
          <p:cNvSpPr txBox="1">
            <a:spLocks noChangeArrowheads="1"/>
          </p:cNvSpPr>
          <p:nvPr/>
        </p:nvSpPr>
        <p:spPr bwMode="auto">
          <a:xfrm>
            <a:off x="6084888" y="1252538"/>
            <a:ext cx="550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1400"/>
              <a:t>180°</a:t>
            </a:r>
            <a:endParaRPr lang="en-US" altLang="en-US" sz="1400"/>
          </a:p>
        </p:txBody>
      </p:sp>
      <p:sp>
        <p:nvSpPr>
          <p:cNvPr id="104477" name="Freeform 42"/>
          <p:cNvSpPr>
            <a:spLocks/>
          </p:cNvSpPr>
          <p:nvPr/>
        </p:nvSpPr>
        <p:spPr bwMode="auto">
          <a:xfrm>
            <a:off x="6227763" y="3357563"/>
            <a:ext cx="1152525" cy="215900"/>
          </a:xfrm>
          <a:custGeom>
            <a:avLst/>
            <a:gdLst>
              <a:gd name="T0" fmla="*/ 0 w 363"/>
              <a:gd name="T1" fmla="*/ 0 h 136"/>
              <a:gd name="T2" fmla="*/ 0 w 363"/>
              <a:gd name="T3" fmla="*/ 2147483647 h 136"/>
              <a:gd name="T4" fmla="*/ 2147483647 w 363"/>
              <a:gd name="T5" fmla="*/ 2147483647 h 136"/>
              <a:gd name="T6" fmla="*/ 2147483647 w 363"/>
              <a:gd name="T7" fmla="*/ 0 h 136"/>
              <a:gd name="T8" fmla="*/ 0 60000 65536"/>
              <a:gd name="T9" fmla="*/ 0 60000 65536"/>
              <a:gd name="T10" fmla="*/ 0 60000 65536"/>
              <a:gd name="T11" fmla="*/ 0 60000 65536"/>
              <a:gd name="T12" fmla="*/ 0 w 363"/>
              <a:gd name="T13" fmla="*/ 0 h 136"/>
              <a:gd name="T14" fmla="*/ 363 w 363"/>
              <a:gd name="T15" fmla="*/ 136 h 1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" h="136">
                <a:moveTo>
                  <a:pt x="0" y="0"/>
                </a:moveTo>
                <a:lnTo>
                  <a:pt x="0" y="136"/>
                </a:lnTo>
                <a:lnTo>
                  <a:pt x="363" y="136"/>
                </a:lnTo>
                <a:lnTo>
                  <a:pt x="363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78" name="Line 43"/>
          <p:cNvSpPr>
            <a:spLocks noChangeShapeType="1"/>
          </p:cNvSpPr>
          <p:nvPr/>
        </p:nvSpPr>
        <p:spPr bwMode="auto">
          <a:xfrm flipH="1">
            <a:off x="539750" y="4149725"/>
            <a:ext cx="316865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79" name="Line 44"/>
          <p:cNvSpPr>
            <a:spLocks noChangeShapeType="1"/>
          </p:cNvSpPr>
          <p:nvPr/>
        </p:nvSpPr>
        <p:spPr bwMode="auto">
          <a:xfrm flipH="1" flipV="1">
            <a:off x="539750" y="2349500"/>
            <a:ext cx="1584325" cy="863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80" name="Freeform 46"/>
          <p:cNvSpPr>
            <a:spLocks/>
          </p:cNvSpPr>
          <p:nvPr/>
        </p:nvSpPr>
        <p:spPr bwMode="auto">
          <a:xfrm>
            <a:off x="611188" y="2336800"/>
            <a:ext cx="3097212" cy="1812925"/>
          </a:xfrm>
          <a:custGeom>
            <a:avLst/>
            <a:gdLst>
              <a:gd name="T0" fmla="*/ 0 w 1951"/>
              <a:gd name="T1" fmla="*/ 2147483647 h 1142"/>
              <a:gd name="T2" fmla="*/ 2147483647 w 1951"/>
              <a:gd name="T3" fmla="*/ 2147483647 h 1142"/>
              <a:gd name="T4" fmla="*/ 2147483647 w 1951"/>
              <a:gd name="T5" fmla="*/ 2147483647 h 1142"/>
              <a:gd name="T6" fmla="*/ 0 60000 65536"/>
              <a:gd name="T7" fmla="*/ 0 60000 65536"/>
              <a:gd name="T8" fmla="*/ 0 60000 65536"/>
              <a:gd name="T9" fmla="*/ 0 w 1951"/>
              <a:gd name="T10" fmla="*/ 0 h 1142"/>
              <a:gd name="T11" fmla="*/ 1951 w 1951"/>
              <a:gd name="T12" fmla="*/ 1142 h 11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951" h="1142">
                <a:moveTo>
                  <a:pt x="0" y="8"/>
                </a:moveTo>
                <a:cubicBezTo>
                  <a:pt x="563" y="4"/>
                  <a:pt x="1127" y="0"/>
                  <a:pt x="1452" y="189"/>
                </a:cubicBezTo>
                <a:cubicBezTo>
                  <a:pt x="1777" y="378"/>
                  <a:pt x="1864" y="760"/>
                  <a:pt x="1951" y="1142"/>
                </a:cubicBezTo>
              </a:path>
            </a:pathLst>
          </a:custGeom>
          <a:noFill/>
          <a:ln w="9525">
            <a:solidFill>
              <a:schemeClr val="bg1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4481" name="Group 47"/>
          <p:cNvGrpSpPr>
            <a:grpSpLocks/>
          </p:cNvGrpSpPr>
          <p:nvPr/>
        </p:nvGrpSpPr>
        <p:grpSpPr bwMode="auto">
          <a:xfrm>
            <a:off x="6084888" y="4197350"/>
            <a:ext cx="1419225" cy="503238"/>
            <a:chOff x="3611" y="2568"/>
            <a:chExt cx="1130" cy="447"/>
          </a:xfrm>
        </p:grpSpPr>
        <p:graphicFrame>
          <p:nvGraphicFramePr>
            <p:cNvPr id="104486" name="Object 48"/>
            <p:cNvGraphicFramePr>
              <a:graphicFrameLocks/>
            </p:cNvGraphicFramePr>
            <p:nvPr/>
          </p:nvGraphicFramePr>
          <p:xfrm>
            <a:off x="4163" y="2568"/>
            <a:ext cx="578" cy="4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100" name="CorelDRAW" r:id="rId11" imgW="1662450" imgH="1284029" progId="CorelDRAW.Graphic.14">
                    <p:embed/>
                  </p:oleObj>
                </mc:Choice>
                <mc:Fallback>
                  <p:oleObj name="CorelDRAW" r:id="rId11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63" y="2568"/>
                          <a:ext cx="578" cy="4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4487" name="Object 49"/>
            <p:cNvGraphicFramePr>
              <a:graphicFrameLocks noChangeAspect="1"/>
            </p:cNvGraphicFramePr>
            <p:nvPr/>
          </p:nvGraphicFramePr>
          <p:xfrm>
            <a:off x="3611" y="2568"/>
            <a:ext cx="578" cy="4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101" name="CorelDRAW" r:id="rId13" imgW="1662450" imgH="1284029" progId="CorelDRAW.Graphic.14">
                    <p:embed/>
                  </p:oleObj>
                </mc:Choice>
                <mc:Fallback>
                  <p:oleObj name="CorelDRAW" r:id="rId13" imgW="1662450" imgH="1284029" progId="CorelDRAW.Graphic.14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1" y="2568"/>
                          <a:ext cx="578" cy="4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4483" name="Text Box 14"/>
          <p:cNvSpPr txBox="1">
            <a:spLocks noChangeArrowheads="1"/>
          </p:cNvSpPr>
          <p:nvPr/>
        </p:nvSpPr>
        <p:spPr bwMode="auto">
          <a:xfrm>
            <a:off x="3276600" y="11588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CH" altLang="en-US" sz="2400"/>
              <a:t>Magnetic Resonance Imaging</a:t>
            </a:r>
            <a:endParaRPr lang="en-US" altLang="en-US" sz="2400"/>
          </a:p>
        </p:txBody>
      </p:sp>
      <p:pic>
        <p:nvPicPr>
          <p:cNvPr id="104484" name="Picture 2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4450"/>
            <a:ext cx="13239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85" name="Picture 23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463"/>
            <a:ext cx="603250" cy="60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5580140" y="6649805"/>
            <a:ext cx="2527950" cy="208195"/>
          </a:xfrm>
        </p:spPr>
        <p:txBody>
          <a:bodyPr/>
          <a:lstStyle/>
          <a:p>
            <a:pPr>
              <a:defRPr/>
            </a:pPr>
            <a:r>
              <a:rPr lang="de-CH" altLang="en-US" b="1" smtClean="0"/>
              <a:t>K. Scheffler,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89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lest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1256</Words>
  <Application>Microsoft Office PowerPoint</Application>
  <PresentationFormat>Bildschirmpräsentation (4:3)</PresentationFormat>
  <Paragraphs>374</Paragraphs>
  <Slides>39</Slides>
  <Notes>39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3</vt:i4>
      </vt:variant>
      <vt:variant>
        <vt:lpstr>Folientitel</vt:lpstr>
      </vt:variant>
      <vt:variant>
        <vt:i4>39</vt:i4>
      </vt:variant>
    </vt:vector>
  </HeadingPairs>
  <TitlesOfParts>
    <vt:vector size="43" baseType="lpstr">
      <vt:lpstr>Default Design</vt:lpstr>
      <vt:lpstr>PHOTO-PAINT</vt:lpstr>
      <vt:lpstr>CorelDRAW</vt:lpstr>
      <vt:lpstr>Equation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University Basel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Klaus Scheffler</dc:creator>
  <cp:lastModifiedBy>Klaus Scheffler</cp:lastModifiedBy>
  <cp:revision>196</cp:revision>
  <dcterms:created xsi:type="dcterms:W3CDTF">2009-06-24T06:04:37Z</dcterms:created>
  <dcterms:modified xsi:type="dcterms:W3CDTF">2016-10-20T13:56:06Z</dcterms:modified>
</cp:coreProperties>
</file>