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332" r:id="rId2"/>
    <p:sldId id="330" r:id="rId3"/>
    <p:sldId id="288" r:id="rId4"/>
    <p:sldId id="284" r:id="rId5"/>
    <p:sldId id="285" r:id="rId6"/>
    <p:sldId id="287" r:id="rId7"/>
    <p:sldId id="286" r:id="rId8"/>
    <p:sldId id="328" r:id="rId9"/>
    <p:sldId id="334" r:id="rId10"/>
    <p:sldId id="335" r:id="rId11"/>
    <p:sldId id="325" r:id="rId12"/>
    <p:sldId id="333" r:id="rId13"/>
    <p:sldId id="329" r:id="rId14"/>
    <p:sldId id="309" r:id="rId15"/>
    <p:sldId id="302" r:id="rId16"/>
    <p:sldId id="331" r:id="rId17"/>
    <p:sldId id="326" r:id="rId18"/>
    <p:sldId id="298" r:id="rId19"/>
    <p:sldId id="336" r:id="rId20"/>
    <p:sldId id="327" r:id="rId21"/>
    <p:sldId id="324" r:id="rId22"/>
    <p:sldId id="296" r:id="rId23"/>
    <p:sldId id="308" r:id="rId24"/>
    <p:sldId id="295" r:id="rId25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739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857" autoAdjust="0"/>
    <p:restoredTop sz="94660"/>
  </p:normalViewPr>
  <p:slideViewPr>
    <p:cSldViewPr snapToGrid="0">
      <p:cViewPr>
        <p:scale>
          <a:sx n="50" d="100"/>
          <a:sy n="50" d="100"/>
        </p:scale>
        <p:origin x="53" y="7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681937-F377-4563-B64C-9A8EF73356A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9F1A78-5C85-407D-A401-87A2AA32CA70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95721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547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10547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57B7CEB7-B074-416A-AEFA-FDC67C083F1E}" type="slidenum">
              <a:rPr lang="de-DE" altLang="de-DE"/>
              <a:pPr eaLnBrk="1" hangingPunct="1"/>
              <a:t>14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510342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7587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7588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0A720A77-256B-4253-BA51-A61A3FBF0CE6}" type="slidenum">
              <a:rPr lang="de-DE" altLang="de-DE"/>
              <a:pPr eaLnBrk="1" hangingPunct="1"/>
              <a:t>15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1378047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3491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63492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E4FDD5A-DE4C-4B41-9912-0C30C0AE1341}" type="slidenum">
              <a:rPr lang="de-DE" altLang="de-DE"/>
              <a:pPr eaLnBrk="1" hangingPunct="1"/>
              <a:t>18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2896398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A8D812-FA1E-4F2A-9A7A-471A640F15E2}" type="slidenum">
              <a:rPr lang="de-DE" smtClean="0"/>
              <a:t>19</a:t>
            </a:fld>
            <a:endParaRPr lang="de-DE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1913" y="709613"/>
            <a:ext cx="6672262" cy="3754437"/>
          </a:xfrm>
          <a:ln/>
        </p:spPr>
      </p:sp>
      <p:sp>
        <p:nvSpPr>
          <p:cNvPr id="49155" name="Notizenplatzhalt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4915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517EB585-1EB1-45AA-9597-E58211B77141}" type="slidenum">
              <a:rPr lang="de-DE" altLang="de-DE" sz="1200"/>
              <a:pPr/>
              <a:t>22</a:t>
            </a:fld>
            <a:endParaRPr lang="de-DE" altLang="de-DE" sz="1200"/>
          </a:p>
        </p:txBody>
      </p:sp>
    </p:spTree>
    <p:extLst>
      <p:ext uri="{BB962C8B-B14F-4D97-AF65-F5344CB8AC3E}">
        <p14:creationId xmlns:p14="http://schemas.microsoft.com/office/powerpoint/2010/main" val="250308679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00355" name="Notizenplatzhalt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de-DE" altLang="de-DE">
              <a:latin typeface="Arial" panose="020B0604020202020204" pitchFamily="34" charset="0"/>
            </a:endParaRPr>
          </a:p>
        </p:txBody>
      </p:sp>
      <p:sp>
        <p:nvSpPr>
          <p:cNvPr id="100356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FACE98-C12A-4AF0-81F8-4AA2BD1903C6}" type="slidenum">
              <a:rPr lang="de-DE" altLang="de-DE"/>
              <a:pPr eaLnBrk="1" hangingPunct="1"/>
              <a:t>23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12392597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Folienbildplatzhalter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1913" y="709613"/>
            <a:ext cx="6672262" cy="3754437"/>
          </a:xfrm>
          <a:ln/>
        </p:spPr>
      </p:sp>
      <p:sp>
        <p:nvSpPr>
          <p:cNvPr id="48131" name="Notizenplatzhalter 2"/>
          <p:cNvSpPr>
            <a:spLocks noGrp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de-DE" altLang="de-DE"/>
          </a:p>
        </p:txBody>
      </p:sp>
      <p:sp>
        <p:nvSpPr>
          <p:cNvPr id="48132" name="Foliennummernplatzhalter 3"/>
          <p:cNvSpPr>
            <a:spLocks noGrp="1"/>
          </p:cNvSpPr>
          <p:nvPr>
            <p:ph type="sldNum" sz="quarter" idx="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931863"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931863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fld id="{0953E1F7-01A8-4B58-9C8F-0839F80CC0BF}" type="slidenum">
              <a:rPr lang="de-DE" altLang="de-DE" sz="1200"/>
              <a:pPr/>
              <a:t>24</a:t>
            </a:fld>
            <a:endParaRPr lang="de-DE" altLang="de-DE" sz="1200"/>
          </a:p>
        </p:txBody>
      </p:sp>
    </p:spTree>
    <p:extLst>
      <p:ext uri="{BB962C8B-B14F-4D97-AF65-F5344CB8AC3E}">
        <p14:creationId xmlns:p14="http://schemas.microsoft.com/office/powerpoint/2010/main" val="4242845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07555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84853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5905808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261566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141410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021916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26789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33813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Formatvorlagen des Textmasters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814343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36881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6120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Formatvorlagen des Textmasters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F2A3F4-5884-4DD0-AFAB-8FBC0D14D1B5}" type="datetimeFigureOut">
              <a:rPr lang="de-DE" smtClean="0"/>
              <a:t>08.11.2019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865C2-65B4-4FB4-8A31-1DC8F7C5025B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44542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961659"/>
          </a:xfrm>
        </p:spPr>
        <p:txBody>
          <a:bodyPr/>
          <a:lstStyle/>
          <a:p>
            <a:r>
              <a:rPr lang="de-DE" dirty="0"/>
              <a:t>Pacemaker </a:t>
            </a:r>
            <a:r>
              <a:rPr lang="de-DE" dirty="0" err="1"/>
              <a:t>and</a:t>
            </a:r>
            <a:r>
              <a:rPr lang="de-DE" dirty="0"/>
              <a:t> ICD </a:t>
            </a:r>
            <a:r>
              <a:rPr lang="de-DE" dirty="0" err="1"/>
              <a:t>therapy</a:t>
            </a:r>
            <a:endParaRPr lang="de-DE" dirty="0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err="1"/>
              <a:t>Scriptum</a:t>
            </a:r>
            <a:endParaRPr lang="de-DE" dirty="0"/>
          </a:p>
          <a:p>
            <a:r>
              <a:rPr lang="de-DE" dirty="0"/>
              <a:t>PD Dr. med. Iris Müller</a:t>
            </a:r>
          </a:p>
        </p:txBody>
      </p:sp>
    </p:spTree>
    <p:extLst>
      <p:ext uri="{BB962C8B-B14F-4D97-AF65-F5344CB8AC3E}">
        <p14:creationId xmlns:p14="http://schemas.microsoft.com/office/powerpoint/2010/main" val="1697421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Medical </a:t>
            </a:r>
            <a:r>
              <a:rPr lang="de-DE" dirty="0" err="1"/>
              <a:t>Indications</a:t>
            </a:r>
            <a:r>
              <a:rPr lang="de-DE" dirty="0"/>
              <a:t> </a:t>
            </a:r>
            <a:r>
              <a:rPr lang="de-DE" dirty="0" err="1"/>
              <a:t>for</a:t>
            </a:r>
            <a:r>
              <a:rPr lang="de-DE" dirty="0"/>
              <a:t> Pacemaker </a:t>
            </a:r>
            <a:r>
              <a:rPr lang="de-DE" dirty="0" err="1"/>
              <a:t>Therapy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high degree atrioventricular block (AV-block II° </a:t>
            </a:r>
            <a:r>
              <a:rPr lang="en-GB" dirty="0" err="1"/>
              <a:t>Mobitz</a:t>
            </a:r>
            <a:r>
              <a:rPr lang="en-GB" dirty="0"/>
              <a:t> and III°)</a:t>
            </a:r>
          </a:p>
          <a:p>
            <a:r>
              <a:rPr lang="en-GB" dirty="0"/>
              <a:t>symptomatic AV-Block I°</a:t>
            </a:r>
            <a:endParaRPr lang="de-DE" dirty="0"/>
          </a:p>
          <a:p>
            <a:r>
              <a:rPr lang="en-GB" dirty="0"/>
              <a:t>sick sinus syndrome with symptoms such as </a:t>
            </a:r>
            <a:r>
              <a:rPr lang="en-GB" dirty="0" err="1"/>
              <a:t>syncopes</a:t>
            </a:r>
            <a:endParaRPr lang="de-DE" dirty="0"/>
          </a:p>
          <a:p>
            <a:r>
              <a:rPr lang="en-GB" dirty="0"/>
              <a:t>severe heart failure with complete left bundle brunch block (cardiac resynchronization, CRT)</a:t>
            </a:r>
          </a:p>
          <a:p>
            <a:r>
              <a:rPr lang="en-GB" dirty="0"/>
              <a:t>SA-Block III with pauses &gt; 6 seconds</a:t>
            </a:r>
          </a:p>
          <a:p>
            <a:r>
              <a:rPr lang="en-GB" dirty="0"/>
              <a:t>pre-automatic pauses &gt; 6 seconds</a:t>
            </a:r>
            <a:endParaRPr lang="de-DE" dirty="0"/>
          </a:p>
          <a:p>
            <a:r>
              <a:rPr lang="en-GB" b="1" dirty="0"/>
              <a:t>no pacemaker should be implanted in asymptomatic bradycardia in sinus rhythm</a:t>
            </a:r>
            <a:endParaRPr lang="de-DE" b="1" dirty="0"/>
          </a:p>
        </p:txBody>
      </p:sp>
    </p:spTree>
    <p:extLst>
      <p:ext uri="{BB962C8B-B14F-4D97-AF65-F5344CB8AC3E}">
        <p14:creationId xmlns:p14="http://schemas.microsoft.com/office/powerpoint/2010/main" val="39631695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102316"/>
            <a:ext cx="10515600" cy="1325563"/>
          </a:xfrm>
        </p:spPr>
        <p:txBody>
          <a:bodyPr/>
          <a:lstStyle/>
          <a:p>
            <a:r>
              <a:rPr lang="de-DE" dirty="0"/>
              <a:t>Sinus </a:t>
            </a:r>
            <a:r>
              <a:rPr lang="de-DE" dirty="0" err="1"/>
              <a:t>Rhythm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9579" y="1156176"/>
            <a:ext cx="9852842" cy="6092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41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AV-Block III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570" y="2247255"/>
            <a:ext cx="10205420" cy="2557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708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317258"/>
            <a:ext cx="10515600" cy="1325563"/>
          </a:xfrm>
        </p:spPr>
        <p:txBody>
          <a:bodyPr/>
          <a:lstStyle/>
          <a:p>
            <a:r>
              <a:rPr lang="de-DE" dirty="0"/>
              <a:t>SA-Block III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448732"/>
            <a:ext cx="10346455" cy="1875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956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90023"/>
            <a:ext cx="10515600" cy="1325563"/>
          </a:xfrm>
        </p:spPr>
        <p:txBody>
          <a:bodyPr/>
          <a:lstStyle/>
          <a:p>
            <a:r>
              <a:rPr lang="de-DE" dirty="0"/>
              <a:t>Brady-</a:t>
            </a:r>
            <a:r>
              <a:rPr lang="de-DE" dirty="0" err="1"/>
              <a:t>Tachy</a:t>
            </a:r>
            <a:r>
              <a:rPr lang="de-DE" dirty="0"/>
              <a:t>-Syndrome</a:t>
            </a:r>
          </a:p>
        </p:txBody>
      </p:sp>
      <p:pic>
        <p:nvPicPr>
          <p:cNvPr id="3" name="Grafik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58132" y="1415586"/>
            <a:ext cx="9514668" cy="5233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146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8200" y="90023"/>
            <a:ext cx="10515600" cy="1325563"/>
          </a:xfrm>
        </p:spPr>
        <p:txBody>
          <a:bodyPr/>
          <a:lstStyle/>
          <a:p>
            <a:r>
              <a:rPr lang="de-DE" dirty="0" err="1"/>
              <a:t>Bradycard</a:t>
            </a:r>
            <a:r>
              <a:rPr lang="de-DE" dirty="0"/>
              <a:t> </a:t>
            </a:r>
            <a:r>
              <a:rPr lang="de-DE" dirty="0" err="1"/>
              <a:t>Atrial</a:t>
            </a:r>
            <a:r>
              <a:rPr lang="de-DE" dirty="0"/>
              <a:t> </a:t>
            </a:r>
            <a:r>
              <a:rPr lang="de-DE" dirty="0" err="1"/>
              <a:t>Fibrillation</a:t>
            </a:r>
            <a:endParaRPr lang="de-DE" dirty="0"/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5" y="1354247"/>
            <a:ext cx="7358950" cy="54227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47871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Implantable</a:t>
            </a:r>
            <a:r>
              <a:rPr lang="de-DE" dirty="0"/>
              <a:t> </a:t>
            </a:r>
            <a:r>
              <a:rPr lang="de-DE" dirty="0" err="1"/>
              <a:t>Cardioverter</a:t>
            </a:r>
            <a:r>
              <a:rPr lang="de-DE" dirty="0"/>
              <a:t> Defibrillators (</a:t>
            </a:r>
            <a:r>
              <a:rPr lang="de-DE" dirty="0" err="1"/>
              <a:t>ICD´s</a:t>
            </a:r>
            <a:r>
              <a:rPr lang="de-DE" dirty="0"/>
              <a:t>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838200" y="1900442"/>
            <a:ext cx="10515600" cy="435133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are implanted since 1980 in patients with cardiac diseases</a:t>
            </a:r>
          </a:p>
          <a:p>
            <a:r>
              <a:rPr lang="en-US" dirty="0"/>
              <a:t>are recommended for patients with severely impaired left ventricular function (EF &lt; 35 %) with chronic heart failure due to coronary artery disease or dilative cardiomyopathy</a:t>
            </a:r>
          </a:p>
          <a:p>
            <a:r>
              <a:rPr lang="en-US" dirty="0"/>
              <a:t>are indicated in patients, who were successfully reanimated during sudden cardiac death, as it may appear in chronic ischemic cardiomyopathy or dilative cardiomyopathy due to ventricular fibrillation or ventricular </a:t>
            </a:r>
            <a:r>
              <a:rPr lang="en-US" dirty="0" err="1"/>
              <a:t>tachykardia</a:t>
            </a:r>
            <a:endParaRPr lang="en-US" dirty="0"/>
          </a:p>
          <a:p>
            <a:r>
              <a:rPr lang="en-US" dirty="0"/>
              <a:t>should </a:t>
            </a:r>
            <a:r>
              <a:rPr lang="en-US" b="1" dirty="0"/>
              <a:t>not</a:t>
            </a:r>
            <a:r>
              <a:rPr lang="en-US" dirty="0"/>
              <a:t> be implanted in patients directly after acute myocardial infarction, but in case of a </a:t>
            </a:r>
            <a:r>
              <a:rPr lang="en-US" dirty="0" err="1"/>
              <a:t>severly</a:t>
            </a:r>
            <a:r>
              <a:rPr lang="en-US" dirty="0"/>
              <a:t> reduced ventricular function </a:t>
            </a:r>
            <a:r>
              <a:rPr lang="en-US" b="1" dirty="0"/>
              <a:t>2 to 3 months after the acute myocardial infarction</a:t>
            </a:r>
            <a:r>
              <a:rPr lang="en-US" dirty="0"/>
              <a:t> an ICD should be implanted to protect patients from sudden cardiac death</a:t>
            </a:r>
          </a:p>
          <a:p>
            <a:r>
              <a:rPr lang="en-US" dirty="0"/>
              <a:t>are mostly implanted from the left side of the patient via the left Vena </a:t>
            </a:r>
            <a:r>
              <a:rPr lang="en-US" dirty="0" err="1"/>
              <a:t>subclavia</a:t>
            </a:r>
            <a:r>
              <a:rPr lang="en-US" dirty="0"/>
              <a:t> due to a better shock field between ICD and the heart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44914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ICD </a:t>
            </a:r>
            <a:r>
              <a:rPr lang="de-DE" dirty="0" err="1"/>
              <a:t>Indications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de-DE" sz="2400" b="1" dirty="0"/>
              <a:t>Primary </a:t>
            </a:r>
            <a:r>
              <a:rPr lang="de-DE" sz="2400" b="1" dirty="0" err="1"/>
              <a:t>prophylaxis</a:t>
            </a:r>
            <a:endParaRPr lang="de-DE" sz="2400" b="1" dirty="0"/>
          </a:p>
          <a:p>
            <a:r>
              <a:rPr lang="de-DE" sz="2400" dirty="0" err="1"/>
              <a:t>coronary</a:t>
            </a:r>
            <a:r>
              <a:rPr lang="de-DE" sz="2400" dirty="0"/>
              <a:t> </a:t>
            </a:r>
            <a:r>
              <a:rPr lang="de-DE" sz="2400" dirty="0" err="1"/>
              <a:t>artery</a:t>
            </a:r>
            <a:r>
              <a:rPr lang="de-DE" sz="2400" dirty="0"/>
              <a:t> </a:t>
            </a:r>
            <a:r>
              <a:rPr lang="de-DE" sz="2400" dirty="0" err="1"/>
              <a:t>disease</a:t>
            </a:r>
            <a:endParaRPr lang="de-DE" sz="2400" dirty="0"/>
          </a:p>
          <a:p>
            <a:r>
              <a:rPr lang="de-DE" sz="2400" dirty="0" err="1"/>
              <a:t>dilatative</a:t>
            </a:r>
            <a:r>
              <a:rPr lang="de-DE" sz="2400" dirty="0"/>
              <a:t> </a:t>
            </a:r>
            <a:r>
              <a:rPr lang="de-DE" sz="2400" dirty="0" err="1"/>
              <a:t>cardiomyopathy</a:t>
            </a:r>
            <a:endParaRPr lang="de-DE" sz="2400" dirty="0"/>
          </a:p>
          <a:p>
            <a:r>
              <a:rPr lang="de-DE" sz="2400" dirty="0"/>
              <a:t>rare </a:t>
            </a:r>
            <a:r>
              <a:rPr lang="de-DE" sz="2400" dirty="0" err="1"/>
              <a:t>causes</a:t>
            </a:r>
            <a:r>
              <a:rPr lang="de-DE" sz="2400" dirty="0"/>
              <a:t> </a:t>
            </a:r>
            <a:r>
              <a:rPr lang="de-DE" sz="2400" dirty="0" err="1"/>
              <a:t>of</a:t>
            </a:r>
            <a:r>
              <a:rPr lang="de-DE" sz="2400" dirty="0"/>
              <a:t> </a:t>
            </a:r>
            <a:r>
              <a:rPr lang="de-DE" sz="2400" dirty="0" err="1"/>
              <a:t>reduced</a:t>
            </a:r>
            <a:r>
              <a:rPr lang="de-DE" sz="2400" dirty="0"/>
              <a:t> LV-</a:t>
            </a:r>
            <a:r>
              <a:rPr lang="de-DE" sz="2400" dirty="0" err="1"/>
              <a:t>function</a:t>
            </a:r>
            <a:endParaRPr lang="de-DE" sz="2400" dirty="0"/>
          </a:p>
          <a:p>
            <a:pPr marL="0" indent="0">
              <a:buNone/>
            </a:pPr>
            <a:endParaRPr lang="de-DE" sz="2400" dirty="0"/>
          </a:p>
          <a:p>
            <a:pPr marL="0" indent="0">
              <a:buNone/>
            </a:pPr>
            <a:r>
              <a:rPr lang="de-DE" sz="2400" b="1" dirty="0" err="1"/>
              <a:t>Sekundary</a:t>
            </a:r>
            <a:r>
              <a:rPr lang="de-DE" sz="2400" b="1" dirty="0"/>
              <a:t> </a:t>
            </a:r>
            <a:r>
              <a:rPr lang="de-DE" sz="2400" b="1" dirty="0" err="1"/>
              <a:t>prophylaxis</a:t>
            </a:r>
            <a:endParaRPr lang="de-DE" sz="2400" b="1" dirty="0"/>
          </a:p>
          <a:p>
            <a:r>
              <a:rPr lang="de-DE" sz="2400" dirty="0"/>
              <a:t>after </a:t>
            </a:r>
            <a:r>
              <a:rPr lang="de-DE" sz="2400" dirty="0" err="1"/>
              <a:t>survived</a:t>
            </a:r>
            <a:r>
              <a:rPr lang="de-DE" sz="2400" dirty="0"/>
              <a:t> </a:t>
            </a:r>
            <a:r>
              <a:rPr lang="de-DE" sz="2400" dirty="0" err="1"/>
              <a:t>cardiac</a:t>
            </a:r>
            <a:r>
              <a:rPr lang="de-DE" sz="2400" dirty="0"/>
              <a:t> </a:t>
            </a:r>
            <a:r>
              <a:rPr lang="de-DE" sz="2400" dirty="0" err="1"/>
              <a:t>arrest</a:t>
            </a:r>
            <a:endParaRPr lang="de-DE" sz="2400" dirty="0"/>
          </a:p>
          <a:p>
            <a:r>
              <a:rPr lang="de-DE" sz="2400" dirty="0"/>
              <a:t>after </a:t>
            </a:r>
            <a:r>
              <a:rPr lang="de-DE" sz="2400" dirty="0" err="1"/>
              <a:t>sustained</a:t>
            </a:r>
            <a:r>
              <a:rPr lang="de-DE" sz="2400" dirty="0"/>
              <a:t> </a:t>
            </a:r>
            <a:r>
              <a:rPr lang="de-DE" sz="2400" dirty="0" err="1"/>
              <a:t>ventricular</a:t>
            </a:r>
            <a:r>
              <a:rPr lang="de-DE" sz="2400" dirty="0"/>
              <a:t> </a:t>
            </a:r>
            <a:r>
              <a:rPr lang="de-DE" sz="2400" dirty="0" err="1"/>
              <a:t>tachycardias</a:t>
            </a:r>
            <a:endParaRPr lang="de-DE" sz="2400" dirty="0"/>
          </a:p>
          <a:p>
            <a:r>
              <a:rPr lang="de-DE" sz="2400" dirty="0"/>
              <a:t>after </a:t>
            </a:r>
            <a:r>
              <a:rPr lang="de-DE" sz="2400" dirty="0" err="1"/>
              <a:t>syncope</a:t>
            </a:r>
            <a:r>
              <a:rPr lang="de-DE" sz="2400" dirty="0"/>
              <a:t> </a:t>
            </a:r>
            <a:r>
              <a:rPr lang="de-DE" sz="2400" dirty="0" err="1"/>
              <a:t>of</a:t>
            </a:r>
            <a:r>
              <a:rPr lang="de-DE" sz="2400" dirty="0"/>
              <a:t> </a:t>
            </a:r>
            <a:r>
              <a:rPr lang="de-DE" sz="2400" dirty="0" err="1"/>
              <a:t>presumably</a:t>
            </a:r>
            <a:r>
              <a:rPr lang="de-DE" sz="2400" dirty="0"/>
              <a:t> </a:t>
            </a:r>
            <a:r>
              <a:rPr lang="de-DE" sz="2400" dirty="0" err="1"/>
              <a:t>ventricular</a:t>
            </a:r>
            <a:r>
              <a:rPr lang="de-DE" sz="2400" dirty="0"/>
              <a:t> </a:t>
            </a:r>
            <a:r>
              <a:rPr lang="de-DE" sz="2400" dirty="0" err="1"/>
              <a:t>tachycardia</a:t>
            </a:r>
            <a:endParaRPr lang="de-DE" sz="2400" dirty="0"/>
          </a:p>
          <a:p>
            <a:endParaRPr lang="de-DE" sz="2400" dirty="0"/>
          </a:p>
        </p:txBody>
      </p:sp>
    </p:spTree>
    <p:extLst>
      <p:ext uri="{BB962C8B-B14F-4D97-AF65-F5344CB8AC3E}">
        <p14:creationId xmlns:p14="http://schemas.microsoft.com/office/powerpoint/2010/main" val="339073005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ext Box 2"/>
          <p:cNvSpPr txBox="1">
            <a:spLocks noChangeArrowheads="1"/>
          </p:cNvSpPr>
          <p:nvPr/>
        </p:nvSpPr>
        <p:spPr bwMode="auto">
          <a:xfrm>
            <a:off x="431801" y="1844675"/>
            <a:ext cx="7334637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dirty="0">
                <a:solidFill>
                  <a:srgbClr val="000000"/>
                </a:solidFill>
              </a:rPr>
              <a:t>		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 sz="12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400" b="1" dirty="0">
                <a:solidFill>
                  <a:srgbClr val="333399"/>
                </a:solidFill>
              </a:rPr>
              <a:t>AVID</a:t>
            </a:r>
            <a:r>
              <a:rPr lang="de-DE" altLang="de-DE" b="1" dirty="0">
                <a:solidFill>
                  <a:srgbClr val="000000"/>
                </a:solidFill>
              </a:rPr>
              <a:t>	</a:t>
            </a:r>
            <a:r>
              <a:rPr lang="de-DE" altLang="de-DE" dirty="0">
                <a:solidFill>
                  <a:srgbClr val="000000"/>
                </a:solidFill>
              </a:rPr>
              <a:t>	ICD vs. </a:t>
            </a:r>
            <a:r>
              <a:rPr lang="de-DE" altLang="de-DE" dirty="0" err="1">
                <a:solidFill>
                  <a:srgbClr val="000000"/>
                </a:solidFill>
              </a:rPr>
              <a:t>Amiodarone</a:t>
            </a:r>
            <a:r>
              <a:rPr lang="de-DE" altLang="de-DE" dirty="0">
                <a:solidFill>
                  <a:srgbClr val="000000"/>
                </a:solidFill>
              </a:rPr>
              <a:t>		</a:t>
            </a:r>
            <a:r>
              <a:rPr lang="de-DE" altLang="de-DE" dirty="0" err="1">
                <a:solidFill>
                  <a:srgbClr val="000000"/>
                </a:solidFill>
              </a:rPr>
              <a:t>reduction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of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mortality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with</a:t>
            </a:r>
            <a:endParaRPr lang="de-DE" altLang="de-DE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400" dirty="0">
                <a:solidFill>
                  <a:srgbClr val="000000"/>
                </a:solidFill>
              </a:rPr>
              <a:t>n= 1016</a:t>
            </a:r>
            <a:r>
              <a:rPr lang="de-DE" altLang="de-DE" dirty="0">
                <a:solidFill>
                  <a:srgbClr val="000000"/>
                </a:solidFill>
              </a:rPr>
              <a:t>						ICD </a:t>
            </a:r>
            <a:r>
              <a:rPr lang="de-DE" altLang="de-DE" dirty="0" err="1">
                <a:solidFill>
                  <a:srgbClr val="000000"/>
                </a:solidFill>
              </a:rPr>
              <a:t>of</a:t>
            </a:r>
            <a:r>
              <a:rPr lang="de-DE" altLang="de-DE" dirty="0">
                <a:solidFill>
                  <a:srgbClr val="000000"/>
                </a:solidFill>
              </a:rPr>
              <a:t> 31%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200" dirty="0">
                <a:solidFill>
                  <a:srgbClr val="000000"/>
                </a:solidFill>
              </a:rPr>
              <a:t>The </a:t>
            </a:r>
            <a:r>
              <a:rPr lang="de-DE" altLang="de-DE" sz="1200" dirty="0" err="1">
                <a:solidFill>
                  <a:srgbClr val="000000"/>
                </a:solidFill>
              </a:rPr>
              <a:t>Antiarrhythmics</a:t>
            </a:r>
            <a:r>
              <a:rPr lang="de-DE" altLang="de-DE" sz="1200" dirty="0">
                <a:solidFill>
                  <a:srgbClr val="000000"/>
                </a:solidFill>
              </a:rPr>
              <a:t> Versus </a:t>
            </a:r>
            <a:r>
              <a:rPr lang="de-DE" altLang="de-DE" sz="1200" dirty="0" err="1">
                <a:solidFill>
                  <a:srgbClr val="000000"/>
                </a:solidFill>
              </a:rPr>
              <a:t>Implantable</a:t>
            </a:r>
            <a:r>
              <a:rPr lang="de-DE" altLang="de-DE" sz="1200" dirty="0">
                <a:solidFill>
                  <a:srgbClr val="000000"/>
                </a:solidFill>
              </a:rPr>
              <a:t> Defibrillators (AVID) </a:t>
            </a:r>
            <a:r>
              <a:rPr lang="de-DE" altLang="de-DE" sz="1200" dirty="0" err="1">
                <a:solidFill>
                  <a:srgbClr val="000000"/>
                </a:solidFill>
              </a:rPr>
              <a:t>Investigators</a:t>
            </a:r>
            <a:r>
              <a:rPr lang="de-DE" altLang="de-DE" sz="1200" dirty="0">
                <a:solidFill>
                  <a:srgbClr val="000000"/>
                </a:solidFill>
              </a:rPr>
              <a:t>. A </a:t>
            </a:r>
            <a:br>
              <a:rPr lang="de-DE" altLang="de-DE" sz="1200" dirty="0">
                <a:solidFill>
                  <a:srgbClr val="000000"/>
                </a:solidFill>
              </a:rPr>
            </a:br>
            <a:r>
              <a:rPr lang="de-DE" altLang="de-DE" sz="1200" dirty="0" err="1">
                <a:solidFill>
                  <a:srgbClr val="000000"/>
                </a:solidFill>
              </a:rPr>
              <a:t>comparison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of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antiarrhythmic-drud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therapy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with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implantable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defibrillators</a:t>
            </a:r>
            <a:r>
              <a:rPr lang="de-DE" altLang="de-DE" sz="1200" dirty="0">
                <a:solidFill>
                  <a:srgbClr val="000000"/>
                </a:solidFill>
              </a:rPr>
              <a:t> in </a:t>
            </a:r>
            <a:br>
              <a:rPr lang="de-DE" altLang="de-DE" sz="1200" dirty="0">
                <a:solidFill>
                  <a:srgbClr val="000000"/>
                </a:solidFill>
              </a:rPr>
            </a:br>
            <a:r>
              <a:rPr lang="de-DE" altLang="de-DE" sz="1200" dirty="0" err="1">
                <a:solidFill>
                  <a:srgbClr val="000000"/>
                </a:solidFill>
              </a:rPr>
              <a:t>patients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resuscitated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fromnear-fatel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ventricular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arrhythmias</a:t>
            </a:r>
            <a:r>
              <a:rPr lang="de-DE" altLang="de-DE" sz="1200" dirty="0">
                <a:solidFill>
                  <a:srgbClr val="000000"/>
                </a:solidFill>
              </a:rPr>
              <a:t>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200" b="1" i="1" dirty="0">
                <a:solidFill>
                  <a:srgbClr val="000000"/>
                </a:solidFill>
              </a:rPr>
              <a:t>N Engl J </a:t>
            </a:r>
            <a:r>
              <a:rPr lang="de-DE" altLang="de-DE" sz="1200" b="1" i="1" dirty="0" err="1">
                <a:solidFill>
                  <a:srgbClr val="000000"/>
                </a:solidFill>
              </a:rPr>
              <a:t>Med</a:t>
            </a:r>
            <a:r>
              <a:rPr lang="de-DE" altLang="de-DE" sz="1200" b="1" i="1" dirty="0">
                <a:solidFill>
                  <a:srgbClr val="000000"/>
                </a:solidFill>
              </a:rPr>
              <a:t> 1997; 337: 1576-1583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 sz="1200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 sz="2400" b="1" dirty="0">
              <a:solidFill>
                <a:srgbClr val="333399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400" b="1" dirty="0">
                <a:solidFill>
                  <a:srgbClr val="333399"/>
                </a:solidFill>
              </a:rPr>
              <a:t>MADITT II</a:t>
            </a:r>
            <a:r>
              <a:rPr lang="de-DE" altLang="de-DE" dirty="0">
                <a:solidFill>
                  <a:srgbClr val="000000"/>
                </a:solidFill>
              </a:rPr>
              <a:t>  	ICD vs. </a:t>
            </a:r>
            <a:r>
              <a:rPr lang="de-DE" altLang="de-DE" dirty="0" err="1">
                <a:solidFill>
                  <a:srgbClr val="000000"/>
                </a:solidFill>
              </a:rPr>
              <a:t>conventional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therapy</a:t>
            </a:r>
            <a:r>
              <a:rPr lang="de-DE" altLang="de-DE" dirty="0">
                <a:solidFill>
                  <a:srgbClr val="000000"/>
                </a:solidFill>
              </a:rPr>
              <a:t>	</a:t>
            </a:r>
            <a:r>
              <a:rPr lang="de-DE" altLang="de-DE" dirty="0" err="1">
                <a:solidFill>
                  <a:srgbClr val="000000"/>
                </a:solidFill>
              </a:rPr>
              <a:t>reduction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of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mortality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with</a:t>
            </a:r>
            <a:endParaRPr lang="de-DE" altLang="de-DE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400" dirty="0">
                <a:solidFill>
                  <a:srgbClr val="000000"/>
                </a:solidFill>
              </a:rPr>
              <a:t>n= 1232</a:t>
            </a:r>
            <a:r>
              <a:rPr lang="de-DE" altLang="de-DE" dirty="0">
                <a:solidFill>
                  <a:srgbClr val="000000"/>
                </a:solidFill>
              </a:rPr>
              <a:t> 						ICD </a:t>
            </a:r>
            <a:r>
              <a:rPr lang="de-DE" altLang="de-DE" dirty="0" err="1">
                <a:solidFill>
                  <a:srgbClr val="000000"/>
                </a:solidFill>
              </a:rPr>
              <a:t>of</a:t>
            </a:r>
            <a:r>
              <a:rPr lang="de-DE" altLang="de-DE" dirty="0">
                <a:solidFill>
                  <a:srgbClr val="000000"/>
                </a:solidFill>
              </a:rPr>
              <a:t> 30%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de-DE" altLang="de-DE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200" dirty="0">
                <a:solidFill>
                  <a:srgbClr val="000000"/>
                </a:solidFill>
              </a:rPr>
              <a:t>Moss AJ, </a:t>
            </a:r>
            <a:r>
              <a:rPr lang="de-DE" altLang="de-DE" sz="1200" dirty="0" err="1">
                <a:solidFill>
                  <a:srgbClr val="000000"/>
                </a:solidFill>
              </a:rPr>
              <a:t>Zareba</a:t>
            </a:r>
            <a:r>
              <a:rPr lang="de-DE" altLang="de-DE" sz="1200" dirty="0">
                <a:solidFill>
                  <a:srgbClr val="000000"/>
                </a:solidFill>
              </a:rPr>
              <a:t> W, Hall WJ et al. </a:t>
            </a:r>
            <a:r>
              <a:rPr lang="de-DE" altLang="de-DE" sz="1200" dirty="0" err="1">
                <a:solidFill>
                  <a:srgbClr val="000000"/>
                </a:solidFill>
              </a:rPr>
              <a:t>Prophylactic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implantation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of</a:t>
            </a:r>
            <a:r>
              <a:rPr lang="de-DE" altLang="de-DE" sz="1200" dirty="0">
                <a:solidFill>
                  <a:srgbClr val="000000"/>
                </a:solidFill>
              </a:rPr>
              <a:t> a </a:t>
            </a:r>
            <a:r>
              <a:rPr lang="de-DE" altLang="de-DE" sz="1200" dirty="0" err="1">
                <a:solidFill>
                  <a:srgbClr val="000000"/>
                </a:solidFill>
              </a:rPr>
              <a:t>defibrillator</a:t>
            </a:r>
            <a:r>
              <a:rPr lang="de-DE" altLang="de-DE" sz="1200" dirty="0">
                <a:solidFill>
                  <a:srgbClr val="000000"/>
                </a:solidFill>
              </a:rPr>
              <a:t> in</a:t>
            </a:r>
            <a:br>
              <a:rPr lang="de-DE" altLang="de-DE" sz="1200" dirty="0">
                <a:solidFill>
                  <a:srgbClr val="000000"/>
                </a:solidFill>
              </a:rPr>
            </a:br>
            <a:r>
              <a:rPr lang="de-DE" altLang="de-DE" sz="1200" dirty="0" err="1">
                <a:solidFill>
                  <a:srgbClr val="000000"/>
                </a:solidFill>
              </a:rPr>
              <a:t>patients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with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myocardial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infarction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and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reduced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ejection</a:t>
            </a:r>
            <a:r>
              <a:rPr lang="de-DE" altLang="de-DE" sz="1200" dirty="0">
                <a:solidFill>
                  <a:srgbClr val="000000"/>
                </a:solidFill>
              </a:rPr>
              <a:t> </a:t>
            </a:r>
            <a:r>
              <a:rPr lang="de-DE" altLang="de-DE" sz="1200" dirty="0" err="1">
                <a:solidFill>
                  <a:srgbClr val="000000"/>
                </a:solidFill>
              </a:rPr>
              <a:t>fraction</a:t>
            </a:r>
            <a:r>
              <a:rPr lang="de-DE" altLang="de-DE" sz="1200" dirty="0">
                <a:solidFill>
                  <a:srgbClr val="000000"/>
                </a:solidFill>
              </a:rPr>
              <a:t>. </a:t>
            </a:r>
            <a:br>
              <a:rPr lang="de-DE" altLang="de-DE" sz="1200" dirty="0">
                <a:solidFill>
                  <a:srgbClr val="000000"/>
                </a:solidFill>
              </a:rPr>
            </a:br>
            <a:r>
              <a:rPr lang="de-DE" altLang="de-DE" sz="1200" b="1" i="1" dirty="0">
                <a:solidFill>
                  <a:srgbClr val="000000"/>
                </a:solidFill>
              </a:rPr>
              <a:t>N Engl J </a:t>
            </a:r>
            <a:r>
              <a:rPr lang="de-DE" altLang="de-DE" sz="1200" b="1" i="1" dirty="0" err="1">
                <a:solidFill>
                  <a:srgbClr val="000000"/>
                </a:solidFill>
              </a:rPr>
              <a:t>Med</a:t>
            </a:r>
            <a:r>
              <a:rPr lang="de-DE" altLang="de-DE" sz="1200" b="1" i="1" dirty="0">
                <a:solidFill>
                  <a:srgbClr val="000000"/>
                </a:solidFill>
              </a:rPr>
              <a:t> 2002; 346: 877-883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dirty="0">
                <a:solidFill>
                  <a:srgbClr val="000000"/>
                </a:solidFill>
              </a:rPr>
              <a:t>	</a:t>
            </a:r>
          </a:p>
        </p:txBody>
      </p:sp>
      <p:sp>
        <p:nvSpPr>
          <p:cNvPr id="75779" name="Text Box 3"/>
          <p:cNvSpPr txBox="1">
            <a:spLocks noChangeArrowheads="1"/>
          </p:cNvSpPr>
          <p:nvPr/>
        </p:nvSpPr>
        <p:spPr bwMode="auto">
          <a:xfrm>
            <a:off x="4368800" y="457201"/>
            <a:ext cx="3361267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800" dirty="0">
                <a:solidFill>
                  <a:srgbClr val="000000"/>
                </a:solidFill>
              </a:rPr>
              <a:t>ICD-</a:t>
            </a:r>
            <a:r>
              <a:rPr lang="de-DE" altLang="de-DE" sz="2800" dirty="0" err="1">
                <a:solidFill>
                  <a:srgbClr val="000000"/>
                </a:solidFill>
              </a:rPr>
              <a:t>Therapy</a:t>
            </a:r>
            <a:r>
              <a:rPr lang="de-DE" altLang="de-DE" sz="2800" dirty="0">
                <a:solidFill>
                  <a:srgbClr val="000000"/>
                </a:solidFill>
              </a:rPr>
              <a:t>: </a:t>
            </a:r>
          </a:p>
        </p:txBody>
      </p:sp>
      <p:sp>
        <p:nvSpPr>
          <p:cNvPr id="75780" name="Text Box 4"/>
          <p:cNvSpPr txBox="1">
            <a:spLocks noChangeArrowheads="1"/>
          </p:cNvSpPr>
          <p:nvPr/>
        </p:nvSpPr>
        <p:spPr bwMode="auto">
          <a:xfrm>
            <a:off x="527051" y="1219201"/>
            <a:ext cx="950806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dirty="0" err="1">
                <a:solidFill>
                  <a:srgbClr val="000000"/>
                </a:solidFill>
              </a:rPr>
              <a:t>Patients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with</a:t>
            </a:r>
            <a:r>
              <a:rPr lang="de-DE" altLang="de-DE" dirty="0">
                <a:solidFill>
                  <a:srgbClr val="000000"/>
                </a:solidFill>
              </a:rPr>
              <a:t> CAD, </a:t>
            </a:r>
            <a:r>
              <a:rPr lang="de-DE" altLang="de-DE" dirty="0" err="1">
                <a:solidFill>
                  <a:srgbClr val="000000"/>
                </a:solidFill>
              </a:rPr>
              <a:t>without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sufficient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revascularization</a:t>
            </a:r>
            <a:r>
              <a:rPr lang="de-DE" altLang="de-DE" dirty="0">
                <a:solidFill>
                  <a:srgbClr val="000000"/>
                </a:solidFill>
              </a:rPr>
              <a:t>, </a:t>
            </a:r>
            <a:r>
              <a:rPr lang="de-DE" altLang="de-DE" dirty="0" err="1">
                <a:solidFill>
                  <a:srgbClr val="000000"/>
                </a:solidFill>
              </a:rPr>
              <a:t>and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  <a:r>
              <a:rPr lang="de-DE" altLang="de-DE" dirty="0" err="1">
                <a:solidFill>
                  <a:srgbClr val="000000"/>
                </a:solidFill>
              </a:rPr>
              <a:t>reduced</a:t>
            </a:r>
            <a:r>
              <a:rPr lang="de-DE" altLang="de-DE" dirty="0">
                <a:solidFill>
                  <a:srgbClr val="000000"/>
                </a:solidFill>
              </a:rPr>
              <a:t> LV-</a:t>
            </a:r>
            <a:r>
              <a:rPr lang="de-DE" altLang="de-DE" dirty="0" err="1">
                <a:solidFill>
                  <a:srgbClr val="000000"/>
                </a:solidFill>
              </a:rPr>
              <a:t>function</a:t>
            </a:r>
            <a:r>
              <a:rPr lang="de-DE" altLang="de-DE" dirty="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741597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Implantation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pacemakers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implantable</a:t>
            </a:r>
            <a:r>
              <a:rPr lang="de-DE" dirty="0"/>
              <a:t> </a:t>
            </a:r>
            <a:r>
              <a:rPr lang="de-DE" dirty="0" err="1"/>
              <a:t>cardioverter</a:t>
            </a:r>
            <a:r>
              <a:rPr lang="de-DE" dirty="0"/>
              <a:t> </a:t>
            </a:r>
            <a:r>
              <a:rPr lang="de-DE" dirty="0" err="1"/>
              <a:t>defibrillators</a:t>
            </a:r>
            <a:r>
              <a:rPr lang="de-DE" dirty="0"/>
              <a:t> (</a:t>
            </a:r>
            <a:r>
              <a:rPr lang="de-DE" dirty="0" err="1"/>
              <a:t>ICD´s</a:t>
            </a:r>
            <a:r>
              <a:rPr lang="de-DE" dirty="0"/>
              <a:t>)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de-DE" dirty="0" err="1"/>
              <a:t>mostly</a:t>
            </a:r>
            <a:r>
              <a:rPr lang="de-DE" dirty="0"/>
              <a:t> in </a:t>
            </a:r>
            <a:r>
              <a:rPr lang="de-DE" dirty="0" err="1"/>
              <a:t>local</a:t>
            </a:r>
            <a:r>
              <a:rPr lang="de-DE" dirty="0"/>
              <a:t> </a:t>
            </a:r>
            <a:r>
              <a:rPr lang="de-DE" dirty="0" err="1"/>
              <a:t>anaesthesia</a:t>
            </a:r>
            <a:endParaRPr lang="de-DE" dirty="0"/>
          </a:p>
          <a:p>
            <a:r>
              <a:rPr lang="de-DE" dirty="0" err="1"/>
              <a:t>performed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a </a:t>
            </a:r>
            <a:r>
              <a:rPr lang="de-DE" dirty="0" err="1"/>
              <a:t>cardiac</a:t>
            </a:r>
            <a:r>
              <a:rPr lang="de-DE" dirty="0"/>
              <a:t> </a:t>
            </a:r>
            <a:r>
              <a:rPr lang="de-DE" dirty="0" err="1"/>
              <a:t>surgeon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/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cardiologist</a:t>
            </a:r>
            <a:endParaRPr lang="de-DE" dirty="0"/>
          </a:p>
          <a:p>
            <a:r>
              <a:rPr lang="de-DE" dirty="0" err="1"/>
              <a:t>may</a:t>
            </a:r>
            <a:r>
              <a:rPr lang="de-DE" dirty="0"/>
              <a:t> </a:t>
            </a:r>
            <a:r>
              <a:rPr lang="de-DE" dirty="0" err="1"/>
              <a:t>include</a:t>
            </a:r>
            <a:r>
              <a:rPr lang="de-DE" dirty="0"/>
              <a:t> </a:t>
            </a:r>
            <a:r>
              <a:rPr lang="de-DE" dirty="0" err="1"/>
              <a:t>one</a:t>
            </a:r>
            <a:r>
              <a:rPr lang="de-DE" dirty="0"/>
              <a:t>, </a:t>
            </a:r>
            <a:r>
              <a:rPr lang="de-DE" dirty="0" err="1"/>
              <a:t>two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three</a:t>
            </a:r>
            <a:r>
              <a:rPr lang="de-DE" dirty="0"/>
              <a:t> </a:t>
            </a:r>
            <a:r>
              <a:rPr lang="de-DE" dirty="0" err="1"/>
              <a:t>leads</a:t>
            </a:r>
            <a:r>
              <a:rPr lang="de-DE" dirty="0"/>
              <a:t>, </a:t>
            </a:r>
            <a:r>
              <a:rPr lang="de-DE" dirty="0" err="1"/>
              <a:t>depending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implanted</a:t>
            </a:r>
            <a:r>
              <a:rPr lang="de-DE" dirty="0"/>
              <a:t> </a:t>
            </a:r>
            <a:r>
              <a:rPr lang="de-DE" dirty="0" err="1"/>
              <a:t>system</a:t>
            </a:r>
            <a:r>
              <a:rPr lang="de-DE" dirty="0"/>
              <a:t> (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chamber</a:t>
            </a:r>
            <a:r>
              <a:rPr lang="de-DE" dirty="0"/>
              <a:t> </a:t>
            </a:r>
            <a:r>
              <a:rPr lang="de-DE" dirty="0" err="1"/>
              <a:t>system</a:t>
            </a:r>
            <a:r>
              <a:rPr lang="de-DE" dirty="0"/>
              <a:t>, </a:t>
            </a:r>
            <a:r>
              <a:rPr lang="de-DE" dirty="0" err="1"/>
              <a:t>two</a:t>
            </a:r>
            <a:r>
              <a:rPr lang="de-DE" dirty="0"/>
              <a:t> </a:t>
            </a:r>
            <a:r>
              <a:rPr lang="de-DE" dirty="0" err="1"/>
              <a:t>chamber</a:t>
            </a:r>
            <a:r>
              <a:rPr lang="de-DE" dirty="0"/>
              <a:t> </a:t>
            </a:r>
            <a:r>
              <a:rPr lang="de-DE" dirty="0" err="1"/>
              <a:t>system</a:t>
            </a:r>
            <a:r>
              <a:rPr lang="de-DE" dirty="0"/>
              <a:t>, </a:t>
            </a:r>
            <a:r>
              <a:rPr lang="de-DE" dirty="0" err="1"/>
              <a:t>three</a:t>
            </a:r>
            <a:r>
              <a:rPr lang="de-DE" dirty="0"/>
              <a:t> </a:t>
            </a:r>
            <a:r>
              <a:rPr lang="de-DE" dirty="0" err="1"/>
              <a:t>chamber</a:t>
            </a:r>
            <a:r>
              <a:rPr lang="de-DE" dirty="0"/>
              <a:t> </a:t>
            </a:r>
            <a:r>
              <a:rPr lang="de-DE" dirty="0" err="1"/>
              <a:t>system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CRT </a:t>
            </a:r>
            <a:r>
              <a:rPr lang="de-DE" dirty="0" err="1"/>
              <a:t>system</a:t>
            </a:r>
            <a:r>
              <a:rPr lang="de-DE" dirty="0"/>
              <a:t>)</a:t>
            </a:r>
          </a:p>
          <a:p>
            <a:r>
              <a:rPr lang="de-DE" dirty="0" err="1"/>
              <a:t>pacemaker</a:t>
            </a:r>
            <a:r>
              <a:rPr lang="de-DE" dirty="0"/>
              <a:t> </a:t>
            </a:r>
            <a:r>
              <a:rPr lang="de-DE" dirty="0" err="1"/>
              <a:t>leads</a:t>
            </a:r>
            <a:r>
              <a:rPr lang="de-DE" dirty="0"/>
              <a:t> </a:t>
            </a:r>
            <a:r>
              <a:rPr lang="de-DE" dirty="0" err="1"/>
              <a:t>are</a:t>
            </a:r>
            <a:r>
              <a:rPr lang="de-DE" dirty="0"/>
              <a:t> </a:t>
            </a:r>
            <a:r>
              <a:rPr lang="de-DE" dirty="0" err="1"/>
              <a:t>implanted</a:t>
            </a:r>
            <a:r>
              <a:rPr lang="de-DE" dirty="0"/>
              <a:t> in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right</a:t>
            </a:r>
            <a:r>
              <a:rPr lang="de-DE" dirty="0"/>
              <a:t> </a:t>
            </a:r>
            <a:r>
              <a:rPr lang="de-DE" dirty="0" err="1"/>
              <a:t>ventricle</a:t>
            </a:r>
            <a:r>
              <a:rPr lang="de-DE" dirty="0"/>
              <a:t>, </a:t>
            </a:r>
            <a:r>
              <a:rPr lang="de-DE" dirty="0" err="1"/>
              <a:t>right</a:t>
            </a:r>
            <a:r>
              <a:rPr lang="de-DE" dirty="0"/>
              <a:t> </a:t>
            </a:r>
            <a:r>
              <a:rPr lang="de-DE" dirty="0" err="1"/>
              <a:t>atrium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in </a:t>
            </a:r>
            <a:r>
              <a:rPr lang="de-DE" dirty="0" err="1"/>
              <a:t>posterolateral</a:t>
            </a:r>
            <a:r>
              <a:rPr lang="de-DE" dirty="0"/>
              <a:t> </a:t>
            </a:r>
            <a:r>
              <a:rPr lang="de-DE" dirty="0" err="1"/>
              <a:t>coronary</a:t>
            </a:r>
            <a:r>
              <a:rPr lang="de-DE" dirty="0"/>
              <a:t> </a:t>
            </a:r>
            <a:r>
              <a:rPr lang="de-DE" dirty="0" err="1"/>
              <a:t>veins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coronary</a:t>
            </a:r>
            <a:r>
              <a:rPr lang="de-DE" dirty="0"/>
              <a:t> </a:t>
            </a:r>
            <a:r>
              <a:rPr lang="de-DE" dirty="0" err="1"/>
              <a:t>sinus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reach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lateral wall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left</a:t>
            </a:r>
            <a:r>
              <a:rPr lang="de-DE" dirty="0"/>
              <a:t> </a:t>
            </a:r>
            <a:r>
              <a:rPr lang="de-DE" dirty="0" err="1"/>
              <a:t>ventricle</a:t>
            </a:r>
            <a:r>
              <a:rPr lang="de-DE" dirty="0"/>
              <a:t>, </a:t>
            </a:r>
            <a:r>
              <a:rPr lang="de-DE" dirty="0" err="1"/>
              <a:t>depending</a:t>
            </a:r>
            <a:r>
              <a:rPr lang="de-DE" dirty="0"/>
              <a:t> on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implanted</a:t>
            </a:r>
            <a:r>
              <a:rPr lang="de-DE" dirty="0"/>
              <a:t> </a:t>
            </a:r>
            <a:r>
              <a:rPr lang="de-DE" dirty="0" err="1"/>
              <a:t>system</a:t>
            </a:r>
            <a:endParaRPr lang="de-DE" dirty="0"/>
          </a:p>
          <a:p>
            <a:r>
              <a:rPr lang="de-DE" dirty="0" err="1"/>
              <a:t>are</a:t>
            </a:r>
            <a:r>
              <a:rPr lang="de-DE" dirty="0"/>
              <a:t> </a:t>
            </a:r>
            <a:r>
              <a:rPr lang="de-DE" dirty="0" err="1"/>
              <a:t>performed</a:t>
            </a:r>
            <a:r>
              <a:rPr lang="de-DE" dirty="0"/>
              <a:t> </a:t>
            </a:r>
            <a:r>
              <a:rPr lang="de-DE" dirty="0" err="1"/>
              <a:t>regardless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age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gender</a:t>
            </a:r>
            <a:r>
              <a:rPr lang="de-DE" dirty="0"/>
              <a:t>, </a:t>
            </a:r>
            <a:r>
              <a:rPr lang="de-DE" dirty="0" err="1"/>
              <a:t>as</a:t>
            </a:r>
            <a:r>
              <a:rPr lang="de-DE" dirty="0"/>
              <a:t> </a:t>
            </a:r>
            <a:r>
              <a:rPr lang="de-DE" dirty="0" err="1"/>
              <a:t>long</a:t>
            </a:r>
            <a:r>
              <a:rPr lang="de-DE" dirty="0"/>
              <a:t> </a:t>
            </a:r>
            <a:r>
              <a:rPr lang="de-DE" dirty="0" err="1"/>
              <a:t>as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patient</a:t>
            </a:r>
            <a:r>
              <a:rPr lang="de-DE" dirty="0"/>
              <a:t> ist in </a:t>
            </a:r>
            <a:r>
              <a:rPr lang="de-DE" dirty="0" err="1"/>
              <a:t>good</a:t>
            </a:r>
            <a:r>
              <a:rPr lang="de-DE" dirty="0"/>
              <a:t> </a:t>
            </a:r>
            <a:r>
              <a:rPr lang="de-DE" dirty="0" err="1"/>
              <a:t>physical</a:t>
            </a:r>
            <a:r>
              <a:rPr lang="de-DE" dirty="0"/>
              <a:t> </a:t>
            </a:r>
            <a:r>
              <a:rPr lang="de-DE" dirty="0" err="1"/>
              <a:t>condition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will live </a:t>
            </a:r>
            <a:r>
              <a:rPr lang="de-DE" dirty="0" err="1"/>
              <a:t>longer</a:t>
            </a:r>
            <a:r>
              <a:rPr lang="de-DE" dirty="0"/>
              <a:t> </a:t>
            </a:r>
            <a:r>
              <a:rPr lang="de-DE" dirty="0" err="1"/>
              <a:t>than</a:t>
            </a:r>
            <a:r>
              <a:rPr lang="de-DE" dirty="0"/>
              <a:t> at least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year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9336848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5" name="Picture 5" descr="msotw9_temp0"/>
          <p:cNvPicPr>
            <a:picLocks noChangeAspect="1" noChangeArrowheads="1"/>
          </p:cNvPicPr>
          <p:nvPr/>
        </p:nvPicPr>
        <p:blipFill>
          <a:blip r:embed="rId2">
            <a:lum bright="76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7" t="4918" b="16394"/>
          <a:stretch>
            <a:fillRect/>
          </a:stretch>
        </p:blipFill>
        <p:spPr bwMode="auto">
          <a:xfrm>
            <a:off x="0" y="0"/>
            <a:ext cx="117094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6802" name="Text Box 2"/>
          <p:cNvSpPr txBox="1">
            <a:spLocks noChangeArrowheads="1"/>
          </p:cNvSpPr>
          <p:nvPr/>
        </p:nvSpPr>
        <p:spPr bwMode="auto">
          <a:xfrm>
            <a:off x="239185" y="692150"/>
            <a:ext cx="779822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800" dirty="0" err="1">
                <a:solidFill>
                  <a:srgbClr val="000000"/>
                </a:solidFill>
              </a:rPr>
              <a:t>Implantable</a:t>
            </a:r>
            <a:r>
              <a:rPr lang="de-DE" altLang="de-DE" sz="2800" dirty="0">
                <a:solidFill>
                  <a:srgbClr val="000000"/>
                </a:solidFill>
              </a:rPr>
              <a:t> </a:t>
            </a:r>
            <a:r>
              <a:rPr lang="de-DE" altLang="de-DE" sz="2800" dirty="0" err="1">
                <a:solidFill>
                  <a:srgbClr val="000000"/>
                </a:solidFill>
              </a:rPr>
              <a:t>Cardioverter</a:t>
            </a:r>
            <a:r>
              <a:rPr lang="de-DE" altLang="de-DE" sz="2800" dirty="0">
                <a:solidFill>
                  <a:srgbClr val="000000"/>
                </a:solidFill>
              </a:rPr>
              <a:t>-Defibrillator-System   (ICD)</a:t>
            </a:r>
          </a:p>
        </p:txBody>
      </p:sp>
      <p:sp>
        <p:nvSpPr>
          <p:cNvPr id="76803" name="Text Box 3"/>
          <p:cNvSpPr txBox="1">
            <a:spLocks noChangeArrowheads="1"/>
          </p:cNvSpPr>
          <p:nvPr/>
        </p:nvSpPr>
        <p:spPr bwMode="auto">
          <a:xfrm>
            <a:off x="527382" y="2204865"/>
            <a:ext cx="7180748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000" b="1" i="1" dirty="0">
                <a:solidFill>
                  <a:srgbClr val="000000"/>
                </a:solidFill>
              </a:rPr>
              <a:t>„Primary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goal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of</a:t>
            </a:r>
            <a:r>
              <a:rPr lang="de-DE" altLang="de-DE" sz="2000" b="1" i="1" dirty="0">
                <a:solidFill>
                  <a:srgbClr val="000000"/>
                </a:solidFill>
              </a:rPr>
              <a:t> ICD-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therapy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is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reduction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of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mortality</a:t>
            </a:r>
            <a:r>
              <a:rPr lang="de-DE" altLang="de-DE" sz="2000" b="1" i="1" dirty="0">
                <a:solidFill>
                  <a:srgbClr val="000000"/>
                </a:solidFill>
              </a:rPr>
              <a:t> due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to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000" b="1" i="1" dirty="0" err="1">
                <a:solidFill>
                  <a:srgbClr val="000000"/>
                </a:solidFill>
              </a:rPr>
              <a:t>sudden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cardiac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death</a:t>
            </a:r>
            <a:r>
              <a:rPr lang="de-DE" altLang="de-DE" sz="2000" b="1" i="1" dirty="0">
                <a:solidFill>
                  <a:srgbClr val="000000"/>
                </a:solidFill>
              </a:rPr>
              <a:t>.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Cardiac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arrest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is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supposed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to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be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terminated</a:t>
            </a:r>
            <a:endParaRPr lang="de-DE" altLang="de-DE" sz="2000" b="1" i="1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000" b="1" i="1" dirty="0" err="1">
                <a:solidFill>
                  <a:srgbClr val="000000"/>
                </a:solidFill>
              </a:rPr>
              <a:t>through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automatic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detection</a:t>
            </a:r>
            <a:r>
              <a:rPr lang="de-DE" altLang="de-DE" sz="2000" b="1" i="1" dirty="0">
                <a:solidFill>
                  <a:srgbClr val="000000"/>
                </a:solidFill>
              </a:rPr>
              <a:t> und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termination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of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hemodynamic</a:t>
            </a:r>
            <a:endParaRPr lang="de-DE" altLang="de-DE" sz="2000" b="1" i="1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2000" b="1" i="1" dirty="0">
                <a:solidFill>
                  <a:srgbClr val="000000"/>
                </a:solidFill>
              </a:rPr>
              <a:t>relevant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ventricular</a:t>
            </a:r>
            <a:r>
              <a:rPr lang="de-DE" altLang="de-DE" sz="2000" b="1" i="1" dirty="0">
                <a:solidFill>
                  <a:srgbClr val="000000"/>
                </a:solidFill>
              </a:rPr>
              <a:t> </a:t>
            </a:r>
            <a:r>
              <a:rPr lang="de-DE" altLang="de-DE" sz="2000" b="1" i="1" dirty="0" err="1">
                <a:solidFill>
                  <a:srgbClr val="000000"/>
                </a:solidFill>
              </a:rPr>
              <a:t>tachycardias</a:t>
            </a:r>
            <a:r>
              <a:rPr lang="de-DE" altLang="de-DE" sz="2000" b="1" i="1" dirty="0">
                <a:solidFill>
                  <a:srgbClr val="000000"/>
                </a:solidFill>
              </a:rPr>
              <a:t>.“</a:t>
            </a:r>
          </a:p>
        </p:txBody>
      </p:sp>
      <p:sp>
        <p:nvSpPr>
          <p:cNvPr id="76804" name="Text Box 4"/>
          <p:cNvSpPr txBox="1">
            <a:spLocks noChangeArrowheads="1"/>
          </p:cNvSpPr>
          <p:nvPr/>
        </p:nvSpPr>
        <p:spPr bwMode="auto">
          <a:xfrm>
            <a:off x="8015818" y="5661026"/>
            <a:ext cx="3649133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</a:rPr>
              <a:t>Mitteilungen der Deutschen Gesellschaft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</a:rPr>
              <a:t>für Kardiologie-Herz-und Kreislaufforschung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000" i="1">
                <a:solidFill>
                  <a:srgbClr val="000000"/>
                </a:solidFill>
              </a:rPr>
              <a:t>Leitlinien zur Implantation von Defibrillatoren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de-DE" altLang="de-DE" sz="1000">
                <a:solidFill>
                  <a:srgbClr val="000000"/>
                </a:solidFill>
              </a:rPr>
              <a:t>Z Kardiol 89:126-135 (2000)</a:t>
            </a:r>
          </a:p>
        </p:txBody>
      </p:sp>
    </p:spTree>
    <p:extLst>
      <p:ext uri="{BB962C8B-B14F-4D97-AF65-F5344CB8AC3E}">
        <p14:creationId xmlns:p14="http://schemas.microsoft.com/office/powerpoint/2010/main" val="41195348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68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Pacemaker </a:t>
            </a:r>
            <a:r>
              <a:rPr lang="de-DE" dirty="0" err="1"/>
              <a:t>leads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en-GB" dirty="0"/>
              <a:t>are coated with silicone</a:t>
            </a:r>
            <a:endParaRPr lang="de-DE" dirty="0"/>
          </a:p>
          <a:p>
            <a:pPr lvl="0"/>
            <a:r>
              <a:rPr lang="en-GB" dirty="0"/>
              <a:t>are nowadays bipolar, in patients with older pacemaker models leads can also be unipolar</a:t>
            </a:r>
            <a:endParaRPr lang="de-DE" dirty="0"/>
          </a:p>
          <a:p>
            <a:pPr lvl="0"/>
            <a:r>
              <a:rPr lang="en-GB" dirty="0"/>
              <a:t>are connected to the pacemaker device via the header and fixed with screws</a:t>
            </a:r>
          </a:p>
          <a:p>
            <a:pPr lvl="0"/>
            <a:r>
              <a:rPr lang="en-GB" dirty="0"/>
              <a:t>can be disconnected from the pacemaker device by liberating fixation screws</a:t>
            </a:r>
            <a:endParaRPr lang="de-DE" dirty="0"/>
          </a:p>
          <a:p>
            <a:pPr lvl="0"/>
            <a:r>
              <a:rPr lang="en-GB" dirty="0"/>
              <a:t>are implanted via the big thoracic veins, such as Vena </a:t>
            </a:r>
            <a:r>
              <a:rPr lang="en-GB" dirty="0" err="1"/>
              <a:t>subclavia</a:t>
            </a:r>
            <a:r>
              <a:rPr lang="en-GB" dirty="0"/>
              <a:t> and Vena cava superior</a:t>
            </a:r>
            <a:endParaRPr lang="de-DE" dirty="0"/>
          </a:p>
          <a:p>
            <a:pPr lvl="0"/>
            <a:r>
              <a:rPr lang="en-GB" dirty="0"/>
              <a:t>20% of the implanted leads develop defects in the first 10 years after implantation independent from the producer 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84700536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msotw9_temp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2175" y="981075"/>
            <a:ext cx="5195888" cy="556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1030"/>
          <p:cNvSpPr txBox="1">
            <a:spLocks noChangeArrowheads="1"/>
          </p:cNvSpPr>
          <p:nvPr/>
        </p:nvSpPr>
        <p:spPr bwMode="auto">
          <a:xfrm>
            <a:off x="909472" y="401802"/>
            <a:ext cx="412484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de-DE" sz="2800" dirty="0"/>
              <a:t>Leads </a:t>
            </a:r>
            <a:r>
              <a:rPr lang="de-DE" altLang="de-DE" sz="2800" dirty="0" err="1"/>
              <a:t>for</a:t>
            </a:r>
            <a:r>
              <a:rPr lang="de-DE" altLang="de-DE" sz="2800" dirty="0"/>
              <a:t> </a:t>
            </a:r>
            <a:r>
              <a:rPr lang="de-DE" altLang="de-DE" sz="2800" dirty="0" err="1"/>
              <a:t>coronary</a:t>
            </a:r>
            <a:r>
              <a:rPr lang="de-DE" altLang="de-DE" sz="2800" dirty="0"/>
              <a:t> </a:t>
            </a:r>
            <a:r>
              <a:rPr lang="de-DE" altLang="de-DE" sz="2800" dirty="0" err="1"/>
              <a:t>veins</a:t>
            </a:r>
            <a:endParaRPr lang="de-DE" altLang="de-DE" sz="2800" dirty="0"/>
          </a:p>
        </p:txBody>
      </p:sp>
    </p:spTree>
    <p:extLst>
      <p:ext uri="{BB962C8B-B14F-4D97-AF65-F5344CB8AC3E}">
        <p14:creationId xmlns:p14="http://schemas.microsoft.com/office/powerpoint/2010/main" val="11520654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1027" descr="EndoAktivBiotroni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9102" y="1828800"/>
            <a:ext cx="3905250" cy="399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 Box 1030"/>
          <p:cNvSpPr txBox="1">
            <a:spLocks noChangeArrowheads="1"/>
          </p:cNvSpPr>
          <p:nvPr/>
        </p:nvSpPr>
        <p:spPr bwMode="auto">
          <a:xfrm>
            <a:off x="1069571" y="981076"/>
            <a:ext cx="996138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de-DE" sz="2800" dirty="0"/>
              <a:t>Lead </a:t>
            </a:r>
            <a:r>
              <a:rPr lang="de-DE" altLang="de-DE" sz="2800" dirty="0" err="1"/>
              <a:t>with</a:t>
            </a:r>
            <a:r>
              <a:rPr lang="de-DE" altLang="de-DE" sz="2800" dirty="0"/>
              <a:t> </a:t>
            </a:r>
            <a:r>
              <a:rPr lang="de-DE" altLang="de-DE" sz="2800" dirty="0" err="1"/>
              <a:t>active</a:t>
            </a:r>
            <a:r>
              <a:rPr lang="de-DE" altLang="de-DE" sz="2800" dirty="0"/>
              <a:t> </a:t>
            </a:r>
            <a:r>
              <a:rPr lang="de-DE" altLang="de-DE" sz="2800" dirty="0" err="1"/>
              <a:t>fixation</a:t>
            </a:r>
            <a:r>
              <a:rPr lang="de-DE" altLang="de-DE" sz="2800" dirty="0"/>
              <a:t> </a:t>
            </a:r>
            <a:r>
              <a:rPr lang="de-DE" altLang="de-DE" sz="2800" dirty="0" err="1"/>
              <a:t>for</a:t>
            </a:r>
            <a:r>
              <a:rPr lang="de-DE" altLang="de-DE" sz="2800" dirty="0"/>
              <a:t> </a:t>
            </a:r>
            <a:r>
              <a:rPr lang="de-DE" altLang="de-DE" sz="2800" dirty="0" err="1"/>
              <a:t>the</a:t>
            </a:r>
            <a:r>
              <a:rPr lang="de-DE" altLang="de-DE" sz="2800" dirty="0"/>
              <a:t> </a:t>
            </a:r>
            <a:r>
              <a:rPr lang="de-DE" altLang="de-DE" sz="2800" dirty="0" err="1"/>
              <a:t>right</a:t>
            </a:r>
            <a:r>
              <a:rPr lang="de-DE" altLang="de-DE" sz="2800" dirty="0"/>
              <a:t> </a:t>
            </a:r>
            <a:r>
              <a:rPr lang="de-DE" altLang="de-DE" sz="2800" dirty="0" err="1"/>
              <a:t>ventricle</a:t>
            </a:r>
            <a:r>
              <a:rPr lang="de-DE" altLang="de-DE" sz="2800" dirty="0"/>
              <a:t> </a:t>
            </a:r>
            <a:r>
              <a:rPr lang="de-DE" altLang="de-DE" sz="2800" dirty="0" err="1"/>
              <a:t>and</a:t>
            </a:r>
            <a:r>
              <a:rPr lang="de-DE" altLang="de-DE" sz="2800" dirty="0"/>
              <a:t> </a:t>
            </a:r>
            <a:r>
              <a:rPr lang="de-DE" altLang="de-DE" sz="2800" dirty="0" err="1"/>
              <a:t>right</a:t>
            </a:r>
            <a:r>
              <a:rPr lang="de-DE" altLang="de-DE" sz="2800" dirty="0"/>
              <a:t> </a:t>
            </a:r>
            <a:r>
              <a:rPr lang="de-DE" altLang="de-DE" sz="2800" dirty="0" err="1"/>
              <a:t>atrium</a:t>
            </a:r>
            <a:endParaRPr lang="de-DE" altLang="de-DE" sz="2800" dirty="0"/>
          </a:p>
        </p:txBody>
      </p:sp>
    </p:spTree>
    <p:extLst>
      <p:ext uri="{BB962C8B-B14F-4D97-AF65-F5344CB8AC3E}">
        <p14:creationId xmlns:p14="http://schemas.microsoft.com/office/powerpoint/2010/main" val="11071142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ICD </a:t>
            </a:r>
            <a:r>
              <a:rPr lang="de-DE" dirty="0" err="1"/>
              <a:t>leads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are coated with silicone</a:t>
            </a:r>
            <a:endParaRPr lang="de-DE" dirty="0"/>
          </a:p>
          <a:p>
            <a:pPr lvl="0"/>
            <a:r>
              <a:rPr lang="en-GB" dirty="0"/>
              <a:t>are always bipolar and contain one or two shock coils</a:t>
            </a:r>
            <a:endParaRPr lang="de-DE" dirty="0"/>
          </a:p>
          <a:p>
            <a:pPr lvl="0"/>
            <a:r>
              <a:rPr lang="en-GB" dirty="0"/>
              <a:t>are connected to the ICD device via the header and fixed with screws</a:t>
            </a:r>
          </a:p>
          <a:p>
            <a:pPr lvl="0"/>
            <a:r>
              <a:rPr lang="en-GB" dirty="0"/>
              <a:t>can be disconnected from the ICD device by liberating fixation screws</a:t>
            </a:r>
            <a:endParaRPr lang="de-DE" dirty="0"/>
          </a:p>
          <a:p>
            <a:pPr lvl="0"/>
            <a:r>
              <a:rPr lang="en-GB" dirty="0"/>
              <a:t>are implanted via the big thoracic veins, such as Vena </a:t>
            </a:r>
            <a:r>
              <a:rPr lang="en-GB" dirty="0" err="1"/>
              <a:t>subclavia</a:t>
            </a:r>
            <a:r>
              <a:rPr lang="en-GB" dirty="0"/>
              <a:t> and Vena cava superior</a:t>
            </a:r>
            <a:endParaRPr lang="de-DE" dirty="0"/>
          </a:p>
          <a:p>
            <a:pPr lvl="0"/>
            <a:r>
              <a:rPr lang="en-GB" dirty="0"/>
              <a:t>20% of the implanted leads develop defects in the first 10 years after implantation independent from the producer </a:t>
            </a:r>
            <a:endParaRPr lang="de-DE" dirty="0"/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4065345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Pacemaker </a:t>
            </a:r>
            <a:r>
              <a:rPr lang="de-DE" dirty="0" err="1"/>
              <a:t>and</a:t>
            </a:r>
            <a:r>
              <a:rPr lang="de-DE" dirty="0"/>
              <a:t> ICD </a:t>
            </a:r>
            <a:r>
              <a:rPr lang="de-DE" dirty="0" err="1"/>
              <a:t>Batteries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err="1"/>
              <a:t>batteries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</a:t>
            </a:r>
            <a:r>
              <a:rPr lang="de-DE" dirty="0" err="1"/>
              <a:t>pacemakers</a:t>
            </a:r>
            <a:r>
              <a:rPr lang="de-DE" dirty="0"/>
              <a:t> last </a:t>
            </a:r>
            <a:r>
              <a:rPr lang="de-DE" dirty="0" err="1"/>
              <a:t>about</a:t>
            </a:r>
            <a:r>
              <a:rPr lang="de-DE" dirty="0"/>
              <a:t> 5 </a:t>
            </a:r>
            <a:r>
              <a:rPr lang="de-DE" dirty="0" err="1"/>
              <a:t>to</a:t>
            </a:r>
            <a:r>
              <a:rPr lang="de-DE" dirty="0"/>
              <a:t> 10 </a:t>
            </a:r>
            <a:r>
              <a:rPr lang="de-DE" dirty="0" err="1"/>
              <a:t>years</a:t>
            </a:r>
            <a:endParaRPr lang="de-DE" dirty="0"/>
          </a:p>
          <a:p>
            <a:r>
              <a:rPr lang="de-DE" dirty="0"/>
              <a:t>ICD </a:t>
            </a:r>
            <a:r>
              <a:rPr lang="de-DE" dirty="0" err="1"/>
              <a:t>batteries</a:t>
            </a:r>
            <a:r>
              <a:rPr lang="de-DE" dirty="0"/>
              <a:t> last </a:t>
            </a:r>
            <a:r>
              <a:rPr lang="de-DE" dirty="0" err="1"/>
              <a:t>about</a:t>
            </a:r>
            <a:r>
              <a:rPr lang="de-DE" dirty="0"/>
              <a:t> 3 </a:t>
            </a:r>
            <a:r>
              <a:rPr lang="de-DE" dirty="0" err="1"/>
              <a:t>to</a:t>
            </a:r>
            <a:r>
              <a:rPr lang="de-DE" dirty="0"/>
              <a:t> 8 </a:t>
            </a:r>
            <a:r>
              <a:rPr lang="de-DE" dirty="0" err="1"/>
              <a:t>years</a:t>
            </a:r>
            <a:endParaRPr lang="de-DE" dirty="0"/>
          </a:p>
          <a:p>
            <a:r>
              <a:rPr lang="de-DE" dirty="0" err="1"/>
              <a:t>pacemakers</a:t>
            </a:r>
            <a:r>
              <a:rPr lang="de-DE" dirty="0"/>
              <a:t> </a:t>
            </a:r>
            <a:r>
              <a:rPr lang="de-DE" dirty="0" err="1"/>
              <a:t>contain</a:t>
            </a:r>
            <a:r>
              <a:rPr lang="de-DE" dirty="0"/>
              <a:t> </a:t>
            </a:r>
            <a:r>
              <a:rPr lang="de-DE" dirty="0" err="1"/>
              <a:t>one</a:t>
            </a:r>
            <a:r>
              <a:rPr lang="de-DE" dirty="0"/>
              <a:t> </a:t>
            </a:r>
            <a:r>
              <a:rPr lang="de-DE" dirty="0" err="1"/>
              <a:t>battery</a:t>
            </a:r>
            <a:endParaRPr lang="de-DE" dirty="0"/>
          </a:p>
          <a:p>
            <a:r>
              <a:rPr lang="de-DE" dirty="0" err="1"/>
              <a:t>ICD´s</a:t>
            </a:r>
            <a:r>
              <a:rPr lang="de-DE" dirty="0"/>
              <a:t> </a:t>
            </a:r>
            <a:r>
              <a:rPr lang="de-DE" dirty="0" err="1"/>
              <a:t>contain</a:t>
            </a:r>
            <a:r>
              <a:rPr lang="de-DE" dirty="0"/>
              <a:t> </a:t>
            </a:r>
            <a:r>
              <a:rPr lang="de-DE" dirty="0" err="1"/>
              <a:t>two</a:t>
            </a:r>
            <a:r>
              <a:rPr lang="de-DE" dirty="0"/>
              <a:t> </a:t>
            </a:r>
            <a:r>
              <a:rPr lang="de-DE" dirty="0" err="1"/>
              <a:t>batteries</a:t>
            </a:r>
            <a:r>
              <a:rPr lang="de-DE" dirty="0"/>
              <a:t>, </a:t>
            </a:r>
            <a:r>
              <a:rPr lang="de-DE" dirty="0" err="1"/>
              <a:t>as</a:t>
            </a:r>
            <a:r>
              <a:rPr lang="de-DE" dirty="0"/>
              <a:t> </a:t>
            </a:r>
            <a:r>
              <a:rPr lang="de-DE" dirty="0" err="1"/>
              <a:t>they</a:t>
            </a:r>
            <a:r>
              <a:rPr lang="de-DE" dirty="0"/>
              <a:t> </a:t>
            </a:r>
            <a:r>
              <a:rPr lang="de-DE" dirty="0" err="1"/>
              <a:t>have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create</a:t>
            </a:r>
            <a:r>
              <a:rPr lang="de-DE" dirty="0"/>
              <a:t> </a:t>
            </a:r>
            <a:r>
              <a:rPr lang="de-DE" dirty="0" err="1"/>
              <a:t>higher</a:t>
            </a:r>
            <a:r>
              <a:rPr lang="de-DE" dirty="0"/>
              <a:t> </a:t>
            </a:r>
            <a:r>
              <a:rPr lang="de-DE" dirty="0" err="1"/>
              <a:t>voltages</a:t>
            </a:r>
            <a:r>
              <a:rPr lang="de-DE" dirty="0"/>
              <a:t> </a:t>
            </a:r>
            <a:r>
              <a:rPr lang="de-DE" dirty="0" err="1"/>
              <a:t>for</a:t>
            </a:r>
            <a:r>
              <a:rPr lang="de-DE" dirty="0"/>
              <a:t> </a:t>
            </a:r>
            <a:r>
              <a:rPr lang="de-DE" dirty="0" err="1"/>
              <a:t>cardiac</a:t>
            </a:r>
            <a:r>
              <a:rPr lang="de-DE" dirty="0"/>
              <a:t> </a:t>
            </a:r>
            <a:r>
              <a:rPr lang="de-DE" dirty="0" err="1"/>
              <a:t>defibrillation</a:t>
            </a:r>
            <a:endParaRPr lang="de-DE" dirty="0"/>
          </a:p>
          <a:p>
            <a:r>
              <a:rPr lang="de-DE" dirty="0" err="1"/>
              <a:t>cannot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charged</a:t>
            </a:r>
            <a:r>
              <a:rPr lang="de-DE" dirty="0"/>
              <a:t> </a:t>
            </a:r>
            <a:r>
              <a:rPr lang="de-DE" dirty="0" err="1"/>
              <a:t>from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outside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cardiologist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patient</a:t>
            </a:r>
            <a:r>
              <a:rPr lang="de-DE" dirty="0"/>
              <a:t>; </a:t>
            </a:r>
            <a:r>
              <a:rPr lang="de-DE" dirty="0" err="1"/>
              <a:t>they</a:t>
            </a:r>
            <a:r>
              <a:rPr lang="de-DE" dirty="0"/>
              <a:t> </a:t>
            </a:r>
            <a:r>
              <a:rPr lang="de-DE" dirty="0" err="1"/>
              <a:t>have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exchanged</a:t>
            </a:r>
            <a:r>
              <a:rPr lang="de-DE" dirty="0"/>
              <a:t> </a:t>
            </a:r>
            <a:r>
              <a:rPr lang="de-DE" dirty="0" err="1"/>
              <a:t>by</a:t>
            </a:r>
            <a:r>
              <a:rPr lang="de-DE" dirty="0"/>
              <a:t> </a:t>
            </a:r>
            <a:r>
              <a:rPr lang="de-DE" dirty="0" err="1"/>
              <a:t>surgery</a:t>
            </a:r>
            <a:r>
              <a:rPr lang="de-DE" dirty="0"/>
              <a:t> </a:t>
            </a:r>
            <a:r>
              <a:rPr lang="de-DE" dirty="0" err="1"/>
              <a:t>every</a:t>
            </a:r>
            <a:r>
              <a:rPr lang="de-DE" dirty="0"/>
              <a:t> 3 </a:t>
            </a:r>
            <a:r>
              <a:rPr lang="de-DE" dirty="0" err="1"/>
              <a:t>to</a:t>
            </a:r>
            <a:r>
              <a:rPr lang="de-DE" dirty="0"/>
              <a:t> 10 </a:t>
            </a:r>
            <a:r>
              <a:rPr lang="de-DE" dirty="0" err="1"/>
              <a:t>years</a:t>
            </a:r>
            <a:r>
              <a:rPr lang="de-DE" dirty="0"/>
              <a:t>, </a:t>
            </a:r>
            <a:r>
              <a:rPr lang="de-DE" dirty="0" err="1"/>
              <a:t>once</a:t>
            </a:r>
            <a:r>
              <a:rPr lang="de-DE" dirty="0"/>
              <a:t> </a:t>
            </a:r>
            <a:r>
              <a:rPr lang="de-DE" dirty="0" err="1"/>
              <a:t>their</a:t>
            </a:r>
            <a:r>
              <a:rPr lang="de-DE" dirty="0"/>
              <a:t> </a:t>
            </a:r>
            <a:r>
              <a:rPr lang="de-DE" dirty="0" err="1"/>
              <a:t>voltage</a:t>
            </a:r>
            <a:r>
              <a:rPr lang="de-DE" dirty="0"/>
              <a:t> </a:t>
            </a:r>
            <a:r>
              <a:rPr lang="de-DE" dirty="0" err="1"/>
              <a:t>reaches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low</a:t>
            </a:r>
            <a:r>
              <a:rPr lang="de-DE" dirty="0"/>
              <a:t> </a:t>
            </a:r>
            <a:r>
              <a:rPr lang="de-DE" dirty="0" err="1"/>
              <a:t>amounts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5939708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338" name="Group 2"/>
          <p:cNvGrpSpPr>
            <a:grpSpLocks/>
          </p:cNvGrpSpPr>
          <p:nvPr/>
        </p:nvGrpSpPr>
        <p:grpSpPr bwMode="auto">
          <a:xfrm>
            <a:off x="1847850" y="2133600"/>
            <a:ext cx="7783501" cy="4103688"/>
            <a:chOff x="-179" y="1816"/>
            <a:chExt cx="3999" cy="1850"/>
          </a:xfrm>
        </p:grpSpPr>
        <p:pic>
          <p:nvPicPr>
            <p:cNvPr id="14340" name="Picture 3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" y="1877"/>
              <a:ext cx="1533" cy="1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14341" name="Group 4"/>
            <p:cNvGrpSpPr>
              <a:grpSpLocks/>
            </p:cNvGrpSpPr>
            <p:nvPr/>
          </p:nvGrpSpPr>
          <p:grpSpPr bwMode="auto">
            <a:xfrm>
              <a:off x="-179" y="1816"/>
              <a:ext cx="3999" cy="1755"/>
              <a:chOff x="983" y="1305"/>
              <a:chExt cx="5081" cy="2452"/>
            </a:xfrm>
          </p:grpSpPr>
          <p:sp>
            <p:nvSpPr>
              <p:cNvPr id="14342" name="Rectangle 5"/>
              <p:cNvSpPr>
                <a:spLocks noChangeArrowheads="1"/>
              </p:cNvSpPr>
              <p:nvPr/>
            </p:nvSpPr>
            <p:spPr bwMode="auto">
              <a:xfrm>
                <a:off x="1498" y="3302"/>
                <a:ext cx="621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 err="1">
                    <a:latin typeface="Comic Sans MS" panose="030F0702030302020204" pitchFamily="66" charset="0"/>
                  </a:rPr>
                  <a:t>Battery</a:t>
                </a:r>
                <a:endParaRPr lang="de-DE" altLang="de-DE" sz="1600" b="1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343" name="Rectangle 6"/>
              <p:cNvSpPr>
                <a:spLocks noChangeArrowheads="1"/>
              </p:cNvSpPr>
              <p:nvPr/>
            </p:nvSpPr>
            <p:spPr bwMode="auto">
              <a:xfrm>
                <a:off x="983" y="1795"/>
                <a:ext cx="1148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>
                    <a:latin typeface="Comic Sans MS" panose="030F0702030302020204" pitchFamily="66" charset="0"/>
                  </a:rPr>
                  <a:t>Connector Block</a:t>
                </a:r>
              </a:p>
            </p:txBody>
          </p:sp>
          <p:sp>
            <p:nvSpPr>
              <p:cNvPr id="14344" name="Rectangle 7"/>
              <p:cNvSpPr>
                <a:spLocks noChangeArrowheads="1"/>
              </p:cNvSpPr>
              <p:nvPr/>
            </p:nvSpPr>
            <p:spPr bwMode="auto">
              <a:xfrm>
                <a:off x="1560" y="2548"/>
                <a:ext cx="554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>
                    <a:latin typeface="Comic Sans MS" panose="030F0702030302020204" pitchFamily="66" charset="0"/>
                  </a:rPr>
                  <a:t>Hybrid</a:t>
                </a:r>
              </a:p>
            </p:txBody>
          </p:sp>
          <p:sp>
            <p:nvSpPr>
              <p:cNvPr id="14345" name="Rectangle 8"/>
              <p:cNvSpPr>
                <a:spLocks noChangeArrowheads="1"/>
              </p:cNvSpPr>
              <p:nvPr/>
            </p:nvSpPr>
            <p:spPr bwMode="auto">
              <a:xfrm>
                <a:off x="4113" y="3208"/>
                <a:ext cx="783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 err="1">
                    <a:latin typeface="Comic Sans MS" panose="030F0702030302020204" pitchFamily="66" charset="0"/>
                  </a:rPr>
                  <a:t>Telemetry</a:t>
                </a:r>
                <a:endParaRPr lang="de-DE" altLang="de-DE" sz="1600" b="1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346" name="Rectangle 9"/>
              <p:cNvSpPr>
                <a:spLocks noChangeArrowheads="1"/>
              </p:cNvSpPr>
              <p:nvPr/>
            </p:nvSpPr>
            <p:spPr bwMode="auto">
              <a:xfrm>
                <a:off x="4113" y="2379"/>
                <a:ext cx="905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 err="1">
                    <a:latin typeface="Comic Sans MS" panose="030F0702030302020204" pitchFamily="66" charset="0"/>
                  </a:rPr>
                  <a:t>Condensator</a:t>
                </a:r>
                <a:endParaRPr lang="de-DE" altLang="de-DE" sz="1600" b="1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347" name="Rectangle 10"/>
              <p:cNvSpPr>
                <a:spLocks noChangeArrowheads="1"/>
              </p:cNvSpPr>
              <p:nvPr/>
            </p:nvSpPr>
            <p:spPr bwMode="auto">
              <a:xfrm>
                <a:off x="4122" y="2933"/>
                <a:ext cx="942" cy="2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>
                    <a:latin typeface="Comic Sans MS" panose="030F0702030302020204" pitchFamily="66" charset="0"/>
                  </a:rPr>
                  <a:t>Reed-Switch</a:t>
                </a:r>
              </a:p>
            </p:txBody>
          </p:sp>
          <p:sp>
            <p:nvSpPr>
              <p:cNvPr id="14348" name="Rectangle 11"/>
              <p:cNvSpPr>
                <a:spLocks noChangeArrowheads="1"/>
              </p:cNvSpPr>
              <p:nvPr/>
            </p:nvSpPr>
            <p:spPr bwMode="auto">
              <a:xfrm>
                <a:off x="4113" y="2664"/>
                <a:ext cx="1076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>
                    <a:latin typeface="Comic Sans MS" panose="030F0702030302020204" pitchFamily="66" charset="0"/>
                  </a:rPr>
                  <a:t>Quarz Crystal</a:t>
                </a:r>
              </a:p>
            </p:txBody>
          </p:sp>
          <p:sp>
            <p:nvSpPr>
              <p:cNvPr id="14349" name="Rectangle 12"/>
              <p:cNvSpPr>
                <a:spLocks noChangeArrowheads="1"/>
              </p:cNvSpPr>
              <p:nvPr/>
            </p:nvSpPr>
            <p:spPr bwMode="auto">
              <a:xfrm>
                <a:off x="4113" y="2110"/>
                <a:ext cx="1779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>
                    <a:latin typeface="Comic Sans MS" panose="030F0702030302020204" pitchFamily="66" charset="0"/>
                  </a:rPr>
                  <a:t>Defibrillation - </a:t>
                </a:r>
                <a:r>
                  <a:rPr lang="de-DE" altLang="de-DE" sz="1600" b="1" dirty="0" err="1">
                    <a:latin typeface="Comic Sans MS" panose="030F0702030302020204" pitchFamily="66" charset="0"/>
                  </a:rPr>
                  <a:t>Protector</a:t>
                </a:r>
                <a:endParaRPr lang="de-DE" altLang="de-DE" sz="1600" b="1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350" name="Rectangle 13"/>
              <p:cNvSpPr>
                <a:spLocks noChangeArrowheads="1"/>
              </p:cNvSpPr>
              <p:nvPr/>
            </p:nvSpPr>
            <p:spPr bwMode="auto">
              <a:xfrm>
                <a:off x="4115" y="1590"/>
                <a:ext cx="1610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 err="1">
                    <a:latin typeface="Comic Sans MS" panose="030F0702030302020204" pitchFamily="66" charset="0"/>
                  </a:rPr>
                  <a:t>Atrial</a:t>
                </a:r>
                <a:r>
                  <a:rPr lang="de-DE" altLang="de-DE" sz="1600" b="1" dirty="0">
                    <a:latin typeface="Comic Sans MS" panose="030F0702030302020204" pitchFamily="66" charset="0"/>
                  </a:rPr>
                  <a:t> Connection Tube</a:t>
                </a:r>
              </a:p>
            </p:txBody>
          </p:sp>
          <p:sp>
            <p:nvSpPr>
              <p:cNvPr id="14351" name="Rectangle 14"/>
              <p:cNvSpPr>
                <a:spLocks noChangeArrowheads="1"/>
              </p:cNvSpPr>
              <p:nvPr/>
            </p:nvSpPr>
            <p:spPr bwMode="auto">
              <a:xfrm>
                <a:off x="4113" y="1841"/>
                <a:ext cx="1951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 err="1">
                    <a:latin typeface="Comic Sans MS" panose="030F0702030302020204" pitchFamily="66" charset="0"/>
                  </a:rPr>
                  <a:t>Ventricular</a:t>
                </a:r>
                <a:r>
                  <a:rPr lang="de-DE" altLang="de-DE" sz="1600" b="1" dirty="0">
                    <a:latin typeface="Comic Sans MS" panose="030F0702030302020204" pitchFamily="66" charset="0"/>
                  </a:rPr>
                  <a:t> Connection Tube</a:t>
                </a:r>
              </a:p>
            </p:txBody>
          </p:sp>
          <p:sp>
            <p:nvSpPr>
              <p:cNvPr id="14352" name="Rectangle 15"/>
              <p:cNvSpPr>
                <a:spLocks noChangeArrowheads="1"/>
              </p:cNvSpPr>
              <p:nvPr/>
            </p:nvSpPr>
            <p:spPr bwMode="auto">
              <a:xfrm>
                <a:off x="4113" y="1305"/>
                <a:ext cx="877" cy="2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92075" tIns="46038" rIns="92075" bIns="46038">
                <a:spAutoFit/>
              </a:bodyPr>
              <a:lstStyle>
                <a:lvl1pPr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defTabSz="7620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defTabSz="7620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r>
                  <a:rPr lang="de-DE" altLang="de-DE" sz="1600" b="1" dirty="0" err="1">
                    <a:latin typeface="Comic Sans MS" panose="030F0702030302020204" pitchFamily="66" charset="0"/>
                  </a:rPr>
                  <a:t>Impedances</a:t>
                </a:r>
                <a:endParaRPr lang="de-DE" altLang="de-DE" sz="1600" b="1" dirty="0">
                  <a:latin typeface="Comic Sans MS" panose="030F0702030302020204" pitchFamily="66" charset="0"/>
                </a:endParaRPr>
              </a:p>
            </p:txBody>
          </p:sp>
          <p:sp>
            <p:nvSpPr>
              <p:cNvPr id="14353" name="Freeform 16"/>
              <p:cNvSpPr>
                <a:spLocks/>
              </p:cNvSpPr>
              <p:nvPr/>
            </p:nvSpPr>
            <p:spPr bwMode="auto">
              <a:xfrm>
                <a:off x="3152" y="2214"/>
                <a:ext cx="971" cy="339"/>
              </a:xfrm>
              <a:custGeom>
                <a:avLst/>
                <a:gdLst>
                  <a:gd name="T0" fmla="*/ 0 w 970"/>
                  <a:gd name="T1" fmla="*/ 338 h 339"/>
                  <a:gd name="T2" fmla="*/ 336 w 970"/>
                  <a:gd name="T3" fmla="*/ 1 h 339"/>
                  <a:gd name="T4" fmla="*/ 969 w 970"/>
                  <a:gd name="T5" fmla="*/ 0 h 339"/>
                  <a:gd name="T6" fmla="*/ 0 60000 65536"/>
                  <a:gd name="T7" fmla="*/ 0 60000 65536"/>
                  <a:gd name="T8" fmla="*/ 0 60000 65536"/>
                  <a:gd name="T9" fmla="*/ 0 w 970"/>
                  <a:gd name="T10" fmla="*/ 0 h 339"/>
                  <a:gd name="T11" fmla="*/ 970 w 970"/>
                  <a:gd name="T12" fmla="*/ 339 h 33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970" h="339">
                    <a:moveTo>
                      <a:pt x="0" y="338"/>
                    </a:moveTo>
                    <a:lnTo>
                      <a:pt x="336" y="1"/>
                    </a:lnTo>
                    <a:lnTo>
                      <a:pt x="969" y="0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14354" name="Freeform 17"/>
              <p:cNvSpPr>
                <a:spLocks/>
              </p:cNvSpPr>
              <p:nvPr/>
            </p:nvSpPr>
            <p:spPr bwMode="auto">
              <a:xfrm>
                <a:off x="2551" y="1408"/>
                <a:ext cx="1572" cy="1009"/>
              </a:xfrm>
              <a:custGeom>
                <a:avLst/>
                <a:gdLst>
                  <a:gd name="T0" fmla="*/ 0 w 1572"/>
                  <a:gd name="T1" fmla="*/ 1008 h 1009"/>
                  <a:gd name="T2" fmla="*/ 1005 w 1572"/>
                  <a:gd name="T3" fmla="*/ 1 h 1009"/>
                  <a:gd name="T4" fmla="*/ 1571 w 1572"/>
                  <a:gd name="T5" fmla="*/ 0 h 1009"/>
                  <a:gd name="T6" fmla="*/ 0 60000 65536"/>
                  <a:gd name="T7" fmla="*/ 0 60000 65536"/>
                  <a:gd name="T8" fmla="*/ 0 60000 65536"/>
                  <a:gd name="T9" fmla="*/ 0 w 1572"/>
                  <a:gd name="T10" fmla="*/ 0 h 1009"/>
                  <a:gd name="T11" fmla="*/ 1572 w 1572"/>
                  <a:gd name="T12" fmla="*/ 1009 h 1009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572" h="1009">
                    <a:moveTo>
                      <a:pt x="0" y="1008"/>
                    </a:moveTo>
                    <a:lnTo>
                      <a:pt x="1005" y="1"/>
                    </a:lnTo>
                    <a:lnTo>
                      <a:pt x="1571" y="0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14355" name="Freeform 18"/>
              <p:cNvSpPr>
                <a:spLocks/>
              </p:cNvSpPr>
              <p:nvPr/>
            </p:nvSpPr>
            <p:spPr bwMode="auto">
              <a:xfrm>
                <a:off x="3428" y="2484"/>
                <a:ext cx="695" cy="1"/>
              </a:xfrm>
              <a:custGeom>
                <a:avLst/>
                <a:gdLst>
                  <a:gd name="T0" fmla="*/ 0 w 694"/>
                  <a:gd name="T1" fmla="*/ 0 h 1"/>
                  <a:gd name="T2" fmla="*/ 693 w 694"/>
                  <a:gd name="T3" fmla="*/ 0 h 1"/>
                  <a:gd name="T4" fmla="*/ 0 60000 65536"/>
                  <a:gd name="T5" fmla="*/ 0 60000 65536"/>
                  <a:gd name="T6" fmla="*/ 0 w 694"/>
                  <a:gd name="T7" fmla="*/ 0 h 1"/>
                  <a:gd name="T8" fmla="*/ 694 w 694"/>
                  <a:gd name="T9" fmla="*/ 1 h 1"/>
                </a:gdLst>
                <a:ahLst/>
                <a:cxnLst>
                  <a:cxn ang="T4">
                    <a:pos x="T0" y="T1"/>
                  </a:cxn>
                  <a:cxn ang="T5">
                    <a:pos x="T2" y="T3"/>
                  </a:cxn>
                </a:cxnLst>
                <a:rect l="T6" t="T7" r="T8" b="T9"/>
                <a:pathLst>
                  <a:path w="694" h="1">
                    <a:moveTo>
                      <a:pt x="0" y="0"/>
                    </a:moveTo>
                    <a:lnTo>
                      <a:pt x="693" y="0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14356" name="Freeform 19"/>
              <p:cNvSpPr>
                <a:spLocks/>
              </p:cNvSpPr>
              <p:nvPr/>
            </p:nvSpPr>
            <p:spPr bwMode="auto">
              <a:xfrm>
                <a:off x="3503" y="2930"/>
                <a:ext cx="620" cy="93"/>
              </a:xfrm>
              <a:custGeom>
                <a:avLst/>
                <a:gdLst>
                  <a:gd name="T0" fmla="*/ 0 w 620"/>
                  <a:gd name="T1" fmla="*/ 0 h 93"/>
                  <a:gd name="T2" fmla="*/ 97 w 620"/>
                  <a:gd name="T3" fmla="*/ 92 h 93"/>
                  <a:gd name="T4" fmla="*/ 619 w 620"/>
                  <a:gd name="T5" fmla="*/ 92 h 93"/>
                  <a:gd name="T6" fmla="*/ 0 60000 65536"/>
                  <a:gd name="T7" fmla="*/ 0 60000 65536"/>
                  <a:gd name="T8" fmla="*/ 0 60000 65536"/>
                  <a:gd name="T9" fmla="*/ 0 w 620"/>
                  <a:gd name="T10" fmla="*/ 0 h 93"/>
                  <a:gd name="T11" fmla="*/ 620 w 620"/>
                  <a:gd name="T12" fmla="*/ 93 h 93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620" h="93">
                    <a:moveTo>
                      <a:pt x="0" y="0"/>
                    </a:moveTo>
                    <a:lnTo>
                      <a:pt x="97" y="92"/>
                    </a:lnTo>
                    <a:lnTo>
                      <a:pt x="619" y="92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14357" name="Freeform 20"/>
              <p:cNvSpPr>
                <a:spLocks/>
              </p:cNvSpPr>
              <p:nvPr/>
            </p:nvSpPr>
            <p:spPr bwMode="auto">
              <a:xfrm>
                <a:off x="2415" y="2887"/>
                <a:ext cx="1708" cy="405"/>
              </a:xfrm>
              <a:custGeom>
                <a:avLst/>
                <a:gdLst>
                  <a:gd name="T0" fmla="*/ 0 w 1708"/>
                  <a:gd name="T1" fmla="*/ 0 h 405"/>
                  <a:gd name="T2" fmla="*/ 403 w 1708"/>
                  <a:gd name="T3" fmla="*/ 404 h 405"/>
                  <a:gd name="T4" fmla="*/ 1707 w 1708"/>
                  <a:gd name="T5" fmla="*/ 404 h 405"/>
                  <a:gd name="T6" fmla="*/ 0 60000 65536"/>
                  <a:gd name="T7" fmla="*/ 0 60000 65536"/>
                  <a:gd name="T8" fmla="*/ 0 60000 65536"/>
                  <a:gd name="T9" fmla="*/ 0 w 1708"/>
                  <a:gd name="T10" fmla="*/ 0 h 405"/>
                  <a:gd name="T11" fmla="*/ 1708 w 1708"/>
                  <a:gd name="T12" fmla="*/ 405 h 405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1708" h="405">
                    <a:moveTo>
                      <a:pt x="0" y="0"/>
                    </a:moveTo>
                    <a:lnTo>
                      <a:pt x="403" y="404"/>
                    </a:lnTo>
                    <a:lnTo>
                      <a:pt x="1707" y="404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stealth" w="med" len="lg"/>
                <a:tailEnd type="none" w="sm" len="sm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14358" name="Freeform 21"/>
              <p:cNvSpPr>
                <a:spLocks/>
              </p:cNvSpPr>
              <p:nvPr/>
            </p:nvSpPr>
            <p:spPr bwMode="auto">
              <a:xfrm>
                <a:off x="3555" y="1678"/>
                <a:ext cx="568" cy="137"/>
              </a:xfrm>
              <a:custGeom>
                <a:avLst/>
                <a:gdLst>
                  <a:gd name="T0" fmla="*/ 566 w 567"/>
                  <a:gd name="T1" fmla="*/ 0 h 137"/>
                  <a:gd name="T2" fmla="*/ 134 w 567"/>
                  <a:gd name="T3" fmla="*/ 1 h 137"/>
                  <a:gd name="T4" fmla="*/ 0 w 567"/>
                  <a:gd name="T5" fmla="*/ 136 h 137"/>
                  <a:gd name="T6" fmla="*/ 0 60000 65536"/>
                  <a:gd name="T7" fmla="*/ 0 60000 65536"/>
                  <a:gd name="T8" fmla="*/ 0 60000 65536"/>
                  <a:gd name="T9" fmla="*/ 0 w 567"/>
                  <a:gd name="T10" fmla="*/ 0 h 137"/>
                  <a:gd name="T11" fmla="*/ 567 w 567"/>
                  <a:gd name="T12" fmla="*/ 137 h 137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67" h="137">
                    <a:moveTo>
                      <a:pt x="566" y="0"/>
                    </a:moveTo>
                    <a:lnTo>
                      <a:pt x="134" y="1"/>
                    </a:lnTo>
                    <a:lnTo>
                      <a:pt x="0" y="136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none" w="sm" len="sm"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sp>
            <p:nvSpPr>
              <p:cNvPr id="14359" name="Freeform 22"/>
              <p:cNvSpPr>
                <a:spLocks/>
              </p:cNvSpPr>
              <p:nvPr/>
            </p:nvSpPr>
            <p:spPr bwMode="auto">
              <a:xfrm>
                <a:off x="3621" y="1945"/>
                <a:ext cx="500" cy="138"/>
              </a:xfrm>
              <a:custGeom>
                <a:avLst/>
                <a:gdLst>
                  <a:gd name="T0" fmla="*/ 499 w 500"/>
                  <a:gd name="T1" fmla="*/ 0 h 138"/>
                  <a:gd name="T2" fmla="*/ 134 w 500"/>
                  <a:gd name="T3" fmla="*/ 1 h 138"/>
                  <a:gd name="T4" fmla="*/ 0 w 500"/>
                  <a:gd name="T5" fmla="*/ 137 h 138"/>
                  <a:gd name="T6" fmla="*/ 0 60000 65536"/>
                  <a:gd name="T7" fmla="*/ 0 60000 65536"/>
                  <a:gd name="T8" fmla="*/ 0 60000 65536"/>
                  <a:gd name="T9" fmla="*/ 0 w 500"/>
                  <a:gd name="T10" fmla="*/ 0 h 138"/>
                  <a:gd name="T11" fmla="*/ 500 w 500"/>
                  <a:gd name="T12" fmla="*/ 138 h 138"/>
                </a:gdLst>
                <a:ahLst/>
                <a:cxnLst>
                  <a:cxn ang="T6">
                    <a:pos x="T0" y="T1"/>
                  </a:cxn>
                  <a:cxn ang="T7">
                    <a:pos x="T2" y="T3"/>
                  </a:cxn>
                  <a:cxn ang="T8">
                    <a:pos x="T4" y="T5"/>
                  </a:cxn>
                </a:cxnLst>
                <a:rect l="T9" t="T10" r="T11" b="T12"/>
                <a:pathLst>
                  <a:path w="500" h="138">
                    <a:moveTo>
                      <a:pt x="499" y="0"/>
                    </a:moveTo>
                    <a:lnTo>
                      <a:pt x="134" y="1"/>
                    </a:lnTo>
                    <a:lnTo>
                      <a:pt x="0" y="137"/>
                    </a:lnTo>
                  </a:path>
                </a:pathLst>
              </a:custGeom>
              <a:noFill/>
              <a:ln w="25400" cap="rnd" cmpd="sng">
                <a:solidFill>
                  <a:srgbClr val="FF33FF"/>
                </a:solidFill>
                <a:prstDash val="solid"/>
                <a:round/>
                <a:headEnd type="none" w="sm" len="sm"/>
                <a:tailEnd type="stealth" w="med" len="lg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  <p:grpSp>
            <p:nvGrpSpPr>
              <p:cNvPr id="14360" name="Group 23"/>
              <p:cNvGrpSpPr>
                <a:grpSpLocks/>
              </p:cNvGrpSpPr>
              <p:nvPr/>
            </p:nvGrpSpPr>
            <p:grpSpPr bwMode="auto">
              <a:xfrm>
                <a:off x="2075" y="2288"/>
                <a:ext cx="134" cy="713"/>
                <a:chOff x="2074" y="2288"/>
                <a:chExt cx="135" cy="713"/>
              </a:xfrm>
            </p:grpSpPr>
            <p:sp>
              <p:nvSpPr>
                <p:cNvPr id="14367" name="Freeform 24"/>
                <p:cNvSpPr>
                  <a:spLocks/>
                </p:cNvSpPr>
                <p:nvPr/>
              </p:nvSpPr>
              <p:spPr bwMode="auto">
                <a:xfrm>
                  <a:off x="2074" y="2288"/>
                  <a:ext cx="135" cy="357"/>
                </a:xfrm>
                <a:custGeom>
                  <a:avLst/>
                  <a:gdLst>
                    <a:gd name="T0" fmla="*/ 134 w 135"/>
                    <a:gd name="T1" fmla="*/ 0 h 357"/>
                    <a:gd name="T2" fmla="*/ 45 w 135"/>
                    <a:gd name="T3" fmla="*/ 79 h 357"/>
                    <a:gd name="T4" fmla="*/ 45 w 135"/>
                    <a:gd name="T5" fmla="*/ 316 h 357"/>
                    <a:gd name="T6" fmla="*/ 0 w 135"/>
                    <a:gd name="T7" fmla="*/ 356 h 35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357"/>
                    <a:gd name="T14" fmla="*/ 135 w 135"/>
                    <a:gd name="T15" fmla="*/ 357 h 35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357">
                      <a:moveTo>
                        <a:pt x="134" y="0"/>
                      </a:moveTo>
                      <a:lnTo>
                        <a:pt x="45" y="79"/>
                      </a:lnTo>
                      <a:lnTo>
                        <a:pt x="45" y="316"/>
                      </a:lnTo>
                      <a:lnTo>
                        <a:pt x="0" y="35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14368" name="Freeform 25"/>
                <p:cNvSpPr>
                  <a:spLocks/>
                </p:cNvSpPr>
                <p:nvPr/>
              </p:nvSpPr>
              <p:spPr bwMode="auto">
                <a:xfrm>
                  <a:off x="2074" y="2644"/>
                  <a:ext cx="135" cy="357"/>
                </a:xfrm>
                <a:custGeom>
                  <a:avLst/>
                  <a:gdLst>
                    <a:gd name="T0" fmla="*/ 134 w 135"/>
                    <a:gd name="T1" fmla="*/ 356 h 357"/>
                    <a:gd name="T2" fmla="*/ 45 w 135"/>
                    <a:gd name="T3" fmla="*/ 277 h 357"/>
                    <a:gd name="T4" fmla="*/ 45 w 135"/>
                    <a:gd name="T5" fmla="*/ 40 h 357"/>
                    <a:gd name="T6" fmla="*/ 0 w 135"/>
                    <a:gd name="T7" fmla="*/ 0 h 35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357"/>
                    <a:gd name="T14" fmla="*/ 135 w 135"/>
                    <a:gd name="T15" fmla="*/ 357 h 35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357">
                      <a:moveTo>
                        <a:pt x="134" y="356"/>
                      </a:moveTo>
                      <a:lnTo>
                        <a:pt x="45" y="277"/>
                      </a:lnTo>
                      <a:lnTo>
                        <a:pt x="45" y="4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  <p:grpSp>
            <p:nvGrpSpPr>
              <p:cNvPr id="14361" name="Group 26"/>
              <p:cNvGrpSpPr>
                <a:grpSpLocks/>
              </p:cNvGrpSpPr>
              <p:nvPr/>
            </p:nvGrpSpPr>
            <p:grpSpPr bwMode="auto">
              <a:xfrm>
                <a:off x="2075" y="1531"/>
                <a:ext cx="134" cy="713"/>
                <a:chOff x="2074" y="1531"/>
                <a:chExt cx="135" cy="713"/>
              </a:xfrm>
            </p:grpSpPr>
            <p:sp>
              <p:nvSpPr>
                <p:cNvPr id="14365" name="Freeform 27"/>
                <p:cNvSpPr>
                  <a:spLocks/>
                </p:cNvSpPr>
                <p:nvPr/>
              </p:nvSpPr>
              <p:spPr bwMode="auto">
                <a:xfrm>
                  <a:off x="2074" y="1531"/>
                  <a:ext cx="135" cy="357"/>
                </a:xfrm>
                <a:custGeom>
                  <a:avLst/>
                  <a:gdLst>
                    <a:gd name="T0" fmla="*/ 134 w 135"/>
                    <a:gd name="T1" fmla="*/ 0 h 357"/>
                    <a:gd name="T2" fmla="*/ 45 w 135"/>
                    <a:gd name="T3" fmla="*/ 79 h 357"/>
                    <a:gd name="T4" fmla="*/ 45 w 135"/>
                    <a:gd name="T5" fmla="*/ 316 h 357"/>
                    <a:gd name="T6" fmla="*/ 0 w 135"/>
                    <a:gd name="T7" fmla="*/ 356 h 35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357"/>
                    <a:gd name="T14" fmla="*/ 135 w 135"/>
                    <a:gd name="T15" fmla="*/ 357 h 35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357">
                      <a:moveTo>
                        <a:pt x="134" y="0"/>
                      </a:moveTo>
                      <a:lnTo>
                        <a:pt x="45" y="79"/>
                      </a:lnTo>
                      <a:lnTo>
                        <a:pt x="45" y="316"/>
                      </a:lnTo>
                      <a:lnTo>
                        <a:pt x="0" y="35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14366" name="Freeform 28"/>
                <p:cNvSpPr>
                  <a:spLocks/>
                </p:cNvSpPr>
                <p:nvPr/>
              </p:nvSpPr>
              <p:spPr bwMode="auto">
                <a:xfrm>
                  <a:off x="2074" y="1887"/>
                  <a:ext cx="135" cy="357"/>
                </a:xfrm>
                <a:custGeom>
                  <a:avLst/>
                  <a:gdLst>
                    <a:gd name="T0" fmla="*/ 134 w 135"/>
                    <a:gd name="T1" fmla="*/ 356 h 357"/>
                    <a:gd name="T2" fmla="*/ 45 w 135"/>
                    <a:gd name="T3" fmla="*/ 277 h 357"/>
                    <a:gd name="T4" fmla="*/ 45 w 135"/>
                    <a:gd name="T5" fmla="*/ 40 h 357"/>
                    <a:gd name="T6" fmla="*/ 0 w 135"/>
                    <a:gd name="T7" fmla="*/ 0 h 35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357"/>
                    <a:gd name="T14" fmla="*/ 135 w 135"/>
                    <a:gd name="T15" fmla="*/ 357 h 35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357">
                      <a:moveTo>
                        <a:pt x="134" y="356"/>
                      </a:moveTo>
                      <a:lnTo>
                        <a:pt x="45" y="277"/>
                      </a:lnTo>
                      <a:lnTo>
                        <a:pt x="45" y="4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  <p:grpSp>
            <p:nvGrpSpPr>
              <p:cNvPr id="14362" name="Group 29"/>
              <p:cNvGrpSpPr>
                <a:grpSpLocks/>
              </p:cNvGrpSpPr>
              <p:nvPr/>
            </p:nvGrpSpPr>
            <p:grpSpPr bwMode="auto">
              <a:xfrm>
                <a:off x="2075" y="3044"/>
                <a:ext cx="134" cy="713"/>
                <a:chOff x="2074" y="3044"/>
                <a:chExt cx="135" cy="713"/>
              </a:xfrm>
            </p:grpSpPr>
            <p:sp>
              <p:nvSpPr>
                <p:cNvPr id="14363" name="Freeform 30"/>
                <p:cNvSpPr>
                  <a:spLocks/>
                </p:cNvSpPr>
                <p:nvPr/>
              </p:nvSpPr>
              <p:spPr bwMode="auto">
                <a:xfrm>
                  <a:off x="2074" y="3044"/>
                  <a:ext cx="135" cy="357"/>
                </a:xfrm>
                <a:custGeom>
                  <a:avLst/>
                  <a:gdLst>
                    <a:gd name="T0" fmla="*/ 134 w 135"/>
                    <a:gd name="T1" fmla="*/ 0 h 357"/>
                    <a:gd name="T2" fmla="*/ 45 w 135"/>
                    <a:gd name="T3" fmla="*/ 79 h 357"/>
                    <a:gd name="T4" fmla="*/ 45 w 135"/>
                    <a:gd name="T5" fmla="*/ 316 h 357"/>
                    <a:gd name="T6" fmla="*/ 0 w 135"/>
                    <a:gd name="T7" fmla="*/ 356 h 35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357"/>
                    <a:gd name="T14" fmla="*/ 135 w 135"/>
                    <a:gd name="T15" fmla="*/ 357 h 35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357">
                      <a:moveTo>
                        <a:pt x="134" y="0"/>
                      </a:moveTo>
                      <a:lnTo>
                        <a:pt x="45" y="79"/>
                      </a:lnTo>
                      <a:lnTo>
                        <a:pt x="45" y="316"/>
                      </a:lnTo>
                      <a:lnTo>
                        <a:pt x="0" y="356"/>
                      </a:lnTo>
                    </a:path>
                  </a:pathLst>
                </a:custGeom>
                <a:noFill/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14364" name="Freeform 31"/>
                <p:cNvSpPr>
                  <a:spLocks/>
                </p:cNvSpPr>
                <p:nvPr/>
              </p:nvSpPr>
              <p:spPr bwMode="auto">
                <a:xfrm>
                  <a:off x="2074" y="3400"/>
                  <a:ext cx="135" cy="357"/>
                </a:xfrm>
                <a:custGeom>
                  <a:avLst/>
                  <a:gdLst>
                    <a:gd name="T0" fmla="*/ 134 w 135"/>
                    <a:gd name="T1" fmla="*/ 356 h 357"/>
                    <a:gd name="T2" fmla="*/ 45 w 135"/>
                    <a:gd name="T3" fmla="*/ 277 h 357"/>
                    <a:gd name="T4" fmla="*/ 45 w 135"/>
                    <a:gd name="T5" fmla="*/ 40 h 357"/>
                    <a:gd name="T6" fmla="*/ 0 w 135"/>
                    <a:gd name="T7" fmla="*/ 0 h 35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5"/>
                    <a:gd name="T13" fmla="*/ 0 h 357"/>
                    <a:gd name="T14" fmla="*/ 135 w 135"/>
                    <a:gd name="T15" fmla="*/ 357 h 35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5" h="357">
                      <a:moveTo>
                        <a:pt x="134" y="356"/>
                      </a:moveTo>
                      <a:lnTo>
                        <a:pt x="45" y="277"/>
                      </a:lnTo>
                      <a:lnTo>
                        <a:pt x="45" y="4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2700" cap="rnd" cmpd="sng">
                  <a:solidFill>
                    <a:schemeClr val="bg2"/>
                  </a:solidFill>
                  <a:prstDash val="solid"/>
                  <a:round/>
                  <a:headEnd type="none" w="sm" len="sm"/>
                  <a:tailEnd type="none" w="sm" len="sm"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</p:grpSp>
      </p:grpSp>
      <p:sp>
        <p:nvSpPr>
          <p:cNvPr id="14339" name="Text Box 32"/>
          <p:cNvSpPr txBox="1">
            <a:spLocks noChangeArrowheads="1"/>
          </p:cNvSpPr>
          <p:nvPr/>
        </p:nvSpPr>
        <p:spPr bwMode="auto">
          <a:xfrm>
            <a:off x="2063750" y="1052513"/>
            <a:ext cx="418255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de-DE" sz="2800" dirty="0" err="1"/>
              <a:t>Anatomy</a:t>
            </a:r>
            <a:r>
              <a:rPr lang="de-DE" altLang="de-DE" sz="2800" dirty="0"/>
              <a:t> </a:t>
            </a:r>
            <a:r>
              <a:rPr lang="de-DE" altLang="de-DE" sz="2800" dirty="0" err="1"/>
              <a:t>of</a:t>
            </a:r>
            <a:r>
              <a:rPr lang="de-DE" altLang="de-DE" sz="2800" dirty="0"/>
              <a:t> a </a:t>
            </a:r>
            <a:r>
              <a:rPr lang="de-DE" altLang="de-DE" sz="2800" dirty="0" err="1"/>
              <a:t>pacemaker</a:t>
            </a:r>
            <a:endParaRPr lang="de-DE" altLang="de-DE" sz="2800" dirty="0"/>
          </a:p>
        </p:txBody>
      </p:sp>
    </p:spTree>
    <p:extLst>
      <p:ext uri="{BB962C8B-B14F-4D97-AF65-F5344CB8AC3E}">
        <p14:creationId xmlns:p14="http://schemas.microsoft.com/office/powerpoint/2010/main" val="21349409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Iris Daten\Iris Tübingen\Wahlfach\ICD Therapie\Fundamental_ICDs_2013_Page_3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9049391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Cardiac</a:t>
            </a:r>
            <a:r>
              <a:rPr lang="de-DE" dirty="0"/>
              <a:t> </a:t>
            </a:r>
            <a:r>
              <a:rPr lang="de-DE" dirty="0" err="1"/>
              <a:t>resynchronization</a:t>
            </a:r>
            <a:r>
              <a:rPr lang="de-DE" dirty="0"/>
              <a:t> </a:t>
            </a:r>
            <a:r>
              <a:rPr lang="de-DE" dirty="0" err="1"/>
              <a:t>therapy</a:t>
            </a:r>
            <a:r>
              <a:rPr lang="de-DE" dirty="0"/>
              <a:t> (CRT)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synchronizes the systolic contraction of the lateral wall of the left ventricle, of the lateral wall of the right ventricle, and of the interventricular septum</a:t>
            </a:r>
          </a:p>
          <a:p>
            <a:r>
              <a:rPr lang="en-US" dirty="0"/>
              <a:t>may improve the left ventricular ejection fraction (EF) by 5 to 20%</a:t>
            </a:r>
          </a:p>
          <a:p>
            <a:r>
              <a:rPr lang="en-US" dirty="0"/>
              <a:t>is indicated in patients with severely impaired left ventricular function (EF &lt; 35%), NYHA class II-IV, complete left bundle branch block and a QRS complex duration &gt; 130 </a:t>
            </a:r>
            <a:r>
              <a:rPr lang="en-US" dirty="0" err="1"/>
              <a:t>ms</a:t>
            </a:r>
            <a:endParaRPr lang="en-US" dirty="0"/>
          </a:p>
          <a:p>
            <a:r>
              <a:rPr lang="en-US" dirty="0"/>
              <a:t>is well evaluated by several prospective randomized clinical trials regarding its positive effects in patients with chronic heart failure </a:t>
            </a:r>
          </a:p>
          <a:p>
            <a:r>
              <a:rPr lang="en-US" dirty="0"/>
              <a:t>is recommended in men and women with chronic heart failure, but women often show a higher benefit from CRT </a:t>
            </a: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580355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27676" y="241138"/>
            <a:ext cx="10515600" cy="1325563"/>
          </a:xfrm>
        </p:spPr>
        <p:txBody>
          <a:bodyPr/>
          <a:lstStyle/>
          <a:p>
            <a:r>
              <a:rPr lang="de-DE" dirty="0" err="1"/>
              <a:t>Left</a:t>
            </a:r>
            <a:r>
              <a:rPr lang="de-DE" dirty="0"/>
              <a:t> </a:t>
            </a:r>
            <a:r>
              <a:rPr lang="de-DE" dirty="0" err="1"/>
              <a:t>bundle</a:t>
            </a:r>
            <a:r>
              <a:rPr lang="de-DE" dirty="0"/>
              <a:t> </a:t>
            </a:r>
            <a:r>
              <a:rPr lang="de-DE" dirty="0" err="1"/>
              <a:t>branch</a:t>
            </a:r>
            <a:r>
              <a:rPr lang="de-DE" dirty="0"/>
              <a:t> block</a:t>
            </a:r>
          </a:p>
        </p:txBody>
      </p:sp>
      <p:pic>
        <p:nvPicPr>
          <p:cNvPr id="4" name="Grafi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676" y="1690686"/>
            <a:ext cx="5868324" cy="4353651"/>
          </a:xfrm>
          <a:prstGeom prst="rect">
            <a:avLst/>
          </a:prstGeom>
        </p:spPr>
      </p:pic>
      <p:pic>
        <p:nvPicPr>
          <p:cNvPr id="5" name="Grafi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690687"/>
            <a:ext cx="5868324" cy="4353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1475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94" name="Rectangle 94"/>
          <p:cNvSpPr>
            <a:spLocks noChangeArrowheads="1"/>
          </p:cNvSpPr>
          <p:nvPr/>
        </p:nvSpPr>
        <p:spPr bwMode="auto">
          <a:xfrm>
            <a:off x="1962150" y="911226"/>
            <a:ext cx="8478027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Three chamber system (CRT-Pacemaker)</a:t>
            </a:r>
            <a:endParaRPr lang="en-US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10243" name="Picture 4" descr="step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97"/>
          <a:stretch>
            <a:fillRect/>
          </a:stretch>
        </p:blipFill>
        <p:spPr bwMode="auto">
          <a:xfrm>
            <a:off x="2298700" y="1700213"/>
            <a:ext cx="3544888" cy="480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5275919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1824038" y="620713"/>
            <a:ext cx="264469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de-DE" altLang="de-DE" sz="2800" dirty="0" err="1"/>
              <a:t>Coronary</a:t>
            </a:r>
            <a:r>
              <a:rPr lang="de-DE" altLang="de-DE" sz="2800" dirty="0"/>
              <a:t> </a:t>
            </a:r>
            <a:r>
              <a:rPr lang="de-DE" altLang="de-DE" sz="2800" dirty="0" err="1"/>
              <a:t>Veins</a:t>
            </a:r>
            <a:endParaRPr lang="de-DE" altLang="de-DE" sz="2800" dirty="0"/>
          </a:p>
        </p:txBody>
      </p:sp>
      <p:sp>
        <p:nvSpPr>
          <p:cNvPr id="6148" name="Oval 5"/>
          <p:cNvSpPr>
            <a:spLocks noChangeArrowheads="1"/>
          </p:cNvSpPr>
          <p:nvPr/>
        </p:nvSpPr>
        <p:spPr bwMode="auto">
          <a:xfrm rot="20454391">
            <a:off x="5975350" y="3940175"/>
            <a:ext cx="215900" cy="311150"/>
          </a:xfrm>
          <a:prstGeom prst="ellips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de-DE" altLang="de-DE"/>
          </a:p>
        </p:txBody>
      </p:sp>
      <p:graphicFrame>
        <p:nvGraphicFramePr>
          <p:cNvPr id="6146" name="Object 0"/>
          <p:cNvGraphicFramePr>
            <a:graphicFrameLocks noChangeAspect="1"/>
          </p:cNvGraphicFramePr>
          <p:nvPr/>
        </p:nvGraphicFramePr>
        <p:xfrm>
          <a:off x="3287713" y="1989138"/>
          <a:ext cx="5929312" cy="43545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65" name="Photo Editor Photo" r:id="rId4" imgW="6676190" imgH="4904762" progId="MSPhotoEd.3">
                  <p:embed/>
                </p:oleObj>
              </mc:Choice>
              <mc:Fallback>
                <p:oleObj name="Photo Editor Photo" r:id="rId4" imgW="6676190" imgH="4904762" progId="MSPhotoEd.3">
                  <p:embed/>
                  <p:pic>
                    <p:nvPicPr>
                      <p:cNvPr id="6146" name="Object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87713" y="1989138"/>
                        <a:ext cx="5929312" cy="43545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29676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18" name="Group 4"/>
          <p:cNvGrpSpPr>
            <a:grpSpLocks/>
          </p:cNvGrpSpPr>
          <p:nvPr/>
        </p:nvGrpSpPr>
        <p:grpSpPr bwMode="auto">
          <a:xfrm>
            <a:off x="2863850" y="2060575"/>
            <a:ext cx="2914650" cy="2789238"/>
            <a:chOff x="783" y="1516"/>
            <a:chExt cx="2261" cy="2158"/>
          </a:xfrm>
        </p:grpSpPr>
        <p:grpSp>
          <p:nvGrpSpPr>
            <p:cNvPr id="9257" name="Group 5"/>
            <p:cNvGrpSpPr>
              <a:grpSpLocks/>
            </p:cNvGrpSpPr>
            <p:nvPr/>
          </p:nvGrpSpPr>
          <p:grpSpPr bwMode="auto">
            <a:xfrm>
              <a:off x="783" y="1516"/>
              <a:ext cx="2261" cy="2158"/>
              <a:chOff x="783" y="1516"/>
              <a:chExt cx="2261" cy="2158"/>
            </a:xfrm>
          </p:grpSpPr>
          <p:grpSp>
            <p:nvGrpSpPr>
              <p:cNvPr id="9308" name="Group 6"/>
              <p:cNvGrpSpPr>
                <a:grpSpLocks/>
              </p:cNvGrpSpPr>
              <p:nvPr/>
            </p:nvGrpSpPr>
            <p:grpSpPr bwMode="auto">
              <a:xfrm>
                <a:off x="783" y="1516"/>
                <a:ext cx="2261" cy="2158"/>
                <a:chOff x="783" y="1516"/>
                <a:chExt cx="2261" cy="2158"/>
              </a:xfrm>
            </p:grpSpPr>
            <p:grpSp>
              <p:nvGrpSpPr>
                <p:cNvPr id="9310" name="Group 7"/>
                <p:cNvGrpSpPr>
                  <a:grpSpLocks/>
                </p:cNvGrpSpPr>
                <p:nvPr/>
              </p:nvGrpSpPr>
              <p:grpSpPr bwMode="auto">
                <a:xfrm>
                  <a:off x="783" y="1516"/>
                  <a:ext cx="2261" cy="2158"/>
                  <a:chOff x="783" y="1516"/>
                  <a:chExt cx="2261" cy="2158"/>
                </a:xfrm>
              </p:grpSpPr>
              <p:sp>
                <p:nvSpPr>
                  <p:cNvPr id="9312" name="Freeform 8"/>
                  <p:cNvSpPr>
                    <a:spLocks/>
                  </p:cNvSpPr>
                  <p:nvPr/>
                </p:nvSpPr>
                <p:spPr bwMode="auto">
                  <a:xfrm>
                    <a:off x="783" y="1516"/>
                    <a:ext cx="2261" cy="2158"/>
                  </a:xfrm>
                  <a:custGeom>
                    <a:avLst/>
                    <a:gdLst>
                      <a:gd name="T0" fmla="*/ 722 w 2261"/>
                      <a:gd name="T1" fmla="*/ 349 h 2158"/>
                      <a:gd name="T2" fmla="*/ 835 w 2261"/>
                      <a:gd name="T3" fmla="*/ 199 h 2158"/>
                      <a:gd name="T4" fmla="*/ 943 w 2261"/>
                      <a:gd name="T5" fmla="*/ 100 h 2158"/>
                      <a:gd name="T6" fmla="*/ 1062 w 2261"/>
                      <a:gd name="T7" fmla="*/ 28 h 2158"/>
                      <a:gd name="T8" fmla="*/ 1194 w 2261"/>
                      <a:gd name="T9" fmla="*/ 0 h 2158"/>
                      <a:gd name="T10" fmla="*/ 1323 w 2261"/>
                      <a:gd name="T11" fmla="*/ 19 h 2158"/>
                      <a:gd name="T12" fmla="*/ 1428 w 2261"/>
                      <a:gd name="T13" fmla="*/ 61 h 2158"/>
                      <a:gd name="T14" fmla="*/ 1539 w 2261"/>
                      <a:gd name="T15" fmla="*/ 119 h 2158"/>
                      <a:gd name="T16" fmla="*/ 1638 w 2261"/>
                      <a:gd name="T17" fmla="*/ 217 h 2158"/>
                      <a:gd name="T18" fmla="*/ 1687 w 2261"/>
                      <a:gd name="T19" fmla="*/ 323 h 2158"/>
                      <a:gd name="T20" fmla="*/ 1710 w 2261"/>
                      <a:gd name="T21" fmla="*/ 417 h 2158"/>
                      <a:gd name="T22" fmla="*/ 1774 w 2261"/>
                      <a:gd name="T23" fmla="*/ 487 h 2158"/>
                      <a:gd name="T24" fmla="*/ 1846 w 2261"/>
                      <a:gd name="T25" fmla="*/ 537 h 2158"/>
                      <a:gd name="T26" fmla="*/ 1902 w 2261"/>
                      <a:gd name="T27" fmla="*/ 621 h 2158"/>
                      <a:gd name="T28" fmla="*/ 1981 w 2261"/>
                      <a:gd name="T29" fmla="*/ 717 h 2158"/>
                      <a:gd name="T30" fmla="*/ 2064 w 2261"/>
                      <a:gd name="T31" fmla="*/ 853 h 2158"/>
                      <a:gd name="T32" fmla="*/ 2119 w 2261"/>
                      <a:gd name="T33" fmla="*/ 1004 h 2158"/>
                      <a:gd name="T34" fmla="*/ 2161 w 2261"/>
                      <a:gd name="T35" fmla="*/ 1181 h 2158"/>
                      <a:gd name="T36" fmla="*/ 2198 w 2261"/>
                      <a:gd name="T37" fmla="*/ 1344 h 2158"/>
                      <a:gd name="T38" fmla="*/ 2233 w 2261"/>
                      <a:gd name="T39" fmla="*/ 1500 h 2158"/>
                      <a:gd name="T40" fmla="*/ 2253 w 2261"/>
                      <a:gd name="T41" fmla="*/ 1689 h 2158"/>
                      <a:gd name="T42" fmla="*/ 2250 w 2261"/>
                      <a:gd name="T43" fmla="*/ 1846 h 2158"/>
                      <a:gd name="T44" fmla="*/ 2237 w 2261"/>
                      <a:gd name="T45" fmla="*/ 1950 h 2158"/>
                      <a:gd name="T46" fmla="*/ 2184 w 2261"/>
                      <a:gd name="T47" fmla="*/ 2035 h 2158"/>
                      <a:gd name="T48" fmla="*/ 2076 w 2261"/>
                      <a:gd name="T49" fmla="*/ 2099 h 2158"/>
                      <a:gd name="T50" fmla="*/ 1928 w 2261"/>
                      <a:gd name="T51" fmla="*/ 2127 h 2158"/>
                      <a:gd name="T52" fmla="*/ 1773 w 2261"/>
                      <a:gd name="T53" fmla="*/ 2142 h 2158"/>
                      <a:gd name="T54" fmla="*/ 1594 w 2261"/>
                      <a:gd name="T55" fmla="*/ 2158 h 2158"/>
                      <a:gd name="T56" fmla="*/ 1442 w 2261"/>
                      <a:gd name="T57" fmla="*/ 2150 h 2158"/>
                      <a:gd name="T58" fmla="*/ 1319 w 2261"/>
                      <a:gd name="T59" fmla="*/ 2136 h 2158"/>
                      <a:gd name="T60" fmla="*/ 1190 w 2261"/>
                      <a:gd name="T61" fmla="*/ 2097 h 2158"/>
                      <a:gd name="T62" fmla="*/ 1048 w 2261"/>
                      <a:gd name="T63" fmla="*/ 2044 h 2158"/>
                      <a:gd name="T64" fmla="*/ 915 w 2261"/>
                      <a:gd name="T65" fmla="*/ 1984 h 2158"/>
                      <a:gd name="T66" fmla="*/ 787 w 2261"/>
                      <a:gd name="T67" fmla="*/ 1915 h 2158"/>
                      <a:gd name="T68" fmla="*/ 663 w 2261"/>
                      <a:gd name="T69" fmla="*/ 1824 h 2158"/>
                      <a:gd name="T70" fmla="*/ 564 w 2261"/>
                      <a:gd name="T71" fmla="*/ 1737 h 2158"/>
                      <a:gd name="T72" fmla="*/ 467 w 2261"/>
                      <a:gd name="T73" fmla="*/ 1599 h 2158"/>
                      <a:gd name="T74" fmla="*/ 396 w 2261"/>
                      <a:gd name="T75" fmla="*/ 1491 h 2158"/>
                      <a:gd name="T76" fmla="*/ 335 w 2261"/>
                      <a:gd name="T77" fmla="*/ 1427 h 2158"/>
                      <a:gd name="T78" fmla="*/ 250 w 2261"/>
                      <a:gd name="T79" fmla="*/ 1392 h 2158"/>
                      <a:gd name="T80" fmla="*/ 145 w 2261"/>
                      <a:gd name="T81" fmla="*/ 1317 h 2158"/>
                      <a:gd name="T82" fmla="*/ 72 w 2261"/>
                      <a:gd name="T83" fmla="*/ 1212 h 2158"/>
                      <a:gd name="T84" fmla="*/ 16 w 2261"/>
                      <a:gd name="T85" fmla="*/ 1103 h 2158"/>
                      <a:gd name="T86" fmla="*/ 0 w 2261"/>
                      <a:gd name="T87" fmla="*/ 970 h 2158"/>
                      <a:gd name="T88" fmla="*/ 16 w 2261"/>
                      <a:gd name="T89" fmla="*/ 847 h 2158"/>
                      <a:gd name="T90" fmla="*/ 64 w 2261"/>
                      <a:gd name="T91" fmla="*/ 708 h 2158"/>
                      <a:gd name="T92" fmla="*/ 141 w 2261"/>
                      <a:gd name="T93" fmla="*/ 580 h 2158"/>
                      <a:gd name="T94" fmla="*/ 221 w 2261"/>
                      <a:gd name="T95" fmla="*/ 493 h 2158"/>
                      <a:gd name="T96" fmla="*/ 326 w 2261"/>
                      <a:gd name="T97" fmla="*/ 428 h 2158"/>
                      <a:gd name="T98" fmla="*/ 474 w 2261"/>
                      <a:gd name="T99" fmla="*/ 399 h 2158"/>
                      <a:gd name="T100" fmla="*/ 614 w 2261"/>
                      <a:gd name="T101" fmla="*/ 409 h 2158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w 2261"/>
                      <a:gd name="T154" fmla="*/ 0 h 2158"/>
                      <a:gd name="T155" fmla="*/ 2261 w 2261"/>
                      <a:gd name="T156" fmla="*/ 2158 h 2158"/>
                    </a:gdLst>
                    <a:ahLst/>
                    <a:cxnLst>
                      <a:cxn ang="T102">
                        <a:pos x="T0" y="T1"/>
                      </a:cxn>
                      <a:cxn ang="T103">
                        <a:pos x="T2" y="T3"/>
                      </a:cxn>
                      <a:cxn ang="T104">
                        <a:pos x="T4" y="T5"/>
                      </a:cxn>
                      <a:cxn ang="T105">
                        <a:pos x="T6" y="T7"/>
                      </a:cxn>
                      <a:cxn ang="T106">
                        <a:pos x="T8" y="T9"/>
                      </a:cxn>
                      <a:cxn ang="T107">
                        <a:pos x="T10" y="T11"/>
                      </a:cxn>
                      <a:cxn ang="T108">
                        <a:pos x="T12" y="T13"/>
                      </a:cxn>
                      <a:cxn ang="T109">
                        <a:pos x="T14" y="T15"/>
                      </a:cxn>
                      <a:cxn ang="T110">
                        <a:pos x="T16" y="T17"/>
                      </a:cxn>
                      <a:cxn ang="T111">
                        <a:pos x="T18" y="T19"/>
                      </a:cxn>
                      <a:cxn ang="T112">
                        <a:pos x="T20" y="T21"/>
                      </a:cxn>
                      <a:cxn ang="T113">
                        <a:pos x="T22" y="T23"/>
                      </a:cxn>
                      <a:cxn ang="T114">
                        <a:pos x="T24" y="T25"/>
                      </a:cxn>
                      <a:cxn ang="T115">
                        <a:pos x="T26" y="T27"/>
                      </a:cxn>
                      <a:cxn ang="T116">
                        <a:pos x="T28" y="T29"/>
                      </a:cxn>
                      <a:cxn ang="T117">
                        <a:pos x="T30" y="T31"/>
                      </a:cxn>
                      <a:cxn ang="T118">
                        <a:pos x="T32" y="T33"/>
                      </a:cxn>
                      <a:cxn ang="T119">
                        <a:pos x="T34" y="T35"/>
                      </a:cxn>
                      <a:cxn ang="T120">
                        <a:pos x="T36" y="T37"/>
                      </a:cxn>
                      <a:cxn ang="T121">
                        <a:pos x="T38" y="T39"/>
                      </a:cxn>
                      <a:cxn ang="T122">
                        <a:pos x="T40" y="T41"/>
                      </a:cxn>
                      <a:cxn ang="T123">
                        <a:pos x="T42" y="T43"/>
                      </a:cxn>
                      <a:cxn ang="T124">
                        <a:pos x="T44" y="T45"/>
                      </a:cxn>
                      <a:cxn ang="T125">
                        <a:pos x="T46" y="T47"/>
                      </a:cxn>
                      <a:cxn ang="T126">
                        <a:pos x="T48" y="T49"/>
                      </a:cxn>
                      <a:cxn ang="T127">
                        <a:pos x="T50" y="T51"/>
                      </a:cxn>
                      <a:cxn ang="T128">
                        <a:pos x="T52" y="T53"/>
                      </a:cxn>
                      <a:cxn ang="T129">
                        <a:pos x="T54" y="T55"/>
                      </a:cxn>
                      <a:cxn ang="T130">
                        <a:pos x="T56" y="T57"/>
                      </a:cxn>
                      <a:cxn ang="T131">
                        <a:pos x="T58" y="T59"/>
                      </a:cxn>
                      <a:cxn ang="T132">
                        <a:pos x="T60" y="T61"/>
                      </a:cxn>
                      <a:cxn ang="T133">
                        <a:pos x="T62" y="T63"/>
                      </a:cxn>
                      <a:cxn ang="T134">
                        <a:pos x="T64" y="T65"/>
                      </a:cxn>
                      <a:cxn ang="T135">
                        <a:pos x="T66" y="T67"/>
                      </a:cxn>
                      <a:cxn ang="T136">
                        <a:pos x="T68" y="T69"/>
                      </a:cxn>
                      <a:cxn ang="T137">
                        <a:pos x="T70" y="T71"/>
                      </a:cxn>
                      <a:cxn ang="T138">
                        <a:pos x="T72" y="T73"/>
                      </a:cxn>
                      <a:cxn ang="T139">
                        <a:pos x="T74" y="T75"/>
                      </a:cxn>
                      <a:cxn ang="T140">
                        <a:pos x="T76" y="T77"/>
                      </a:cxn>
                      <a:cxn ang="T141">
                        <a:pos x="T78" y="T79"/>
                      </a:cxn>
                      <a:cxn ang="T142">
                        <a:pos x="T80" y="T81"/>
                      </a:cxn>
                      <a:cxn ang="T143">
                        <a:pos x="T82" y="T83"/>
                      </a:cxn>
                      <a:cxn ang="T144">
                        <a:pos x="T84" y="T85"/>
                      </a:cxn>
                      <a:cxn ang="T145">
                        <a:pos x="T86" y="T87"/>
                      </a:cxn>
                      <a:cxn ang="T146">
                        <a:pos x="T88" y="T89"/>
                      </a:cxn>
                      <a:cxn ang="T147">
                        <a:pos x="T90" y="T91"/>
                      </a:cxn>
                      <a:cxn ang="T148">
                        <a:pos x="T92" y="T93"/>
                      </a:cxn>
                      <a:cxn ang="T149">
                        <a:pos x="T94" y="T95"/>
                      </a:cxn>
                      <a:cxn ang="T150">
                        <a:pos x="T96" y="T97"/>
                      </a:cxn>
                      <a:cxn ang="T151">
                        <a:pos x="T98" y="T99"/>
                      </a:cxn>
                      <a:cxn ang="T152">
                        <a:pos x="T100" y="T101"/>
                      </a:cxn>
                    </a:cxnLst>
                    <a:rect l="T153" t="T154" r="T155" b="T156"/>
                    <a:pathLst>
                      <a:path w="2261" h="2158">
                        <a:moveTo>
                          <a:pt x="657" y="400"/>
                        </a:moveTo>
                        <a:lnTo>
                          <a:pt x="722" y="349"/>
                        </a:lnTo>
                        <a:lnTo>
                          <a:pt x="779" y="275"/>
                        </a:lnTo>
                        <a:lnTo>
                          <a:pt x="835" y="199"/>
                        </a:lnTo>
                        <a:lnTo>
                          <a:pt x="886" y="150"/>
                        </a:lnTo>
                        <a:lnTo>
                          <a:pt x="943" y="100"/>
                        </a:lnTo>
                        <a:lnTo>
                          <a:pt x="1012" y="57"/>
                        </a:lnTo>
                        <a:lnTo>
                          <a:pt x="1062" y="28"/>
                        </a:lnTo>
                        <a:lnTo>
                          <a:pt x="1125" y="13"/>
                        </a:lnTo>
                        <a:lnTo>
                          <a:pt x="1194" y="0"/>
                        </a:lnTo>
                        <a:lnTo>
                          <a:pt x="1265" y="9"/>
                        </a:lnTo>
                        <a:lnTo>
                          <a:pt x="1323" y="19"/>
                        </a:lnTo>
                        <a:lnTo>
                          <a:pt x="1370" y="32"/>
                        </a:lnTo>
                        <a:lnTo>
                          <a:pt x="1428" y="61"/>
                        </a:lnTo>
                        <a:lnTo>
                          <a:pt x="1489" y="92"/>
                        </a:lnTo>
                        <a:lnTo>
                          <a:pt x="1539" y="119"/>
                        </a:lnTo>
                        <a:lnTo>
                          <a:pt x="1595" y="164"/>
                        </a:lnTo>
                        <a:lnTo>
                          <a:pt x="1638" y="217"/>
                        </a:lnTo>
                        <a:lnTo>
                          <a:pt x="1673" y="282"/>
                        </a:lnTo>
                        <a:lnTo>
                          <a:pt x="1687" y="323"/>
                        </a:lnTo>
                        <a:lnTo>
                          <a:pt x="1690" y="374"/>
                        </a:lnTo>
                        <a:lnTo>
                          <a:pt x="1710" y="417"/>
                        </a:lnTo>
                        <a:lnTo>
                          <a:pt x="1738" y="458"/>
                        </a:lnTo>
                        <a:lnTo>
                          <a:pt x="1774" y="487"/>
                        </a:lnTo>
                        <a:lnTo>
                          <a:pt x="1819" y="511"/>
                        </a:lnTo>
                        <a:lnTo>
                          <a:pt x="1846" y="537"/>
                        </a:lnTo>
                        <a:lnTo>
                          <a:pt x="1867" y="573"/>
                        </a:lnTo>
                        <a:lnTo>
                          <a:pt x="1902" y="621"/>
                        </a:lnTo>
                        <a:lnTo>
                          <a:pt x="1939" y="669"/>
                        </a:lnTo>
                        <a:lnTo>
                          <a:pt x="1981" y="717"/>
                        </a:lnTo>
                        <a:lnTo>
                          <a:pt x="2021" y="765"/>
                        </a:lnTo>
                        <a:lnTo>
                          <a:pt x="2064" y="853"/>
                        </a:lnTo>
                        <a:lnTo>
                          <a:pt x="2097" y="938"/>
                        </a:lnTo>
                        <a:lnTo>
                          <a:pt x="2119" y="1004"/>
                        </a:lnTo>
                        <a:lnTo>
                          <a:pt x="2137" y="1091"/>
                        </a:lnTo>
                        <a:lnTo>
                          <a:pt x="2161" y="1181"/>
                        </a:lnTo>
                        <a:lnTo>
                          <a:pt x="2181" y="1264"/>
                        </a:lnTo>
                        <a:lnTo>
                          <a:pt x="2198" y="1344"/>
                        </a:lnTo>
                        <a:lnTo>
                          <a:pt x="2214" y="1426"/>
                        </a:lnTo>
                        <a:lnTo>
                          <a:pt x="2233" y="1500"/>
                        </a:lnTo>
                        <a:lnTo>
                          <a:pt x="2242" y="1592"/>
                        </a:lnTo>
                        <a:lnTo>
                          <a:pt x="2253" y="1689"/>
                        </a:lnTo>
                        <a:lnTo>
                          <a:pt x="2261" y="1778"/>
                        </a:lnTo>
                        <a:lnTo>
                          <a:pt x="2250" y="1846"/>
                        </a:lnTo>
                        <a:lnTo>
                          <a:pt x="2242" y="1902"/>
                        </a:lnTo>
                        <a:lnTo>
                          <a:pt x="2237" y="1950"/>
                        </a:lnTo>
                        <a:lnTo>
                          <a:pt x="2218" y="1992"/>
                        </a:lnTo>
                        <a:lnTo>
                          <a:pt x="2184" y="2035"/>
                        </a:lnTo>
                        <a:lnTo>
                          <a:pt x="2136" y="2076"/>
                        </a:lnTo>
                        <a:lnTo>
                          <a:pt x="2076" y="2099"/>
                        </a:lnTo>
                        <a:lnTo>
                          <a:pt x="2009" y="2115"/>
                        </a:lnTo>
                        <a:lnTo>
                          <a:pt x="1928" y="2127"/>
                        </a:lnTo>
                        <a:lnTo>
                          <a:pt x="1855" y="2137"/>
                        </a:lnTo>
                        <a:lnTo>
                          <a:pt x="1773" y="2142"/>
                        </a:lnTo>
                        <a:lnTo>
                          <a:pt x="1677" y="2150"/>
                        </a:lnTo>
                        <a:lnTo>
                          <a:pt x="1594" y="2158"/>
                        </a:lnTo>
                        <a:lnTo>
                          <a:pt x="1517" y="2158"/>
                        </a:lnTo>
                        <a:lnTo>
                          <a:pt x="1442" y="2150"/>
                        </a:lnTo>
                        <a:lnTo>
                          <a:pt x="1373" y="2142"/>
                        </a:lnTo>
                        <a:lnTo>
                          <a:pt x="1319" y="2136"/>
                        </a:lnTo>
                        <a:lnTo>
                          <a:pt x="1261" y="2118"/>
                        </a:lnTo>
                        <a:lnTo>
                          <a:pt x="1190" y="2097"/>
                        </a:lnTo>
                        <a:lnTo>
                          <a:pt x="1110" y="2070"/>
                        </a:lnTo>
                        <a:lnTo>
                          <a:pt x="1048" y="2044"/>
                        </a:lnTo>
                        <a:lnTo>
                          <a:pt x="975" y="2014"/>
                        </a:lnTo>
                        <a:lnTo>
                          <a:pt x="915" y="1984"/>
                        </a:lnTo>
                        <a:lnTo>
                          <a:pt x="853" y="1951"/>
                        </a:lnTo>
                        <a:lnTo>
                          <a:pt x="787" y="1915"/>
                        </a:lnTo>
                        <a:lnTo>
                          <a:pt x="725" y="1874"/>
                        </a:lnTo>
                        <a:lnTo>
                          <a:pt x="663" y="1824"/>
                        </a:lnTo>
                        <a:lnTo>
                          <a:pt x="606" y="1776"/>
                        </a:lnTo>
                        <a:lnTo>
                          <a:pt x="564" y="1737"/>
                        </a:lnTo>
                        <a:lnTo>
                          <a:pt x="510" y="1660"/>
                        </a:lnTo>
                        <a:lnTo>
                          <a:pt x="467" y="1599"/>
                        </a:lnTo>
                        <a:lnTo>
                          <a:pt x="423" y="1531"/>
                        </a:lnTo>
                        <a:lnTo>
                          <a:pt x="396" y="1491"/>
                        </a:lnTo>
                        <a:lnTo>
                          <a:pt x="376" y="1439"/>
                        </a:lnTo>
                        <a:lnTo>
                          <a:pt x="335" y="1427"/>
                        </a:lnTo>
                        <a:lnTo>
                          <a:pt x="291" y="1413"/>
                        </a:lnTo>
                        <a:lnTo>
                          <a:pt x="250" y="1392"/>
                        </a:lnTo>
                        <a:lnTo>
                          <a:pt x="198" y="1357"/>
                        </a:lnTo>
                        <a:lnTo>
                          <a:pt x="145" y="1317"/>
                        </a:lnTo>
                        <a:lnTo>
                          <a:pt x="112" y="1269"/>
                        </a:lnTo>
                        <a:lnTo>
                          <a:pt x="72" y="1212"/>
                        </a:lnTo>
                        <a:lnTo>
                          <a:pt x="43" y="1160"/>
                        </a:lnTo>
                        <a:lnTo>
                          <a:pt x="16" y="1103"/>
                        </a:lnTo>
                        <a:lnTo>
                          <a:pt x="5" y="1047"/>
                        </a:lnTo>
                        <a:lnTo>
                          <a:pt x="0" y="970"/>
                        </a:lnTo>
                        <a:lnTo>
                          <a:pt x="4" y="909"/>
                        </a:lnTo>
                        <a:lnTo>
                          <a:pt x="16" y="847"/>
                        </a:lnTo>
                        <a:lnTo>
                          <a:pt x="35" y="777"/>
                        </a:lnTo>
                        <a:lnTo>
                          <a:pt x="64" y="708"/>
                        </a:lnTo>
                        <a:lnTo>
                          <a:pt x="99" y="640"/>
                        </a:lnTo>
                        <a:lnTo>
                          <a:pt x="141" y="580"/>
                        </a:lnTo>
                        <a:lnTo>
                          <a:pt x="176" y="537"/>
                        </a:lnTo>
                        <a:lnTo>
                          <a:pt x="221" y="493"/>
                        </a:lnTo>
                        <a:lnTo>
                          <a:pt x="273" y="454"/>
                        </a:lnTo>
                        <a:lnTo>
                          <a:pt x="326" y="428"/>
                        </a:lnTo>
                        <a:lnTo>
                          <a:pt x="392" y="410"/>
                        </a:lnTo>
                        <a:lnTo>
                          <a:pt x="474" y="399"/>
                        </a:lnTo>
                        <a:lnTo>
                          <a:pt x="547" y="400"/>
                        </a:lnTo>
                        <a:lnTo>
                          <a:pt x="614" y="409"/>
                        </a:lnTo>
                        <a:lnTo>
                          <a:pt x="657" y="400"/>
                        </a:lnTo>
                        <a:close/>
                      </a:path>
                    </a:pathLst>
                  </a:custGeom>
                  <a:solidFill>
                    <a:srgbClr val="FFC08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  <p:sp>
                <p:nvSpPr>
                  <p:cNvPr id="9313" name="Freeform 9"/>
                  <p:cNvSpPr>
                    <a:spLocks/>
                  </p:cNvSpPr>
                  <p:nvPr/>
                </p:nvSpPr>
                <p:spPr bwMode="auto">
                  <a:xfrm>
                    <a:off x="1250" y="2053"/>
                    <a:ext cx="1794" cy="1621"/>
                  </a:xfrm>
                  <a:custGeom>
                    <a:avLst/>
                    <a:gdLst>
                      <a:gd name="T0" fmla="*/ 1374 w 1794"/>
                      <a:gd name="T1" fmla="*/ 35 h 1621"/>
                      <a:gd name="T2" fmla="*/ 1400 w 1794"/>
                      <a:gd name="T3" fmla="*/ 38 h 1621"/>
                      <a:gd name="T4" fmla="*/ 1472 w 1794"/>
                      <a:gd name="T5" fmla="*/ 134 h 1621"/>
                      <a:gd name="T6" fmla="*/ 1554 w 1794"/>
                      <a:gd name="T7" fmla="*/ 230 h 1621"/>
                      <a:gd name="T8" fmla="*/ 1630 w 1794"/>
                      <a:gd name="T9" fmla="*/ 403 h 1621"/>
                      <a:gd name="T10" fmla="*/ 1670 w 1794"/>
                      <a:gd name="T11" fmla="*/ 554 h 1621"/>
                      <a:gd name="T12" fmla="*/ 1714 w 1794"/>
                      <a:gd name="T13" fmla="*/ 727 h 1621"/>
                      <a:gd name="T14" fmla="*/ 1747 w 1794"/>
                      <a:gd name="T15" fmla="*/ 889 h 1621"/>
                      <a:gd name="T16" fmla="*/ 1775 w 1794"/>
                      <a:gd name="T17" fmla="*/ 1055 h 1621"/>
                      <a:gd name="T18" fmla="*/ 1794 w 1794"/>
                      <a:gd name="T19" fmla="*/ 1241 h 1621"/>
                      <a:gd name="T20" fmla="*/ 1775 w 1794"/>
                      <a:gd name="T21" fmla="*/ 1365 h 1621"/>
                      <a:gd name="T22" fmla="*/ 1751 w 1794"/>
                      <a:gd name="T23" fmla="*/ 1455 h 1621"/>
                      <a:gd name="T24" fmla="*/ 1669 w 1794"/>
                      <a:gd name="T25" fmla="*/ 1539 h 1621"/>
                      <a:gd name="T26" fmla="*/ 1542 w 1794"/>
                      <a:gd name="T27" fmla="*/ 1578 h 1621"/>
                      <a:gd name="T28" fmla="*/ 1388 w 1794"/>
                      <a:gd name="T29" fmla="*/ 1600 h 1621"/>
                      <a:gd name="T30" fmla="*/ 1210 w 1794"/>
                      <a:gd name="T31" fmla="*/ 1613 h 1621"/>
                      <a:gd name="T32" fmla="*/ 1050 w 1794"/>
                      <a:gd name="T33" fmla="*/ 1621 h 1621"/>
                      <a:gd name="T34" fmla="*/ 906 w 1794"/>
                      <a:gd name="T35" fmla="*/ 1605 h 1621"/>
                      <a:gd name="T36" fmla="*/ 794 w 1794"/>
                      <a:gd name="T37" fmla="*/ 1581 h 1621"/>
                      <a:gd name="T38" fmla="*/ 643 w 1794"/>
                      <a:gd name="T39" fmla="*/ 1533 h 1621"/>
                      <a:gd name="T40" fmla="*/ 508 w 1794"/>
                      <a:gd name="T41" fmla="*/ 1477 h 1621"/>
                      <a:gd name="T42" fmla="*/ 387 w 1794"/>
                      <a:gd name="T43" fmla="*/ 1414 h 1621"/>
                      <a:gd name="T44" fmla="*/ 259 w 1794"/>
                      <a:gd name="T45" fmla="*/ 1337 h 1621"/>
                      <a:gd name="T46" fmla="*/ 140 w 1794"/>
                      <a:gd name="T47" fmla="*/ 1239 h 1621"/>
                      <a:gd name="T48" fmla="*/ 43 w 1794"/>
                      <a:gd name="T49" fmla="*/ 1124 h 1621"/>
                      <a:gd name="T50" fmla="*/ 38 w 1794"/>
                      <a:gd name="T51" fmla="*/ 1078 h 1621"/>
                      <a:gd name="T52" fmla="*/ 111 w 1794"/>
                      <a:gd name="T53" fmla="*/ 1161 h 1621"/>
                      <a:gd name="T54" fmla="*/ 208 w 1794"/>
                      <a:gd name="T55" fmla="*/ 1247 h 1621"/>
                      <a:gd name="T56" fmla="*/ 312 w 1794"/>
                      <a:gd name="T57" fmla="*/ 1322 h 1621"/>
                      <a:gd name="T58" fmla="*/ 419 w 1794"/>
                      <a:gd name="T59" fmla="*/ 1383 h 1621"/>
                      <a:gd name="T60" fmla="*/ 535 w 1794"/>
                      <a:gd name="T61" fmla="*/ 1437 h 1621"/>
                      <a:gd name="T62" fmla="*/ 636 w 1794"/>
                      <a:gd name="T63" fmla="*/ 1485 h 1621"/>
                      <a:gd name="T64" fmla="*/ 748 w 1794"/>
                      <a:gd name="T65" fmla="*/ 1529 h 1621"/>
                      <a:gd name="T66" fmla="*/ 870 w 1794"/>
                      <a:gd name="T67" fmla="*/ 1551 h 1621"/>
                      <a:gd name="T68" fmla="*/ 998 w 1794"/>
                      <a:gd name="T69" fmla="*/ 1568 h 1621"/>
                      <a:gd name="T70" fmla="*/ 1113 w 1794"/>
                      <a:gd name="T71" fmla="*/ 1570 h 1621"/>
                      <a:gd name="T72" fmla="*/ 1223 w 1794"/>
                      <a:gd name="T73" fmla="*/ 1565 h 1621"/>
                      <a:gd name="T74" fmla="*/ 1334 w 1794"/>
                      <a:gd name="T75" fmla="*/ 1555 h 1621"/>
                      <a:gd name="T76" fmla="*/ 1448 w 1794"/>
                      <a:gd name="T77" fmla="*/ 1538 h 1621"/>
                      <a:gd name="T78" fmla="*/ 1533 w 1794"/>
                      <a:gd name="T79" fmla="*/ 1513 h 1621"/>
                      <a:gd name="T80" fmla="*/ 1603 w 1794"/>
                      <a:gd name="T81" fmla="*/ 1465 h 1621"/>
                      <a:gd name="T82" fmla="*/ 1648 w 1794"/>
                      <a:gd name="T83" fmla="*/ 1389 h 1621"/>
                      <a:gd name="T84" fmla="*/ 1687 w 1794"/>
                      <a:gd name="T85" fmla="*/ 1306 h 1621"/>
                      <a:gd name="T86" fmla="*/ 1716 w 1794"/>
                      <a:gd name="T87" fmla="*/ 1229 h 1621"/>
                      <a:gd name="T88" fmla="*/ 1704 w 1794"/>
                      <a:gd name="T89" fmla="*/ 1063 h 1621"/>
                      <a:gd name="T90" fmla="*/ 1696 w 1794"/>
                      <a:gd name="T91" fmla="*/ 914 h 1621"/>
                      <a:gd name="T92" fmla="*/ 1669 w 1794"/>
                      <a:gd name="T93" fmla="*/ 791 h 1621"/>
                      <a:gd name="T94" fmla="*/ 1640 w 1794"/>
                      <a:gd name="T95" fmla="*/ 679 h 1621"/>
                      <a:gd name="T96" fmla="*/ 1608 w 1794"/>
                      <a:gd name="T97" fmla="*/ 548 h 1621"/>
                      <a:gd name="T98" fmla="*/ 1585 w 1794"/>
                      <a:gd name="T99" fmla="*/ 423 h 1621"/>
                      <a:gd name="T100" fmla="*/ 1527 w 1794"/>
                      <a:gd name="T101" fmla="*/ 329 h 1621"/>
                      <a:gd name="T102" fmla="*/ 1466 w 1794"/>
                      <a:gd name="T103" fmla="*/ 211 h 1621"/>
                      <a:gd name="T104" fmla="*/ 1410 w 1794"/>
                      <a:gd name="T105" fmla="*/ 119 h 1621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60000 65536"/>
                      <a:gd name="T145" fmla="*/ 0 60000 65536"/>
                      <a:gd name="T146" fmla="*/ 0 60000 65536"/>
                      <a:gd name="T147" fmla="*/ 0 60000 65536"/>
                      <a:gd name="T148" fmla="*/ 0 60000 65536"/>
                      <a:gd name="T149" fmla="*/ 0 60000 65536"/>
                      <a:gd name="T150" fmla="*/ 0 60000 65536"/>
                      <a:gd name="T151" fmla="*/ 0 60000 65536"/>
                      <a:gd name="T152" fmla="*/ 0 60000 65536"/>
                      <a:gd name="T153" fmla="*/ 0 60000 65536"/>
                      <a:gd name="T154" fmla="*/ 0 60000 65536"/>
                      <a:gd name="T155" fmla="*/ 0 60000 65536"/>
                      <a:gd name="T156" fmla="*/ 0 60000 65536"/>
                      <a:gd name="T157" fmla="*/ 0 60000 65536"/>
                      <a:gd name="T158" fmla="*/ 0 60000 65536"/>
                      <a:gd name="T159" fmla="*/ 0 w 1794"/>
                      <a:gd name="T160" fmla="*/ 0 h 1621"/>
                      <a:gd name="T161" fmla="*/ 1794 w 1794"/>
                      <a:gd name="T162" fmla="*/ 1621 h 1621"/>
                    </a:gdLst>
                    <a:ahLst/>
                    <a:cxnLst>
                      <a:cxn ang="T106">
                        <a:pos x="T0" y="T1"/>
                      </a:cxn>
                      <a:cxn ang="T107">
                        <a:pos x="T2" y="T3"/>
                      </a:cxn>
                      <a:cxn ang="T108">
                        <a:pos x="T4" y="T5"/>
                      </a:cxn>
                      <a:cxn ang="T109">
                        <a:pos x="T6" y="T7"/>
                      </a:cxn>
                      <a:cxn ang="T110">
                        <a:pos x="T8" y="T9"/>
                      </a:cxn>
                      <a:cxn ang="T111">
                        <a:pos x="T10" y="T11"/>
                      </a:cxn>
                      <a:cxn ang="T112">
                        <a:pos x="T12" y="T13"/>
                      </a:cxn>
                      <a:cxn ang="T113">
                        <a:pos x="T14" y="T15"/>
                      </a:cxn>
                      <a:cxn ang="T114">
                        <a:pos x="T16" y="T17"/>
                      </a:cxn>
                      <a:cxn ang="T115">
                        <a:pos x="T18" y="T19"/>
                      </a:cxn>
                      <a:cxn ang="T116">
                        <a:pos x="T20" y="T21"/>
                      </a:cxn>
                      <a:cxn ang="T117">
                        <a:pos x="T22" y="T23"/>
                      </a:cxn>
                      <a:cxn ang="T118">
                        <a:pos x="T24" y="T25"/>
                      </a:cxn>
                      <a:cxn ang="T119">
                        <a:pos x="T26" y="T27"/>
                      </a:cxn>
                      <a:cxn ang="T120">
                        <a:pos x="T28" y="T29"/>
                      </a:cxn>
                      <a:cxn ang="T121">
                        <a:pos x="T30" y="T31"/>
                      </a:cxn>
                      <a:cxn ang="T122">
                        <a:pos x="T32" y="T33"/>
                      </a:cxn>
                      <a:cxn ang="T123">
                        <a:pos x="T34" y="T35"/>
                      </a:cxn>
                      <a:cxn ang="T124">
                        <a:pos x="T36" y="T37"/>
                      </a:cxn>
                      <a:cxn ang="T125">
                        <a:pos x="T38" y="T39"/>
                      </a:cxn>
                      <a:cxn ang="T126">
                        <a:pos x="T40" y="T41"/>
                      </a:cxn>
                      <a:cxn ang="T127">
                        <a:pos x="T42" y="T43"/>
                      </a:cxn>
                      <a:cxn ang="T128">
                        <a:pos x="T44" y="T45"/>
                      </a:cxn>
                      <a:cxn ang="T129">
                        <a:pos x="T46" y="T47"/>
                      </a:cxn>
                      <a:cxn ang="T130">
                        <a:pos x="T48" y="T49"/>
                      </a:cxn>
                      <a:cxn ang="T131">
                        <a:pos x="T50" y="T51"/>
                      </a:cxn>
                      <a:cxn ang="T132">
                        <a:pos x="T52" y="T53"/>
                      </a:cxn>
                      <a:cxn ang="T133">
                        <a:pos x="T54" y="T55"/>
                      </a:cxn>
                      <a:cxn ang="T134">
                        <a:pos x="T56" y="T57"/>
                      </a:cxn>
                      <a:cxn ang="T135">
                        <a:pos x="T58" y="T59"/>
                      </a:cxn>
                      <a:cxn ang="T136">
                        <a:pos x="T60" y="T61"/>
                      </a:cxn>
                      <a:cxn ang="T137">
                        <a:pos x="T62" y="T63"/>
                      </a:cxn>
                      <a:cxn ang="T138">
                        <a:pos x="T64" y="T65"/>
                      </a:cxn>
                      <a:cxn ang="T139">
                        <a:pos x="T66" y="T67"/>
                      </a:cxn>
                      <a:cxn ang="T140">
                        <a:pos x="T68" y="T69"/>
                      </a:cxn>
                      <a:cxn ang="T141">
                        <a:pos x="T70" y="T71"/>
                      </a:cxn>
                      <a:cxn ang="T142">
                        <a:pos x="T72" y="T73"/>
                      </a:cxn>
                      <a:cxn ang="T143">
                        <a:pos x="T74" y="T75"/>
                      </a:cxn>
                      <a:cxn ang="T144">
                        <a:pos x="T76" y="T77"/>
                      </a:cxn>
                      <a:cxn ang="T145">
                        <a:pos x="T78" y="T79"/>
                      </a:cxn>
                      <a:cxn ang="T146">
                        <a:pos x="T80" y="T81"/>
                      </a:cxn>
                      <a:cxn ang="T147">
                        <a:pos x="T82" y="T83"/>
                      </a:cxn>
                      <a:cxn ang="T148">
                        <a:pos x="T84" y="T85"/>
                      </a:cxn>
                      <a:cxn ang="T149">
                        <a:pos x="T86" y="T87"/>
                      </a:cxn>
                      <a:cxn ang="T150">
                        <a:pos x="T88" y="T89"/>
                      </a:cxn>
                      <a:cxn ang="T151">
                        <a:pos x="T90" y="T91"/>
                      </a:cxn>
                      <a:cxn ang="T152">
                        <a:pos x="T92" y="T93"/>
                      </a:cxn>
                      <a:cxn ang="T153">
                        <a:pos x="T94" y="T95"/>
                      </a:cxn>
                      <a:cxn ang="T154">
                        <a:pos x="T96" y="T97"/>
                      </a:cxn>
                      <a:cxn ang="T155">
                        <a:pos x="T98" y="T99"/>
                      </a:cxn>
                      <a:cxn ang="T156">
                        <a:pos x="T100" y="T101"/>
                      </a:cxn>
                      <a:cxn ang="T157">
                        <a:pos x="T102" y="T103"/>
                      </a:cxn>
                      <a:cxn ang="T158">
                        <a:pos x="T104" y="T105"/>
                      </a:cxn>
                    </a:cxnLst>
                    <a:rect l="T159" t="T160" r="T161" b="T162"/>
                    <a:pathLst>
                      <a:path w="1794" h="1621">
                        <a:moveTo>
                          <a:pt x="1386" y="75"/>
                        </a:moveTo>
                        <a:lnTo>
                          <a:pt x="1374" y="35"/>
                        </a:lnTo>
                        <a:lnTo>
                          <a:pt x="1379" y="0"/>
                        </a:lnTo>
                        <a:lnTo>
                          <a:pt x="1400" y="38"/>
                        </a:lnTo>
                        <a:lnTo>
                          <a:pt x="1435" y="86"/>
                        </a:lnTo>
                        <a:lnTo>
                          <a:pt x="1472" y="134"/>
                        </a:lnTo>
                        <a:lnTo>
                          <a:pt x="1514" y="182"/>
                        </a:lnTo>
                        <a:lnTo>
                          <a:pt x="1554" y="230"/>
                        </a:lnTo>
                        <a:lnTo>
                          <a:pt x="1597" y="317"/>
                        </a:lnTo>
                        <a:lnTo>
                          <a:pt x="1630" y="403"/>
                        </a:lnTo>
                        <a:lnTo>
                          <a:pt x="1652" y="467"/>
                        </a:lnTo>
                        <a:lnTo>
                          <a:pt x="1670" y="554"/>
                        </a:lnTo>
                        <a:lnTo>
                          <a:pt x="1694" y="644"/>
                        </a:lnTo>
                        <a:lnTo>
                          <a:pt x="1714" y="727"/>
                        </a:lnTo>
                        <a:lnTo>
                          <a:pt x="1731" y="807"/>
                        </a:lnTo>
                        <a:lnTo>
                          <a:pt x="1747" y="889"/>
                        </a:lnTo>
                        <a:lnTo>
                          <a:pt x="1766" y="963"/>
                        </a:lnTo>
                        <a:lnTo>
                          <a:pt x="1775" y="1055"/>
                        </a:lnTo>
                        <a:lnTo>
                          <a:pt x="1786" y="1154"/>
                        </a:lnTo>
                        <a:lnTo>
                          <a:pt x="1794" y="1241"/>
                        </a:lnTo>
                        <a:lnTo>
                          <a:pt x="1783" y="1309"/>
                        </a:lnTo>
                        <a:lnTo>
                          <a:pt x="1775" y="1365"/>
                        </a:lnTo>
                        <a:lnTo>
                          <a:pt x="1770" y="1413"/>
                        </a:lnTo>
                        <a:lnTo>
                          <a:pt x="1751" y="1455"/>
                        </a:lnTo>
                        <a:lnTo>
                          <a:pt x="1717" y="1498"/>
                        </a:lnTo>
                        <a:lnTo>
                          <a:pt x="1669" y="1539"/>
                        </a:lnTo>
                        <a:lnTo>
                          <a:pt x="1609" y="1562"/>
                        </a:lnTo>
                        <a:lnTo>
                          <a:pt x="1542" y="1578"/>
                        </a:lnTo>
                        <a:lnTo>
                          <a:pt x="1461" y="1590"/>
                        </a:lnTo>
                        <a:lnTo>
                          <a:pt x="1388" y="1600"/>
                        </a:lnTo>
                        <a:lnTo>
                          <a:pt x="1307" y="1605"/>
                        </a:lnTo>
                        <a:lnTo>
                          <a:pt x="1210" y="1613"/>
                        </a:lnTo>
                        <a:lnTo>
                          <a:pt x="1127" y="1621"/>
                        </a:lnTo>
                        <a:lnTo>
                          <a:pt x="1050" y="1621"/>
                        </a:lnTo>
                        <a:lnTo>
                          <a:pt x="975" y="1613"/>
                        </a:lnTo>
                        <a:lnTo>
                          <a:pt x="906" y="1605"/>
                        </a:lnTo>
                        <a:lnTo>
                          <a:pt x="852" y="1599"/>
                        </a:lnTo>
                        <a:lnTo>
                          <a:pt x="794" y="1581"/>
                        </a:lnTo>
                        <a:lnTo>
                          <a:pt x="723" y="1560"/>
                        </a:lnTo>
                        <a:lnTo>
                          <a:pt x="643" y="1533"/>
                        </a:lnTo>
                        <a:lnTo>
                          <a:pt x="581" y="1507"/>
                        </a:lnTo>
                        <a:lnTo>
                          <a:pt x="508" y="1477"/>
                        </a:lnTo>
                        <a:lnTo>
                          <a:pt x="449" y="1447"/>
                        </a:lnTo>
                        <a:lnTo>
                          <a:pt x="387" y="1414"/>
                        </a:lnTo>
                        <a:lnTo>
                          <a:pt x="321" y="1378"/>
                        </a:lnTo>
                        <a:lnTo>
                          <a:pt x="259" y="1337"/>
                        </a:lnTo>
                        <a:lnTo>
                          <a:pt x="197" y="1287"/>
                        </a:lnTo>
                        <a:lnTo>
                          <a:pt x="140" y="1239"/>
                        </a:lnTo>
                        <a:lnTo>
                          <a:pt x="97" y="1202"/>
                        </a:lnTo>
                        <a:lnTo>
                          <a:pt x="43" y="1124"/>
                        </a:lnTo>
                        <a:lnTo>
                          <a:pt x="0" y="1062"/>
                        </a:lnTo>
                        <a:lnTo>
                          <a:pt x="38" y="1078"/>
                        </a:lnTo>
                        <a:lnTo>
                          <a:pt x="72" y="1108"/>
                        </a:lnTo>
                        <a:lnTo>
                          <a:pt x="111" y="1161"/>
                        </a:lnTo>
                        <a:lnTo>
                          <a:pt x="161" y="1210"/>
                        </a:lnTo>
                        <a:lnTo>
                          <a:pt x="208" y="1247"/>
                        </a:lnTo>
                        <a:lnTo>
                          <a:pt x="262" y="1287"/>
                        </a:lnTo>
                        <a:lnTo>
                          <a:pt x="312" y="1322"/>
                        </a:lnTo>
                        <a:lnTo>
                          <a:pt x="367" y="1362"/>
                        </a:lnTo>
                        <a:lnTo>
                          <a:pt x="419" y="1383"/>
                        </a:lnTo>
                        <a:lnTo>
                          <a:pt x="483" y="1420"/>
                        </a:lnTo>
                        <a:lnTo>
                          <a:pt x="535" y="1437"/>
                        </a:lnTo>
                        <a:lnTo>
                          <a:pt x="584" y="1465"/>
                        </a:lnTo>
                        <a:lnTo>
                          <a:pt x="636" y="1485"/>
                        </a:lnTo>
                        <a:lnTo>
                          <a:pt x="685" y="1500"/>
                        </a:lnTo>
                        <a:lnTo>
                          <a:pt x="748" y="1529"/>
                        </a:lnTo>
                        <a:lnTo>
                          <a:pt x="808" y="1539"/>
                        </a:lnTo>
                        <a:lnTo>
                          <a:pt x="870" y="1551"/>
                        </a:lnTo>
                        <a:lnTo>
                          <a:pt x="933" y="1560"/>
                        </a:lnTo>
                        <a:lnTo>
                          <a:pt x="998" y="1568"/>
                        </a:lnTo>
                        <a:lnTo>
                          <a:pt x="1061" y="1573"/>
                        </a:lnTo>
                        <a:lnTo>
                          <a:pt x="1113" y="1570"/>
                        </a:lnTo>
                        <a:lnTo>
                          <a:pt x="1171" y="1568"/>
                        </a:lnTo>
                        <a:lnTo>
                          <a:pt x="1223" y="1565"/>
                        </a:lnTo>
                        <a:lnTo>
                          <a:pt x="1279" y="1560"/>
                        </a:lnTo>
                        <a:lnTo>
                          <a:pt x="1334" y="1555"/>
                        </a:lnTo>
                        <a:lnTo>
                          <a:pt x="1387" y="1546"/>
                        </a:lnTo>
                        <a:lnTo>
                          <a:pt x="1448" y="1538"/>
                        </a:lnTo>
                        <a:lnTo>
                          <a:pt x="1503" y="1533"/>
                        </a:lnTo>
                        <a:lnTo>
                          <a:pt x="1533" y="1513"/>
                        </a:lnTo>
                        <a:lnTo>
                          <a:pt x="1569" y="1485"/>
                        </a:lnTo>
                        <a:lnTo>
                          <a:pt x="1603" y="1465"/>
                        </a:lnTo>
                        <a:lnTo>
                          <a:pt x="1627" y="1430"/>
                        </a:lnTo>
                        <a:lnTo>
                          <a:pt x="1648" y="1389"/>
                        </a:lnTo>
                        <a:lnTo>
                          <a:pt x="1667" y="1350"/>
                        </a:lnTo>
                        <a:lnTo>
                          <a:pt x="1687" y="1306"/>
                        </a:lnTo>
                        <a:lnTo>
                          <a:pt x="1700" y="1260"/>
                        </a:lnTo>
                        <a:lnTo>
                          <a:pt x="1716" y="1229"/>
                        </a:lnTo>
                        <a:lnTo>
                          <a:pt x="1709" y="1148"/>
                        </a:lnTo>
                        <a:lnTo>
                          <a:pt x="1704" y="1063"/>
                        </a:lnTo>
                        <a:lnTo>
                          <a:pt x="1700" y="982"/>
                        </a:lnTo>
                        <a:lnTo>
                          <a:pt x="1696" y="914"/>
                        </a:lnTo>
                        <a:lnTo>
                          <a:pt x="1683" y="857"/>
                        </a:lnTo>
                        <a:lnTo>
                          <a:pt x="1669" y="791"/>
                        </a:lnTo>
                        <a:lnTo>
                          <a:pt x="1651" y="732"/>
                        </a:lnTo>
                        <a:lnTo>
                          <a:pt x="1640" y="679"/>
                        </a:lnTo>
                        <a:lnTo>
                          <a:pt x="1627" y="618"/>
                        </a:lnTo>
                        <a:lnTo>
                          <a:pt x="1608" y="548"/>
                        </a:lnTo>
                        <a:lnTo>
                          <a:pt x="1592" y="477"/>
                        </a:lnTo>
                        <a:lnTo>
                          <a:pt x="1585" y="423"/>
                        </a:lnTo>
                        <a:lnTo>
                          <a:pt x="1555" y="372"/>
                        </a:lnTo>
                        <a:lnTo>
                          <a:pt x="1527" y="329"/>
                        </a:lnTo>
                        <a:lnTo>
                          <a:pt x="1499" y="272"/>
                        </a:lnTo>
                        <a:lnTo>
                          <a:pt x="1466" y="211"/>
                        </a:lnTo>
                        <a:lnTo>
                          <a:pt x="1440" y="160"/>
                        </a:lnTo>
                        <a:lnTo>
                          <a:pt x="1410" y="119"/>
                        </a:lnTo>
                        <a:lnTo>
                          <a:pt x="1386" y="75"/>
                        </a:lnTo>
                        <a:close/>
                      </a:path>
                    </a:pathLst>
                  </a:custGeom>
                  <a:solidFill>
                    <a:srgbClr val="FFA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</p:grpSp>
            <p:sp>
              <p:nvSpPr>
                <p:cNvPr id="9311" name="Freeform 10"/>
                <p:cNvSpPr>
                  <a:spLocks/>
                </p:cNvSpPr>
                <p:nvPr/>
              </p:nvSpPr>
              <p:spPr bwMode="auto">
                <a:xfrm>
                  <a:off x="1970" y="2705"/>
                  <a:ext cx="643" cy="692"/>
                </a:xfrm>
                <a:custGeom>
                  <a:avLst/>
                  <a:gdLst>
                    <a:gd name="T0" fmla="*/ 28 w 643"/>
                    <a:gd name="T1" fmla="*/ 0 h 692"/>
                    <a:gd name="T2" fmla="*/ 75 w 643"/>
                    <a:gd name="T3" fmla="*/ 35 h 692"/>
                    <a:gd name="T4" fmla="*/ 117 w 643"/>
                    <a:gd name="T5" fmla="*/ 78 h 692"/>
                    <a:gd name="T6" fmla="*/ 160 w 643"/>
                    <a:gd name="T7" fmla="*/ 126 h 692"/>
                    <a:gd name="T8" fmla="*/ 207 w 643"/>
                    <a:gd name="T9" fmla="*/ 184 h 692"/>
                    <a:gd name="T10" fmla="*/ 260 w 643"/>
                    <a:gd name="T11" fmla="*/ 246 h 692"/>
                    <a:gd name="T12" fmla="*/ 321 w 643"/>
                    <a:gd name="T13" fmla="*/ 314 h 692"/>
                    <a:gd name="T14" fmla="*/ 381 w 643"/>
                    <a:gd name="T15" fmla="*/ 388 h 692"/>
                    <a:gd name="T16" fmla="*/ 426 w 643"/>
                    <a:gd name="T17" fmla="*/ 445 h 692"/>
                    <a:gd name="T18" fmla="*/ 463 w 643"/>
                    <a:gd name="T19" fmla="*/ 481 h 692"/>
                    <a:gd name="T20" fmla="*/ 501 w 643"/>
                    <a:gd name="T21" fmla="*/ 516 h 692"/>
                    <a:gd name="T22" fmla="*/ 544 w 643"/>
                    <a:gd name="T23" fmla="*/ 548 h 692"/>
                    <a:gd name="T24" fmla="*/ 585 w 643"/>
                    <a:gd name="T25" fmla="*/ 585 h 692"/>
                    <a:gd name="T26" fmla="*/ 618 w 643"/>
                    <a:gd name="T27" fmla="*/ 615 h 692"/>
                    <a:gd name="T28" fmla="*/ 637 w 643"/>
                    <a:gd name="T29" fmla="*/ 637 h 692"/>
                    <a:gd name="T30" fmla="*/ 643 w 643"/>
                    <a:gd name="T31" fmla="*/ 662 h 692"/>
                    <a:gd name="T32" fmla="*/ 639 w 643"/>
                    <a:gd name="T33" fmla="*/ 679 h 692"/>
                    <a:gd name="T34" fmla="*/ 627 w 643"/>
                    <a:gd name="T35" fmla="*/ 689 h 692"/>
                    <a:gd name="T36" fmla="*/ 609 w 643"/>
                    <a:gd name="T37" fmla="*/ 692 h 692"/>
                    <a:gd name="T38" fmla="*/ 585 w 643"/>
                    <a:gd name="T39" fmla="*/ 683 h 692"/>
                    <a:gd name="T40" fmla="*/ 550 w 643"/>
                    <a:gd name="T41" fmla="*/ 657 h 692"/>
                    <a:gd name="T42" fmla="*/ 513 w 643"/>
                    <a:gd name="T43" fmla="*/ 635 h 692"/>
                    <a:gd name="T44" fmla="*/ 481 w 643"/>
                    <a:gd name="T45" fmla="*/ 618 h 692"/>
                    <a:gd name="T46" fmla="*/ 442 w 643"/>
                    <a:gd name="T47" fmla="*/ 583 h 692"/>
                    <a:gd name="T48" fmla="*/ 406 w 643"/>
                    <a:gd name="T49" fmla="*/ 553 h 692"/>
                    <a:gd name="T50" fmla="*/ 361 w 643"/>
                    <a:gd name="T51" fmla="*/ 512 h 692"/>
                    <a:gd name="T52" fmla="*/ 321 w 643"/>
                    <a:gd name="T53" fmla="*/ 477 h 692"/>
                    <a:gd name="T54" fmla="*/ 273 w 643"/>
                    <a:gd name="T55" fmla="*/ 436 h 692"/>
                    <a:gd name="T56" fmla="*/ 236 w 643"/>
                    <a:gd name="T57" fmla="*/ 398 h 692"/>
                    <a:gd name="T58" fmla="*/ 203 w 643"/>
                    <a:gd name="T59" fmla="*/ 358 h 692"/>
                    <a:gd name="T60" fmla="*/ 171 w 643"/>
                    <a:gd name="T61" fmla="*/ 324 h 692"/>
                    <a:gd name="T62" fmla="*/ 152 w 643"/>
                    <a:gd name="T63" fmla="*/ 295 h 692"/>
                    <a:gd name="T64" fmla="*/ 121 w 643"/>
                    <a:gd name="T65" fmla="*/ 250 h 692"/>
                    <a:gd name="T66" fmla="*/ 93 w 643"/>
                    <a:gd name="T67" fmla="*/ 202 h 692"/>
                    <a:gd name="T68" fmla="*/ 65 w 643"/>
                    <a:gd name="T69" fmla="*/ 155 h 692"/>
                    <a:gd name="T70" fmla="*/ 40 w 643"/>
                    <a:gd name="T71" fmla="*/ 112 h 692"/>
                    <a:gd name="T72" fmla="*/ 20 w 643"/>
                    <a:gd name="T73" fmla="*/ 74 h 692"/>
                    <a:gd name="T74" fmla="*/ 5 w 643"/>
                    <a:gd name="T75" fmla="*/ 43 h 692"/>
                    <a:gd name="T76" fmla="*/ 0 w 643"/>
                    <a:gd name="T77" fmla="*/ 21 h 692"/>
                    <a:gd name="T78" fmla="*/ 5 w 643"/>
                    <a:gd name="T79" fmla="*/ 7 h 692"/>
                    <a:gd name="T80" fmla="*/ 28 w 643"/>
                    <a:gd name="T81" fmla="*/ 0 h 692"/>
                    <a:gd name="T82" fmla="*/ 0 60000 65536"/>
                    <a:gd name="T83" fmla="*/ 0 60000 65536"/>
                    <a:gd name="T84" fmla="*/ 0 60000 65536"/>
                    <a:gd name="T85" fmla="*/ 0 60000 65536"/>
                    <a:gd name="T86" fmla="*/ 0 60000 65536"/>
                    <a:gd name="T87" fmla="*/ 0 60000 65536"/>
                    <a:gd name="T88" fmla="*/ 0 60000 65536"/>
                    <a:gd name="T89" fmla="*/ 0 60000 65536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w 643"/>
                    <a:gd name="T124" fmla="*/ 0 h 692"/>
                    <a:gd name="T125" fmla="*/ 643 w 643"/>
                    <a:gd name="T126" fmla="*/ 692 h 692"/>
                  </a:gdLst>
                  <a:ahLst/>
                  <a:cxnLst>
                    <a:cxn ang="T82">
                      <a:pos x="T0" y="T1"/>
                    </a:cxn>
                    <a:cxn ang="T83">
                      <a:pos x="T2" y="T3"/>
                    </a:cxn>
                    <a:cxn ang="T84">
                      <a:pos x="T4" y="T5"/>
                    </a:cxn>
                    <a:cxn ang="T85">
                      <a:pos x="T6" y="T7"/>
                    </a:cxn>
                    <a:cxn ang="T86">
                      <a:pos x="T8" y="T9"/>
                    </a:cxn>
                    <a:cxn ang="T87">
                      <a:pos x="T10" y="T11"/>
                    </a:cxn>
                    <a:cxn ang="T88">
                      <a:pos x="T12" y="T13"/>
                    </a:cxn>
                    <a:cxn ang="T89">
                      <a:pos x="T14" y="T15"/>
                    </a:cxn>
                    <a:cxn ang="T90">
                      <a:pos x="T16" y="T17"/>
                    </a:cxn>
                    <a:cxn ang="T91">
                      <a:pos x="T18" y="T19"/>
                    </a:cxn>
                    <a:cxn ang="T92">
                      <a:pos x="T20" y="T21"/>
                    </a:cxn>
                    <a:cxn ang="T93">
                      <a:pos x="T22" y="T23"/>
                    </a:cxn>
                    <a:cxn ang="T94">
                      <a:pos x="T24" y="T25"/>
                    </a:cxn>
                    <a:cxn ang="T95">
                      <a:pos x="T26" y="T27"/>
                    </a:cxn>
                    <a:cxn ang="T96">
                      <a:pos x="T28" y="T29"/>
                    </a:cxn>
                    <a:cxn ang="T97">
                      <a:pos x="T30" y="T31"/>
                    </a:cxn>
                    <a:cxn ang="T98">
                      <a:pos x="T32" y="T33"/>
                    </a:cxn>
                    <a:cxn ang="T99">
                      <a:pos x="T34" y="T35"/>
                    </a:cxn>
                    <a:cxn ang="T100">
                      <a:pos x="T36" y="T37"/>
                    </a:cxn>
                    <a:cxn ang="T101">
                      <a:pos x="T38" y="T39"/>
                    </a:cxn>
                    <a:cxn ang="T102">
                      <a:pos x="T40" y="T41"/>
                    </a:cxn>
                    <a:cxn ang="T103">
                      <a:pos x="T42" y="T43"/>
                    </a:cxn>
                    <a:cxn ang="T104">
                      <a:pos x="T44" y="T45"/>
                    </a:cxn>
                    <a:cxn ang="T105">
                      <a:pos x="T46" y="T47"/>
                    </a:cxn>
                    <a:cxn ang="T106">
                      <a:pos x="T48" y="T49"/>
                    </a:cxn>
                    <a:cxn ang="T107">
                      <a:pos x="T50" y="T51"/>
                    </a:cxn>
                    <a:cxn ang="T108">
                      <a:pos x="T52" y="T53"/>
                    </a:cxn>
                    <a:cxn ang="T109">
                      <a:pos x="T54" y="T55"/>
                    </a:cxn>
                    <a:cxn ang="T110">
                      <a:pos x="T56" y="T57"/>
                    </a:cxn>
                    <a:cxn ang="T111">
                      <a:pos x="T58" y="T59"/>
                    </a:cxn>
                    <a:cxn ang="T112">
                      <a:pos x="T60" y="T61"/>
                    </a:cxn>
                    <a:cxn ang="T113">
                      <a:pos x="T62" y="T63"/>
                    </a:cxn>
                    <a:cxn ang="T114">
                      <a:pos x="T64" y="T65"/>
                    </a:cxn>
                    <a:cxn ang="T115">
                      <a:pos x="T66" y="T67"/>
                    </a:cxn>
                    <a:cxn ang="T116">
                      <a:pos x="T68" y="T69"/>
                    </a:cxn>
                    <a:cxn ang="T117">
                      <a:pos x="T70" y="T71"/>
                    </a:cxn>
                    <a:cxn ang="T118">
                      <a:pos x="T72" y="T73"/>
                    </a:cxn>
                    <a:cxn ang="T119">
                      <a:pos x="T74" y="T75"/>
                    </a:cxn>
                    <a:cxn ang="T120">
                      <a:pos x="T76" y="T77"/>
                    </a:cxn>
                    <a:cxn ang="T121">
                      <a:pos x="T78" y="T79"/>
                    </a:cxn>
                    <a:cxn ang="T122">
                      <a:pos x="T80" y="T81"/>
                    </a:cxn>
                  </a:cxnLst>
                  <a:rect l="T123" t="T124" r="T125" b="T126"/>
                  <a:pathLst>
                    <a:path w="643" h="692">
                      <a:moveTo>
                        <a:pt x="28" y="0"/>
                      </a:moveTo>
                      <a:lnTo>
                        <a:pt x="75" y="35"/>
                      </a:lnTo>
                      <a:lnTo>
                        <a:pt x="117" y="78"/>
                      </a:lnTo>
                      <a:lnTo>
                        <a:pt x="160" y="126"/>
                      </a:lnTo>
                      <a:lnTo>
                        <a:pt x="207" y="184"/>
                      </a:lnTo>
                      <a:lnTo>
                        <a:pt x="260" y="246"/>
                      </a:lnTo>
                      <a:lnTo>
                        <a:pt x="321" y="314"/>
                      </a:lnTo>
                      <a:lnTo>
                        <a:pt x="381" y="388"/>
                      </a:lnTo>
                      <a:lnTo>
                        <a:pt x="426" y="445"/>
                      </a:lnTo>
                      <a:lnTo>
                        <a:pt x="463" y="481"/>
                      </a:lnTo>
                      <a:lnTo>
                        <a:pt x="501" y="516"/>
                      </a:lnTo>
                      <a:lnTo>
                        <a:pt x="544" y="548"/>
                      </a:lnTo>
                      <a:lnTo>
                        <a:pt x="585" y="585"/>
                      </a:lnTo>
                      <a:lnTo>
                        <a:pt x="618" y="615"/>
                      </a:lnTo>
                      <a:lnTo>
                        <a:pt x="637" y="637"/>
                      </a:lnTo>
                      <a:lnTo>
                        <a:pt x="643" y="662"/>
                      </a:lnTo>
                      <a:lnTo>
                        <a:pt x="639" y="679"/>
                      </a:lnTo>
                      <a:lnTo>
                        <a:pt x="627" y="689"/>
                      </a:lnTo>
                      <a:lnTo>
                        <a:pt x="609" y="692"/>
                      </a:lnTo>
                      <a:lnTo>
                        <a:pt x="585" y="683"/>
                      </a:lnTo>
                      <a:lnTo>
                        <a:pt x="550" y="657"/>
                      </a:lnTo>
                      <a:lnTo>
                        <a:pt x="513" y="635"/>
                      </a:lnTo>
                      <a:lnTo>
                        <a:pt x="481" y="618"/>
                      </a:lnTo>
                      <a:lnTo>
                        <a:pt x="442" y="583"/>
                      </a:lnTo>
                      <a:lnTo>
                        <a:pt x="406" y="553"/>
                      </a:lnTo>
                      <a:lnTo>
                        <a:pt x="361" y="512"/>
                      </a:lnTo>
                      <a:lnTo>
                        <a:pt x="321" y="477"/>
                      </a:lnTo>
                      <a:lnTo>
                        <a:pt x="273" y="436"/>
                      </a:lnTo>
                      <a:lnTo>
                        <a:pt x="236" y="398"/>
                      </a:lnTo>
                      <a:lnTo>
                        <a:pt x="203" y="358"/>
                      </a:lnTo>
                      <a:lnTo>
                        <a:pt x="171" y="324"/>
                      </a:lnTo>
                      <a:lnTo>
                        <a:pt x="152" y="295"/>
                      </a:lnTo>
                      <a:lnTo>
                        <a:pt x="121" y="250"/>
                      </a:lnTo>
                      <a:lnTo>
                        <a:pt x="93" y="202"/>
                      </a:lnTo>
                      <a:lnTo>
                        <a:pt x="65" y="155"/>
                      </a:lnTo>
                      <a:lnTo>
                        <a:pt x="40" y="112"/>
                      </a:lnTo>
                      <a:lnTo>
                        <a:pt x="20" y="74"/>
                      </a:lnTo>
                      <a:lnTo>
                        <a:pt x="5" y="43"/>
                      </a:lnTo>
                      <a:lnTo>
                        <a:pt x="0" y="21"/>
                      </a:lnTo>
                      <a:lnTo>
                        <a:pt x="5" y="7"/>
                      </a:lnTo>
                      <a:lnTo>
                        <a:pt x="28" y="0"/>
                      </a:lnTo>
                      <a:close/>
                    </a:path>
                  </a:pathLst>
                </a:custGeom>
                <a:solidFill>
                  <a:srgbClr val="FFE0C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  <p:sp>
            <p:nvSpPr>
              <p:cNvPr id="9309" name="Freeform 11"/>
              <p:cNvSpPr>
                <a:spLocks/>
              </p:cNvSpPr>
              <p:nvPr/>
            </p:nvSpPr>
            <p:spPr bwMode="auto">
              <a:xfrm>
                <a:off x="2316" y="3116"/>
                <a:ext cx="557" cy="462"/>
              </a:xfrm>
              <a:custGeom>
                <a:avLst/>
                <a:gdLst>
                  <a:gd name="T0" fmla="*/ 557 w 557"/>
                  <a:gd name="T1" fmla="*/ 0 h 462"/>
                  <a:gd name="T2" fmla="*/ 557 w 557"/>
                  <a:gd name="T3" fmla="*/ 63 h 462"/>
                  <a:gd name="T4" fmla="*/ 555 w 557"/>
                  <a:gd name="T5" fmla="*/ 142 h 462"/>
                  <a:gd name="T6" fmla="*/ 547 w 557"/>
                  <a:gd name="T7" fmla="*/ 210 h 462"/>
                  <a:gd name="T8" fmla="*/ 531 w 557"/>
                  <a:gd name="T9" fmla="*/ 267 h 462"/>
                  <a:gd name="T10" fmla="*/ 506 w 557"/>
                  <a:gd name="T11" fmla="*/ 306 h 462"/>
                  <a:gd name="T12" fmla="*/ 473 w 557"/>
                  <a:gd name="T13" fmla="*/ 338 h 462"/>
                  <a:gd name="T14" fmla="*/ 429 w 557"/>
                  <a:gd name="T15" fmla="*/ 370 h 462"/>
                  <a:gd name="T16" fmla="*/ 383 w 557"/>
                  <a:gd name="T17" fmla="*/ 396 h 462"/>
                  <a:gd name="T18" fmla="*/ 316 w 557"/>
                  <a:gd name="T19" fmla="*/ 427 h 462"/>
                  <a:gd name="T20" fmla="*/ 255 w 557"/>
                  <a:gd name="T21" fmla="*/ 444 h 462"/>
                  <a:gd name="T22" fmla="*/ 186 w 557"/>
                  <a:gd name="T23" fmla="*/ 454 h 462"/>
                  <a:gd name="T24" fmla="*/ 126 w 557"/>
                  <a:gd name="T25" fmla="*/ 462 h 462"/>
                  <a:gd name="T26" fmla="*/ 62 w 557"/>
                  <a:gd name="T27" fmla="*/ 459 h 462"/>
                  <a:gd name="T28" fmla="*/ 0 w 557"/>
                  <a:gd name="T29" fmla="*/ 454 h 462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w 557"/>
                  <a:gd name="T46" fmla="*/ 0 h 462"/>
                  <a:gd name="T47" fmla="*/ 557 w 557"/>
                  <a:gd name="T48" fmla="*/ 462 h 462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T45" t="T46" r="T47" b="T48"/>
                <a:pathLst>
                  <a:path w="557" h="462">
                    <a:moveTo>
                      <a:pt x="557" y="0"/>
                    </a:moveTo>
                    <a:lnTo>
                      <a:pt x="557" y="63"/>
                    </a:lnTo>
                    <a:lnTo>
                      <a:pt x="555" y="142"/>
                    </a:lnTo>
                    <a:lnTo>
                      <a:pt x="547" y="210"/>
                    </a:lnTo>
                    <a:lnTo>
                      <a:pt x="531" y="267"/>
                    </a:lnTo>
                    <a:lnTo>
                      <a:pt x="506" y="306"/>
                    </a:lnTo>
                    <a:lnTo>
                      <a:pt x="473" y="338"/>
                    </a:lnTo>
                    <a:lnTo>
                      <a:pt x="429" y="370"/>
                    </a:lnTo>
                    <a:lnTo>
                      <a:pt x="383" y="396"/>
                    </a:lnTo>
                    <a:lnTo>
                      <a:pt x="316" y="427"/>
                    </a:lnTo>
                    <a:lnTo>
                      <a:pt x="255" y="444"/>
                    </a:lnTo>
                    <a:lnTo>
                      <a:pt x="186" y="454"/>
                    </a:lnTo>
                    <a:lnTo>
                      <a:pt x="126" y="462"/>
                    </a:lnTo>
                    <a:lnTo>
                      <a:pt x="62" y="459"/>
                    </a:lnTo>
                    <a:lnTo>
                      <a:pt x="0" y="454"/>
                    </a:lnTo>
                  </a:path>
                </a:pathLst>
              </a:custGeom>
              <a:noFill/>
              <a:ln w="17463">
                <a:solidFill>
                  <a:srgbClr val="FF8000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/>
              <a:p>
                <a:endParaRPr lang="de-DE"/>
              </a:p>
            </p:txBody>
          </p:sp>
        </p:grpSp>
        <p:grpSp>
          <p:nvGrpSpPr>
            <p:cNvPr id="9258" name="Group 12"/>
            <p:cNvGrpSpPr>
              <a:grpSpLocks/>
            </p:cNvGrpSpPr>
            <p:nvPr/>
          </p:nvGrpSpPr>
          <p:grpSpPr bwMode="auto">
            <a:xfrm>
              <a:off x="850" y="1581"/>
              <a:ext cx="1930" cy="1927"/>
              <a:chOff x="850" y="1581"/>
              <a:chExt cx="1930" cy="1927"/>
            </a:xfrm>
          </p:grpSpPr>
          <p:grpSp>
            <p:nvGrpSpPr>
              <p:cNvPr id="9259" name="Group 13"/>
              <p:cNvGrpSpPr>
                <a:grpSpLocks/>
              </p:cNvGrpSpPr>
              <p:nvPr/>
            </p:nvGrpSpPr>
            <p:grpSpPr bwMode="auto">
              <a:xfrm>
                <a:off x="1541" y="1581"/>
                <a:ext cx="1239" cy="1725"/>
                <a:chOff x="1541" y="1581"/>
                <a:chExt cx="1239" cy="1725"/>
              </a:xfrm>
            </p:grpSpPr>
            <p:grpSp>
              <p:nvGrpSpPr>
                <p:cNvPr id="9285" name="Group 14"/>
                <p:cNvGrpSpPr>
                  <a:grpSpLocks/>
                </p:cNvGrpSpPr>
                <p:nvPr/>
              </p:nvGrpSpPr>
              <p:grpSpPr bwMode="auto">
                <a:xfrm>
                  <a:off x="1541" y="1581"/>
                  <a:ext cx="1239" cy="1725"/>
                  <a:chOff x="1541" y="1581"/>
                  <a:chExt cx="1239" cy="1725"/>
                </a:xfrm>
              </p:grpSpPr>
              <p:grpSp>
                <p:nvGrpSpPr>
                  <p:cNvPr id="9290" name="Group 15"/>
                  <p:cNvGrpSpPr>
                    <a:grpSpLocks/>
                  </p:cNvGrpSpPr>
                  <p:nvPr/>
                </p:nvGrpSpPr>
                <p:grpSpPr bwMode="auto">
                  <a:xfrm>
                    <a:off x="1541" y="1581"/>
                    <a:ext cx="1239" cy="1725"/>
                    <a:chOff x="1541" y="1581"/>
                    <a:chExt cx="1239" cy="1725"/>
                  </a:xfrm>
                </p:grpSpPr>
                <p:grpSp>
                  <p:nvGrpSpPr>
                    <p:cNvPr id="9296" name="Group 16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541" y="1581"/>
                      <a:ext cx="1239" cy="1725"/>
                      <a:chOff x="1541" y="1581"/>
                      <a:chExt cx="1239" cy="1725"/>
                    </a:xfrm>
                  </p:grpSpPr>
                  <p:grpSp>
                    <p:nvGrpSpPr>
                      <p:cNvPr id="9302" name="Group 17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1541" y="1581"/>
                        <a:ext cx="1239" cy="1725"/>
                        <a:chOff x="1541" y="1581"/>
                        <a:chExt cx="1239" cy="1725"/>
                      </a:xfrm>
                    </p:grpSpPr>
                    <p:sp>
                      <p:nvSpPr>
                        <p:cNvPr id="9304" name="Freeform 18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1543" y="1581"/>
                          <a:ext cx="1237" cy="1725"/>
                        </a:xfrm>
                        <a:custGeom>
                          <a:avLst/>
                          <a:gdLst>
                            <a:gd name="T0" fmla="*/ 27 w 1237"/>
                            <a:gd name="T1" fmla="*/ 323 h 1725"/>
                            <a:gd name="T2" fmla="*/ 77 w 1237"/>
                            <a:gd name="T3" fmla="*/ 254 h 1725"/>
                            <a:gd name="T4" fmla="*/ 145 w 1237"/>
                            <a:gd name="T5" fmla="*/ 165 h 1725"/>
                            <a:gd name="T6" fmla="*/ 215 w 1237"/>
                            <a:gd name="T7" fmla="*/ 89 h 1725"/>
                            <a:gd name="T8" fmla="*/ 304 w 1237"/>
                            <a:gd name="T9" fmla="*/ 31 h 1725"/>
                            <a:gd name="T10" fmla="*/ 427 w 1237"/>
                            <a:gd name="T11" fmla="*/ 2 h 1725"/>
                            <a:gd name="T12" fmla="*/ 544 w 1237"/>
                            <a:gd name="T13" fmla="*/ 9 h 1725"/>
                            <a:gd name="T14" fmla="*/ 657 w 1237"/>
                            <a:gd name="T15" fmla="*/ 45 h 1725"/>
                            <a:gd name="T16" fmla="*/ 745 w 1237"/>
                            <a:gd name="T17" fmla="*/ 105 h 1725"/>
                            <a:gd name="T18" fmla="*/ 811 w 1237"/>
                            <a:gd name="T19" fmla="*/ 192 h 1725"/>
                            <a:gd name="T20" fmla="*/ 851 w 1237"/>
                            <a:gd name="T21" fmla="*/ 293 h 1725"/>
                            <a:gd name="T22" fmla="*/ 861 w 1237"/>
                            <a:gd name="T23" fmla="*/ 384 h 1725"/>
                            <a:gd name="T24" fmla="*/ 822 w 1237"/>
                            <a:gd name="T25" fmla="*/ 482 h 1725"/>
                            <a:gd name="T26" fmla="*/ 783 w 1237"/>
                            <a:gd name="T27" fmla="*/ 581 h 1725"/>
                            <a:gd name="T28" fmla="*/ 760 w 1237"/>
                            <a:gd name="T29" fmla="*/ 661 h 1725"/>
                            <a:gd name="T30" fmla="*/ 777 w 1237"/>
                            <a:gd name="T31" fmla="*/ 675 h 1725"/>
                            <a:gd name="T32" fmla="*/ 807 w 1237"/>
                            <a:gd name="T33" fmla="*/ 623 h 1725"/>
                            <a:gd name="T34" fmla="*/ 862 w 1237"/>
                            <a:gd name="T35" fmla="*/ 515 h 1725"/>
                            <a:gd name="T36" fmla="*/ 901 w 1237"/>
                            <a:gd name="T37" fmla="*/ 467 h 1725"/>
                            <a:gd name="T38" fmla="*/ 936 w 1237"/>
                            <a:gd name="T39" fmla="*/ 498 h 1725"/>
                            <a:gd name="T40" fmla="*/ 979 w 1237"/>
                            <a:gd name="T41" fmla="*/ 582 h 1725"/>
                            <a:gd name="T42" fmla="*/ 1014 w 1237"/>
                            <a:gd name="T43" fmla="*/ 665 h 1725"/>
                            <a:gd name="T44" fmla="*/ 1064 w 1237"/>
                            <a:gd name="T45" fmla="*/ 744 h 1725"/>
                            <a:gd name="T46" fmla="*/ 1082 w 1237"/>
                            <a:gd name="T47" fmla="*/ 825 h 1725"/>
                            <a:gd name="T48" fmla="*/ 1063 w 1237"/>
                            <a:gd name="T49" fmla="*/ 936 h 1725"/>
                            <a:gd name="T50" fmla="*/ 1102 w 1237"/>
                            <a:gd name="T51" fmla="*/ 1006 h 1725"/>
                            <a:gd name="T52" fmla="*/ 1156 w 1237"/>
                            <a:gd name="T53" fmla="*/ 1121 h 1725"/>
                            <a:gd name="T54" fmla="*/ 1200 w 1237"/>
                            <a:gd name="T55" fmla="*/ 1223 h 1725"/>
                            <a:gd name="T56" fmla="*/ 1222 w 1237"/>
                            <a:gd name="T57" fmla="*/ 1335 h 1725"/>
                            <a:gd name="T58" fmla="*/ 1230 w 1237"/>
                            <a:gd name="T59" fmla="*/ 1452 h 1725"/>
                            <a:gd name="T60" fmla="*/ 1237 w 1237"/>
                            <a:gd name="T61" fmla="*/ 1636 h 1725"/>
                            <a:gd name="T62" fmla="*/ 1218 w 1237"/>
                            <a:gd name="T63" fmla="*/ 1711 h 1725"/>
                            <a:gd name="T64" fmla="*/ 1151 w 1237"/>
                            <a:gd name="T65" fmla="*/ 1714 h 1725"/>
                            <a:gd name="T66" fmla="*/ 1062 w 1237"/>
                            <a:gd name="T67" fmla="*/ 1656 h 1725"/>
                            <a:gd name="T68" fmla="*/ 950 w 1237"/>
                            <a:gd name="T69" fmla="*/ 1566 h 1725"/>
                            <a:gd name="T70" fmla="*/ 818 w 1237"/>
                            <a:gd name="T71" fmla="*/ 1422 h 1725"/>
                            <a:gd name="T72" fmla="*/ 686 w 1237"/>
                            <a:gd name="T73" fmla="*/ 1260 h 1725"/>
                            <a:gd name="T74" fmla="*/ 508 w 1237"/>
                            <a:gd name="T75" fmla="*/ 1070 h 1725"/>
                            <a:gd name="T76" fmla="*/ 384 w 1237"/>
                            <a:gd name="T77" fmla="*/ 940 h 1725"/>
                            <a:gd name="T78" fmla="*/ 356 w 1237"/>
                            <a:gd name="T79" fmla="*/ 862 h 1725"/>
                            <a:gd name="T80" fmla="*/ 403 w 1237"/>
                            <a:gd name="T81" fmla="*/ 818 h 1725"/>
                            <a:gd name="T82" fmla="*/ 478 w 1237"/>
                            <a:gd name="T83" fmla="*/ 764 h 1725"/>
                            <a:gd name="T84" fmla="*/ 556 w 1237"/>
                            <a:gd name="T85" fmla="*/ 734 h 1725"/>
                            <a:gd name="T86" fmla="*/ 605 w 1237"/>
                            <a:gd name="T87" fmla="*/ 708 h 1725"/>
                            <a:gd name="T88" fmla="*/ 556 w 1237"/>
                            <a:gd name="T89" fmla="*/ 699 h 1725"/>
                            <a:gd name="T90" fmla="*/ 448 w 1237"/>
                            <a:gd name="T91" fmla="*/ 724 h 1725"/>
                            <a:gd name="T92" fmla="*/ 385 w 1237"/>
                            <a:gd name="T93" fmla="*/ 769 h 1725"/>
                            <a:gd name="T94" fmla="*/ 306 w 1237"/>
                            <a:gd name="T95" fmla="*/ 805 h 1725"/>
                            <a:gd name="T96" fmla="*/ 240 w 1237"/>
                            <a:gd name="T97" fmla="*/ 790 h 1725"/>
                            <a:gd name="T98" fmla="*/ 186 w 1237"/>
                            <a:gd name="T99" fmla="*/ 742 h 1725"/>
                            <a:gd name="T100" fmla="*/ 129 w 1237"/>
                            <a:gd name="T101" fmla="*/ 664 h 1725"/>
                            <a:gd name="T102" fmla="*/ 58 w 1237"/>
                            <a:gd name="T103" fmla="*/ 582 h 1725"/>
                            <a:gd name="T104" fmla="*/ 24 w 1237"/>
                            <a:gd name="T105" fmla="*/ 514 h 1725"/>
                            <a:gd name="T106" fmla="*/ 0 w 1237"/>
                            <a:gd name="T107" fmla="*/ 409 h 1725"/>
                            <a:gd name="T108" fmla="*/ 0 60000 65536"/>
                            <a:gd name="T109" fmla="*/ 0 60000 65536"/>
                            <a:gd name="T110" fmla="*/ 0 60000 65536"/>
                            <a:gd name="T111" fmla="*/ 0 60000 65536"/>
                            <a:gd name="T112" fmla="*/ 0 60000 65536"/>
                            <a:gd name="T113" fmla="*/ 0 60000 65536"/>
                            <a:gd name="T114" fmla="*/ 0 60000 65536"/>
                            <a:gd name="T115" fmla="*/ 0 60000 6553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  <a:gd name="T135" fmla="*/ 0 60000 65536"/>
                            <a:gd name="T136" fmla="*/ 0 60000 65536"/>
                            <a:gd name="T137" fmla="*/ 0 60000 65536"/>
                            <a:gd name="T138" fmla="*/ 0 60000 65536"/>
                            <a:gd name="T139" fmla="*/ 0 60000 65536"/>
                            <a:gd name="T140" fmla="*/ 0 60000 65536"/>
                            <a:gd name="T141" fmla="*/ 0 60000 65536"/>
                            <a:gd name="T142" fmla="*/ 0 60000 65536"/>
                            <a:gd name="T143" fmla="*/ 0 60000 65536"/>
                            <a:gd name="T144" fmla="*/ 0 60000 65536"/>
                            <a:gd name="T145" fmla="*/ 0 60000 65536"/>
                            <a:gd name="T146" fmla="*/ 0 60000 65536"/>
                            <a:gd name="T147" fmla="*/ 0 60000 65536"/>
                            <a:gd name="T148" fmla="*/ 0 60000 65536"/>
                            <a:gd name="T149" fmla="*/ 0 60000 65536"/>
                            <a:gd name="T150" fmla="*/ 0 60000 65536"/>
                            <a:gd name="T151" fmla="*/ 0 60000 65536"/>
                            <a:gd name="T152" fmla="*/ 0 60000 65536"/>
                            <a:gd name="T153" fmla="*/ 0 60000 65536"/>
                            <a:gd name="T154" fmla="*/ 0 60000 65536"/>
                            <a:gd name="T155" fmla="*/ 0 60000 65536"/>
                            <a:gd name="T156" fmla="*/ 0 60000 65536"/>
                            <a:gd name="T157" fmla="*/ 0 60000 65536"/>
                            <a:gd name="T158" fmla="*/ 0 60000 65536"/>
                            <a:gd name="T159" fmla="*/ 0 60000 65536"/>
                            <a:gd name="T160" fmla="*/ 0 60000 65536"/>
                            <a:gd name="T161" fmla="*/ 0 60000 65536"/>
                            <a:gd name="T162" fmla="*/ 0 w 1237"/>
                            <a:gd name="T163" fmla="*/ 0 h 1725"/>
                            <a:gd name="T164" fmla="*/ 1237 w 1237"/>
                            <a:gd name="T165" fmla="*/ 1725 h 1725"/>
                          </a:gdLst>
                          <a:ahLst/>
                          <a:cxnLst>
                            <a:cxn ang="T108">
                              <a:pos x="T0" y="T1"/>
                            </a:cxn>
                            <a:cxn ang="T109">
                              <a:pos x="T2" y="T3"/>
                            </a:cxn>
                            <a:cxn ang="T110">
                              <a:pos x="T4" y="T5"/>
                            </a:cxn>
                            <a:cxn ang="T111">
                              <a:pos x="T6" y="T7"/>
                            </a:cxn>
                            <a:cxn ang="T112">
                              <a:pos x="T8" y="T9"/>
                            </a:cxn>
                            <a:cxn ang="T113">
                              <a:pos x="T10" y="T11"/>
                            </a:cxn>
                            <a:cxn ang="T114">
                              <a:pos x="T12" y="T13"/>
                            </a:cxn>
                            <a:cxn ang="T115">
                              <a:pos x="T14" y="T15"/>
                            </a:cxn>
                            <a:cxn ang="T116">
                              <a:pos x="T16" y="T17"/>
                            </a:cxn>
                            <a:cxn ang="T117">
                              <a:pos x="T18" y="T19"/>
                            </a:cxn>
                            <a:cxn ang="T118">
                              <a:pos x="T20" y="T21"/>
                            </a:cxn>
                            <a:cxn ang="T119">
                              <a:pos x="T22" y="T23"/>
                            </a:cxn>
                            <a:cxn ang="T120">
                              <a:pos x="T24" y="T25"/>
                            </a:cxn>
                            <a:cxn ang="T121">
                              <a:pos x="T26" y="T27"/>
                            </a:cxn>
                            <a:cxn ang="T122">
                              <a:pos x="T28" y="T29"/>
                            </a:cxn>
                            <a:cxn ang="T123">
                              <a:pos x="T30" y="T31"/>
                            </a:cxn>
                            <a:cxn ang="T124">
                              <a:pos x="T32" y="T33"/>
                            </a:cxn>
                            <a:cxn ang="T125">
                              <a:pos x="T34" y="T35"/>
                            </a:cxn>
                            <a:cxn ang="T126">
                              <a:pos x="T36" y="T37"/>
                            </a:cxn>
                            <a:cxn ang="T127">
                              <a:pos x="T38" y="T39"/>
                            </a:cxn>
                            <a:cxn ang="T128">
                              <a:pos x="T40" y="T41"/>
                            </a:cxn>
                            <a:cxn ang="T129">
                              <a:pos x="T42" y="T43"/>
                            </a:cxn>
                            <a:cxn ang="T130">
                              <a:pos x="T44" y="T45"/>
                            </a:cxn>
                            <a:cxn ang="T131">
                              <a:pos x="T46" y="T47"/>
                            </a:cxn>
                            <a:cxn ang="T132">
                              <a:pos x="T48" y="T49"/>
                            </a:cxn>
                            <a:cxn ang="T133">
                              <a:pos x="T50" y="T51"/>
                            </a:cxn>
                            <a:cxn ang="T134">
                              <a:pos x="T52" y="T53"/>
                            </a:cxn>
                            <a:cxn ang="T135">
                              <a:pos x="T54" y="T55"/>
                            </a:cxn>
                            <a:cxn ang="T136">
                              <a:pos x="T56" y="T57"/>
                            </a:cxn>
                            <a:cxn ang="T137">
                              <a:pos x="T58" y="T59"/>
                            </a:cxn>
                            <a:cxn ang="T138">
                              <a:pos x="T60" y="T61"/>
                            </a:cxn>
                            <a:cxn ang="T139">
                              <a:pos x="T62" y="T63"/>
                            </a:cxn>
                            <a:cxn ang="T140">
                              <a:pos x="T64" y="T65"/>
                            </a:cxn>
                            <a:cxn ang="T141">
                              <a:pos x="T66" y="T67"/>
                            </a:cxn>
                            <a:cxn ang="T142">
                              <a:pos x="T68" y="T69"/>
                            </a:cxn>
                            <a:cxn ang="T143">
                              <a:pos x="T70" y="T71"/>
                            </a:cxn>
                            <a:cxn ang="T144">
                              <a:pos x="T72" y="T73"/>
                            </a:cxn>
                            <a:cxn ang="T145">
                              <a:pos x="T74" y="T75"/>
                            </a:cxn>
                            <a:cxn ang="T146">
                              <a:pos x="T76" y="T77"/>
                            </a:cxn>
                            <a:cxn ang="T147">
                              <a:pos x="T78" y="T79"/>
                            </a:cxn>
                            <a:cxn ang="T148">
                              <a:pos x="T80" y="T81"/>
                            </a:cxn>
                            <a:cxn ang="T149">
                              <a:pos x="T82" y="T83"/>
                            </a:cxn>
                            <a:cxn ang="T150">
                              <a:pos x="T84" y="T85"/>
                            </a:cxn>
                            <a:cxn ang="T151">
                              <a:pos x="T86" y="T87"/>
                            </a:cxn>
                            <a:cxn ang="T152">
                              <a:pos x="T88" y="T89"/>
                            </a:cxn>
                            <a:cxn ang="T153">
                              <a:pos x="T90" y="T91"/>
                            </a:cxn>
                            <a:cxn ang="T154">
                              <a:pos x="T92" y="T93"/>
                            </a:cxn>
                            <a:cxn ang="T155">
                              <a:pos x="T94" y="T95"/>
                            </a:cxn>
                            <a:cxn ang="T156">
                              <a:pos x="T96" y="T97"/>
                            </a:cxn>
                            <a:cxn ang="T157">
                              <a:pos x="T98" y="T99"/>
                            </a:cxn>
                            <a:cxn ang="T158">
                              <a:pos x="T100" y="T101"/>
                            </a:cxn>
                            <a:cxn ang="T159">
                              <a:pos x="T102" y="T103"/>
                            </a:cxn>
                            <a:cxn ang="T160">
                              <a:pos x="T104" y="T105"/>
                            </a:cxn>
                            <a:cxn ang="T161">
                              <a:pos x="T106" y="T107"/>
                            </a:cxn>
                          </a:cxnLst>
                          <a:rect l="T162" t="T163" r="T164" b="T165"/>
                          <a:pathLst>
                            <a:path w="1237" h="1725">
                              <a:moveTo>
                                <a:pt x="2" y="383"/>
                              </a:moveTo>
                              <a:lnTo>
                                <a:pt x="13" y="352"/>
                              </a:lnTo>
                              <a:lnTo>
                                <a:pt x="27" y="323"/>
                              </a:lnTo>
                              <a:lnTo>
                                <a:pt x="42" y="293"/>
                              </a:lnTo>
                              <a:lnTo>
                                <a:pt x="59" y="271"/>
                              </a:lnTo>
                              <a:lnTo>
                                <a:pt x="77" y="254"/>
                              </a:lnTo>
                              <a:lnTo>
                                <a:pt x="98" y="227"/>
                              </a:lnTo>
                              <a:lnTo>
                                <a:pt x="125" y="195"/>
                              </a:lnTo>
                              <a:lnTo>
                                <a:pt x="145" y="165"/>
                              </a:lnTo>
                              <a:lnTo>
                                <a:pt x="165" y="137"/>
                              </a:lnTo>
                              <a:lnTo>
                                <a:pt x="188" y="114"/>
                              </a:lnTo>
                              <a:lnTo>
                                <a:pt x="215" y="89"/>
                              </a:lnTo>
                              <a:lnTo>
                                <a:pt x="242" y="67"/>
                              </a:lnTo>
                              <a:lnTo>
                                <a:pt x="271" y="48"/>
                              </a:lnTo>
                              <a:lnTo>
                                <a:pt x="304" y="31"/>
                              </a:lnTo>
                              <a:lnTo>
                                <a:pt x="341" y="16"/>
                              </a:lnTo>
                              <a:lnTo>
                                <a:pt x="380" y="6"/>
                              </a:lnTo>
                              <a:lnTo>
                                <a:pt x="427" y="2"/>
                              </a:lnTo>
                              <a:lnTo>
                                <a:pt x="471" y="0"/>
                              </a:lnTo>
                              <a:lnTo>
                                <a:pt x="508" y="3"/>
                              </a:lnTo>
                              <a:lnTo>
                                <a:pt x="544" y="9"/>
                              </a:lnTo>
                              <a:lnTo>
                                <a:pt x="578" y="16"/>
                              </a:lnTo>
                              <a:lnTo>
                                <a:pt x="621" y="28"/>
                              </a:lnTo>
                              <a:lnTo>
                                <a:pt x="657" y="45"/>
                              </a:lnTo>
                              <a:lnTo>
                                <a:pt x="687" y="61"/>
                              </a:lnTo>
                              <a:lnTo>
                                <a:pt x="719" y="80"/>
                              </a:lnTo>
                              <a:lnTo>
                                <a:pt x="745" y="105"/>
                              </a:lnTo>
                              <a:lnTo>
                                <a:pt x="769" y="133"/>
                              </a:lnTo>
                              <a:lnTo>
                                <a:pt x="789" y="159"/>
                              </a:lnTo>
                              <a:lnTo>
                                <a:pt x="811" y="192"/>
                              </a:lnTo>
                              <a:lnTo>
                                <a:pt x="831" y="224"/>
                              </a:lnTo>
                              <a:lnTo>
                                <a:pt x="843" y="255"/>
                              </a:lnTo>
                              <a:lnTo>
                                <a:pt x="851" y="293"/>
                              </a:lnTo>
                              <a:lnTo>
                                <a:pt x="858" y="328"/>
                              </a:lnTo>
                              <a:lnTo>
                                <a:pt x="862" y="355"/>
                              </a:lnTo>
                              <a:lnTo>
                                <a:pt x="861" y="384"/>
                              </a:lnTo>
                              <a:lnTo>
                                <a:pt x="854" y="406"/>
                              </a:lnTo>
                              <a:lnTo>
                                <a:pt x="841" y="440"/>
                              </a:lnTo>
                              <a:lnTo>
                                <a:pt x="822" y="482"/>
                              </a:lnTo>
                              <a:lnTo>
                                <a:pt x="806" y="518"/>
                              </a:lnTo>
                              <a:lnTo>
                                <a:pt x="792" y="549"/>
                              </a:lnTo>
                              <a:lnTo>
                                <a:pt x="783" y="581"/>
                              </a:lnTo>
                              <a:lnTo>
                                <a:pt x="772" y="614"/>
                              </a:lnTo>
                              <a:lnTo>
                                <a:pt x="764" y="645"/>
                              </a:lnTo>
                              <a:lnTo>
                                <a:pt x="760" y="661"/>
                              </a:lnTo>
                              <a:lnTo>
                                <a:pt x="761" y="671"/>
                              </a:lnTo>
                              <a:lnTo>
                                <a:pt x="768" y="675"/>
                              </a:lnTo>
                              <a:lnTo>
                                <a:pt x="777" y="675"/>
                              </a:lnTo>
                              <a:lnTo>
                                <a:pt x="785" y="667"/>
                              </a:lnTo>
                              <a:lnTo>
                                <a:pt x="795" y="652"/>
                              </a:lnTo>
                              <a:lnTo>
                                <a:pt x="807" y="623"/>
                              </a:lnTo>
                              <a:lnTo>
                                <a:pt x="823" y="584"/>
                              </a:lnTo>
                              <a:lnTo>
                                <a:pt x="843" y="547"/>
                              </a:lnTo>
                              <a:lnTo>
                                <a:pt x="862" y="515"/>
                              </a:lnTo>
                              <a:lnTo>
                                <a:pt x="880" y="488"/>
                              </a:lnTo>
                              <a:lnTo>
                                <a:pt x="890" y="475"/>
                              </a:lnTo>
                              <a:lnTo>
                                <a:pt x="901" y="467"/>
                              </a:lnTo>
                              <a:lnTo>
                                <a:pt x="915" y="465"/>
                              </a:lnTo>
                              <a:lnTo>
                                <a:pt x="924" y="473"/>
                              </a:lnTo>
                              <a:lnTo>
                                <a:pt x="936" y="498"/>
                              </a:lnTo>
                              <a:lnTo>
                                <a:pt x="948" y="521"/>
                              </a:lnTo>
                              <a:lnTo>
                                <a:pt x="963" y="552"/>
                              </a:lnTo>
                              <a:lnTo>
                                <a:pt x="979" y="582"/>
                              </a:lnTo>
                              <a:lnTo>
                                <a:pt x="992" y="609"/>
                              </a:lnTo>
                              <a:lnTo>
                                <a:pt x="1002" y="639"/>
                              </a:lnTo>
                              <a:lnTo>
                                <a:pt x="1014" y="665"/>
                              </a:lnTo>
                              <a:lnTo>
                                <a:pt x="1025" y="697"/>
                              </a:lnTo>
                              <a:lnTo>
                                <a:pt x="1044" y="718"/>
                              </a:lnTo>
                              <a:lnTo>
                                <a:pt x="1064" y="744"/>
                              </a:lnTo>
                              <a:lnTo>
                                <a:pt x="1081" y="769"/>
                              </a:lnTo>
                              <a:lnTo>
                                <a:pt x="1085" y="796"/>
                              </a:lnTo>
                              <a:lnTo>
                                <a:pt x="1082" y="825"/>
                              </a:lnTo>
                              <a:lnTo>
                                <a:pt x="1076" y="863"/>
                              </a:lnTo>
                              <a:lnTo>
                                <a:pt x="1070" y="898"/>
                              </a:lnTo>
                              <a:lnTo>
                                <a:pt x="1063" y="936"/>
                              </a:lnTo>
                              <a:lnTo>
                                <a:pt x="1076" y="958"/>
                              </a:lnTo>
                              <a:lnTo>
                                <a:pt x="1090" y="981"/>
                              </a:lnTo>
                              <a:lnTo>
                                <a:pt x="1102" y="1006"/>
                              </a:lnTo>
                              <a:lnTo>
                                <a:pt x="1116" y="1035"/>
                              </a:lnTo>
                              <a:lnTo>
                                <a:pt x="1137" y="1081"/>
                              </a:lnTo>
                              <a:lnTo>
                                <a:pt x="1156" y="1121"/>
                              </a:lnTo>
                              <a:lnTo>
                                <a:pt x="1176" y="1160"/>
                              </a:lnTo>
                              <a:lnTo>
                                <a:pt x="1192" y="1196"/>
                              </a:lnTo>
                              <a:lnTo>
                                <a:pt x="1200" y="1223"/>
                              </a:lnTo>
                              <a:lnTo>
                                <a:pt x="1209" y="1260"/>
                              </a:lnTo>
                              <a:lnTo>
                                <a:pt x="1215" y="1303"/>
                              </a:lnTo>
                              <a:lnTo>
                                <a:pt x="1222" y="1335"/>
                              </a:lnTo>
                              <a:lnTo>
                                <a:pt x="1229" y="1378"/>
                              </a:lnTo>
                              <a:lnTo>
                                <a:pt x="1231" y="1422"/>
                              </a:lnTo>
                              <a:lnTo>
                                <a:pt x="1230" y="1452"/>
                              </a:lnTo>
                              <a:lnTo>
                                <a:pt x="1230" y="1486"/>
                              </a:lnTo>
                              <a:lnTo>
                                <a:pt x="1231" y="1556"/>
                              </a:lnTo>
                              <a:lnTo>
                                <a:pt x="1237" y="1636"/>
                              </a:lnTo>
                              <a:lnTo>
                                <a:pt x="1235" y="1674"/>
                              </a:lnTo>
                              <a:lnTo>
                                <a:pt x="1231" y="1697"/>
                              </a:lnTo>
                              <a:lnTo>
                                <a:pt x="1218" y="1711"/>
                              </a:lnTo>
                              <a:lnTo>
                                <a:pt x="1194" y="1723"/>
                              </a:lnTo>
                              <a:lnTo>
                                <a:pt x="1169" y="1725"/>
                              </a:lnTo>
                              <a:lnTo>
                                <a:pt x="1151" y="1714"/>
                              </a:lnTo>
                              <a:lnTo>
                                <a:pt x="1136" y="1701"/>
                              </a:lnTo>
                              <a:lnTo>
                                <a:pt x="1098" y="1677"/>
                              </a:lnTo>
                              <a:lnTo>
                                <a:pt x="1062" y="1656"/>
                              </a:lnTo>
                              <a:lnTo>
                                <a:pt x="1027" y="1639"/>
                              </a:lnTo>
                              <a:lnTo>
                                <a:pt x="998" y="1612"/>
                              </a:lnTo>
                              <a:lnTo>
                                <a:pt x="950" y="1566"/>
                              </a:lnTo>
                              <a:lnTo>
                                <a:pt x="905" y="1516"/>
                              </a:lnTo>
                              <a:lnTo>
                                <a:pt x="861" y="1473"/>
                              </a:lnTo>
                              <a:lnTo>
                                <a:pt x="818" y="1422"/>
                              </a:lnTo>
                              <a:lnTo>
                                <a:pt x="767" y="1354"/>
                              </a:lnTo>
                              <a:lnTo>
                                <a:pt x="729" y="1303"/>
                              </a:lnTo>
                              <a:lnTo>
                                <a:pt x="686" y="1260"/>
                              </a:lnTo>
                              <a:lnTo>
                                <a:pt x="633" y="1202"/>
                              </a:lnTo>
                              <a:lnTo>
                                <a:pt x="581" y="1144"/>
                              </a:lnTo>
                              <a:lnTo>
                                <a:pt x="508" y="1070"/>
                              </a:lnTo>
                              <a:lnTo>
                                <a:pt x="440" y="1009"/>
                              </a:lnTo>
                              <a:lnTo>
                                <a:pt x="408" y="971"/>
                              </a:lnTo>
                              <a:lnTo>
                                <a:pt x="384" y="940"/>
                              </a:lnTo>
                              <a:lnTo>
                                <a:pt x="369" y="913"/>
                              </a:lnTo>
                              <a:lnTo>
                                <a:pt x="357" y="879"/>
                              </a:lnTo>
                              <a:lnTo>
                                <a:pt x="356" y="862"/>
                              </a:lnTo>
                              <a:lnTo>
                                <a:pt x="362" y="850"/>
                              </a:lnTo>
                              <a:lnTo>
                                <a:pt x="378" y="837"/>
                              </a:lnTo>
                              <a:lnTo>
                                <a:pt x="403" y="818"/>
                              </a:lnTo>
                              <a:lnTo>
                                <a:pt x="431" y="798"/>
                              </a:lnTo>
                              <a:lnTo>
                                <a:pt x="457" y="777"/>
                              </a:lnTo>
                              <a:lnTo>
                                <a:pt x="478" y="764"/>
                              </a:lnTo>
                              <a:lnTo>
                                <a:pt x="502" y="754"/>
                              </a:lnTo>
                              <a:lnTo>
                                <a:pt x="529" y="744"/>
                              </a:lnTo>
                              <a:lnTo>
                                <a:pt x="556" y="734"/>
                              </a:lnTo>
                              <a:lnTo>
                                <a:pt x="583" y="724"/>
                              </a:lnTo>
                              <a:lnTo>
                                <a:pt x="602" y="716"/>
                              </a:lnTo>
                              <a:lnTo>
                                <a:pt x="605" y="708"/>
                              </a:lnTo>
                              <a:lnTo>
                                <a:pt x="598" y="697"/>
                              </a:lnTo>
                              <a:lnTo>
                                <a:pt x="586" y="694"/>
                              </a:lnTo>
                              <a:lnTo>
                                <a:pt x="556" y="699"/>
                              </a:lnTo>
                              <a:lnTo>
                                <a:pt x="524" y="705"/>
                              </a:lnTo>
                              <a:lnTo>
                                <a:pt x="486" y="713"/>
                              </a:lnTo>
                              <a:lnTo>
                                <a:pt x="448" y="724"/>
                              </a:lnTo>
                              <a:lnTo>
                                <a:pt x="431" y="731"/>
                              </a:lnTo>
                              <a:lnTo>
                                <a:pt x="409" y="748"/>
                              </a:lnTo>
                              <a:lnTo>
                                <a:pt x="385" y="769"/>
                              </a:lnTo>
                              <a:lnTo>
                                <a:pt x="353" y="798"/>
                              </a:lnTo>
                              <a:lnTo>
                                <a:pt x="334" y="802"/>
                              </a:lnTo>
                              <a:lnTo>
                                <a:pt x="306" y="805"/>
                              </a:lnTo>
                              <a:lnTo>
                                <a:pt x="277" y="806"/>
                              </a:lnTo>
                              <a:lnTo>
                                <a:pt x="260" y="801"/>
                              </a:lnTo>
                              <a:lnTo>
                                <a:pt x="240" y="790"/>
                              </a:lnTo>
                              <a:lnTo>
                                <a:pt x="214" y="779"/>
                              </a:lnTo>
                              <a:lnTo>
                                <a:pt x="201" y="766"/>
                              </a:lnTo>
                              <a:lnTo>
                                <a:pt x="186" y="742"/>
                              </a:lnTo>
                              <a:lnTo>
                                <a:pt x="170" y="716"/>
                              </a:lnTo>
                              <a:lnTo>
                                <a:pt x="156" y="694"/>
                              </a:lnTo>
                              <a:lnTo>
                                <a:pt x="129" y="664"/>
                              </a:lnTo>
                              <a:lnTo>
                                <a:pt x="109" y="638"/>
                              </a:lnTo>
                              <a:lnTo>
                                <a:pt x="81" y="607"/>
                              </a:lnTo>
                              <a:lnTo>
                                <a:pt x="58" y="582"/>
                              </a:lnTo>
                              <a:lnTo>
                                <a:pt x="43" y="565"/>
                              </a:lnTo>
                              <a:lnTo>
                                <a:pt x="35" y="545"/>
                              </a:lnTo>
                              <a:lnTo>
                                <a:pt x="24" y="514"/>
                              </a:lnTo>
                              <a:lnTo>
                                <a:pt x="12" y="481"/>
                              </a:lnTo>
                              <a:lnTo>
                                <a:pt x="5" y="446"/>
                              </a:lnTo>
                              <a:lnTo>
                                <a:pt x="0" y="409"/>
                              </a:lnTo>
                              <a:lnTo>
                                <a:pt x="2" y="383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8080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de-DE"/>
                        </a:p>
                      </p:txBody>
                    </p:sp>
                    <p:grpSp>
                      <p:nvGrpSpPr>
                        <p:cNvPr id="9305" name="Group 19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1541" y="1581"/>
                          <a:ext cx="1239" cy="1723"/>
                          <a:chOff x="1541" y="1581"/>
                          <a:chExt cx="1239" cy="1723"/>
                        </a:xfrm>
                      </p:grpSpPr>
                      <p:sp>
                        <p:nvSpPr>
                          <p:cNvPr id="9306" name="Freeform 20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900" y="2046"/>
                            <a:ext cx="880" cy="1258"/>
                          </a:xfrm>
                          <a:custGeom>
                            <a:avLst/>
                            <a:gdLst>
                              <a:gd name="T0" fmla="*/ 500 w 880"/>
                              <a:gd name="T1" fmla="*/ 96 h 1258"/>
                              <a:gd name="T2" fmla="*/ 486 w 880"/>
                              <a:gd name="T3" fmla="*/ 82 h 1258"/>
                              <a:gd name="T4" fmla="*/ 533 w 880"/>
                              <a:gd name="T5" fmla="*/ 10 h 1258"/>
                              <a:gd name="T6" fmla="*/ 567 w 880"/>
                              <a:gd name="T7" fmla="*/ 8 h 1258"/>
                              <a:gd name="T8" fmla="*/ 608 w 880"/>
                              <a:gd name="T9" fmla="*/ 87 h 1258"/>
                              <a:gd name="T10" fmla="*/ 647 w 880"/>
                              <a:gd name="T11" fmla="*/ 174 h 1258"/>
                              <a:gd name="T12" fmla="*/ 687 w 880"/>
                              <a:gd name="T13" fmla="*/ 253 h 1258"/>
                              <a:gd name="T14" fmla="*/ 728 w 880"/>
                              <a:gd name="T15" fmla="*/ 330 h 1258"/>
                              <a:gd name="T16" fmla="*/ 713 w 880"/>
                              <a:gd name="T17" fmla="*/ 432 h 1258"/>
                              <a:gd name="T18" fmla="*/ 733 w 880"/>
                              <a:gd name="T19" fmla="*/ 515 h 1258"/>
                              <a:gd name="T20" fmla="*/ 780 w 880"/>
                              <a:gd name="T21" fmla="*/ 615 h 1258"/>
                              <a:gd name="T22" fmla="*/ 835 w 880"/>
                              <a:gd name="T23" fmla="*/ 730 h 1258"/>
                              <a:gd name="T24" fmla="*/ 858 w 880"/>
                              <a:gd name="T25" fmla="*/ 838 h 1258"/>
                              <a:gd name="T26" fmla="*/ 874 w 880"/>
                              <a:gd name="T27" fmla="*/ 955 h 1258"/>
                              <a:gd name="T28" fmla="*/ 874 w 880"/>
                              <a:gd name="T29" fmla="*/ 1089 h 1258"/>
                              <a:gd name="T30" fmla="*/ 874 w 880"/>
                              <a:gd name="T31" fmla="*/ 1230 h 1258"/>
                              <a:gd name="T32" fmla="*/ 812 w 880"/>
                              <a:gd name="T33" fmla="*/ 1258 h 1258"/>
                              <a:gd name="T34" fmla="*/ 741 w 880"/>
                              <a:gd name="T35" fmla="*/ 1210 h 1258"/>
                              <a:gd name="T36" fmla="*/ 643 w 880"/>
                              <a:gd name="T37" fmla="*/ 1146 h 1258"/>
                              <a:gd name="T38" fmla="*/ 504 w 880"/>
                              <a:gd name="T39" fmla="*/ 1006 h 1258"/>
                              <a:gd name="T40" fmla="*/ 372 w 880"/>
                              <a:gd name="T41" fmla="*/ 838 h 1258"/>
                              <a:gd name="T42" fmla="*/ 224 w 880"/>
                              <a:gd name="T43" fmla="*/ 678 h 1258"/>
                              <a:gd name="T44" fmla="*/ 52 w 880"/>
                              <a:gd name="T45" fmla="*/ 504 h 1258"/>
                              <a:gd name="T46" fmla="*/ 1 w 880"/>
                              <a:gd name="T47" fmla="*/ 413 h 1258"/>
                              <a:gd name="T48" fmla="*/ 23 w 880"/>
                              <a:gd name="T49" fmla="*/ 371 h 1258"/>
                              <a:gd name="T50" fmla="*/ 101 w 880"/>
                              <a:gd name="T51" fmla="*/ 312 h 1258"/>
                              <a:gd name="T52" fmla="*/ 94 w 880"/>
                              <a:gd name="T53" fmla="*/ 366 h 1258"/>
                              <a:gd name="T54" fmla="*/ 73 w 880"/>
                              <a:gd name="T55" fmla="*/ 436 h 1258"/>
                              <a:gd name="T56" fmla="*/ 120 w 880"/>
                              <a:gd name="T57" fmla="*/ 519 h 1258"/>
                              <a:gd name="T58" fmla="*/ 220 w 880"/>
                              <a:gd name="T59" fmla="*/ 618 h 1258"/>
                              <a:gd name="T60" fmla="*/ 315 w 880"/>
                              <a:gd name="T61" fmla="*/ 702 h 1258"/>
                              <a:gd name="T62" fmla="*/ 404 w 880"/>
                              <a:gd name="T63" fmla="*/ 792 h 1258"/>
                              <a:gd name="T64" fmla="*/ 472 w 880"/>
                              <a:gd name="T65" fmla="*/ 890 h 1258"/>
                              <a:gd name="T66" fmla="*/ 554 w 880"/>
                              <a:gd name="T67" fmla="*/ 989 h 1258"/>
                              <a:gd name="T68" fmla="*/ 653 w 880"/>
                              <a:gd name="T69" fmla="*/ 1078 h 1258"/>
                              <a:gd name="T70" fmla="*/ 719 w 880"/>
                              <a:gd name="T71" fmla="*/ 1123 h 1258"/>
                              <a:gd name="T72" fmla="*/ 783 w 880"/>
                              <a:gd name="T73" fmla="*/ 1137 h 1258"/>
                              <a:gd name="T74" fmla="*/ 816 w 880"/>
                              <a:gd name="T75" fmla="*/ 1105 h 1258"/>
                              <a:gd name="T76" fmla="*/ 814 w 880"/>
                              <a:gd name="T77" fmla="*/ 998 h 1258"/>
                              <a:gd name="T78" fmla="*/ 800 w 880"/>
                              <a:gd name="T79" fmla="*/ 875 h 1258"/>
                              <a:gd name="T80" fmla="*/ 772 w 880"/>
                              <a:gd name="T81" fmla="*/ 765 h 1258"/>
                              <a:gd name="T82" fmla="*/ 744 w 880"/>
                              <a:gd name="T83" fmla="*/ 682 h 1258"/>
                              <a:gd name="T84" fmla="*/ 699 w 880"/>
                              <a:gd name="T85" fmla="*/ 592 h 1258"/>
                              <a:gd name="T86" fmla="*/ 648 w 880"/>
                              <a:gd name="T87" fmla="*/ 491 h 1258"/>
                              <a:gd name="T88" fmla="*/ 641 w 880"/>
                              <a:gd name="T89" fmla="*/ 443 h 1258"/>
                              <a:gd name="T90" fmla="*/ 660 w 880"/>
                              <a:gd name="T91" fmla="*/ 359 h 1258"/>
                              <a:gd name="T92" fmla="*/ 641 w 880"/>
                              <a:gd name="T93" fmla="*/ 277 h 1258"/>
                              <a:gd name="T94" fmla="*/ 591 w 880"/>
                              <a:gd name="T95" fmla="*/ 145 h 1258"/>
                              <a:gd name="T96" fmla="*/ 551 w 880"/>
                              <a:gd name="T97" fmla="*/ 74 h 1258"/>
                              <a:gd name="T98" fmla="*/ 0 60000 65536"/>
                              <a:gd name="T99" fmla="*/ 0 60000 65536"/>
                              <a:gd name="T100" fmla="*/ 0 60000 65536"/>
                              <a:gd name="T101" fmla="*/ 0 60000 65536"/>
                              <a:gd name="T102" fmla="*/ 0 60000 65536"/>
                              <a:gd name="T103" fmla="*/ 0 60000 65536"/>
                              <a:gd name="T104" fmla="*/ 0 60000 65536"/>
                              <a:gd name="T105" fmla="*/ 0 60000 65536"/>
                              <a:gd name="T106" fmla="*/ 0 60000 65536"/>
                              <a:gd name="T107" fmla="*/ 0 60000 65536"/>
                              <a:gd name="T108" fmla="*/ 0 60000 65536"/>
                              <a:gd name="T109" fmla="*/ 0 60000 65536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w 880"/>
                              <a:gd name="T148" fmla="*/ 0 h 1258"/>
                              <a:gd name="T149" fmla="*/ 880 w 880"/>
                              <a:gd name="T150" fmla="*/ 1258 h 1258"/>
                            </a:gdLst>
                            <a:ahLst/>
                            <a:cxnLst>
                              <a:cxn ang="T98">
                                <a:pos x="T0" y="T1"/>
                              </a:cxn>
                              <a:cxn ang="T99">
                                <a:pos x="T2" y="T3"/>
                              </a:cxn>
                              <a:cxn ang="T100">
                                <a:pos x="T4" y="T5"/>
                              </a:cxn>
                              <a:cxn ang="T101">
                                <a:pos x="T6" y="T7"/>
                              </a:cxn>
                              <a:cxn ang="T102">
                                <a:pos x="T8" y="T9"/>
                              </a:cxn>
                              <a:cxn ang="T103">
                                <a:pos x="T10" y="T11"/>
                              </a:cxn>
                              <a:cxn ang="T104">
                                <a:pos x="T12" y="T13"/>
                              </a:cxn>
                              <a:cxn ang="T105">
                                <a:pos x="T14" y="T15"/>
                              </a:cxn>
                              <a:cxn ang="T106">
                                <a:pos x="T16" y="T17"/>
                              </a:cxn>
                              <a:cxn ang="T107">
                                <a:pos x="T18" y="T19"/>
                              </a:cxn>
                              <a:cxn ang="T108">
                                <a:pos x="T20" y="T21"/>
                              </a:cxn>
                              <a:cxn ang="T109">
                                <a:pos x="T22" y="T23"/>
                              </a:cxn>
                              <a:cxn ang="T110">
                                <a:pos x="T24" y="T25"/>
                              </a:cxn>
                              <a:cxn ang="T111">
                                <a:pos x="T26" y="T27"/>
                              </a:cxn>
                              <a:cxn ang="T112">
                                <a:pos x="T28" y="T29"/>
                              </a:cxn>
                              <a:cxn ang="T113">
                                <a:pos x="T30" y="T31"/>
                              </a:cxn>
                              <a:cxn ang="T114">
                                <a:pos x="T32" y="T33"/>
                              </a:cxn>
                              <a:cxn ang="T115">
                                <a:pos x="T34" y="T35"/>
                              </a:cxn>
                              <a:cxn ang="T116">
                                <a:pos x="T36" y="T37"/>
                              </a:cxn>
                              <a:cxn ang="T117">
                                <a:pos x="T38" y="T39"/>
                              </a:cxn>
                              <a:cxn ang="T118">
                                <a:pos x="T40" y="T41"/>
                              </a:cxn>
                              <a:cxn ang="T119">
                                <a:pos x="T42" y="T43"/>
                              </a:cxn>
                              <a:cxn ang="T120">
                                <a:pos x="T44" y="T45"/>
                              </a:cxn>
                              <a:cxn ang="T121">
                                <a:pos x="T46" y="T47"/>
                              </a:cxn>
                              <a:cxn ang="T122">
                                <a:pos x="T48" y="T49"/>
                              </a:cxn>
                              <a:cxn ang="T123">
                                <a:pos x="T50" y="T51"/>
                              </a:cxn>
                              <a:cxn ang="T124">
                                <a:pos x="T52" y="T53"/>
                              </a:cxn>
                              <a:cxn ang="T125">
                                <a:pos x="T54" y="T55"/>
                              </a:cxn>
                              <a:cxn ang="T126">
                                <a:pos x="T56" y="T57"/>
                              </a:cxn>
                              <a:cxn ang="T127">
                                <a:pos x="T58" y="T59"/>
                              </a:cxn>
                              <a:cxn ang="T128">
                                <a:pos x="T60" y="T61"/>
                              </a:cxn>
                              <a:cxn ang="T129">
                                <a:pos x="T62" y="T63"/>
                              </a:cxn>
                              <a:cxn ang="T130">
                                <a:pos x="T64" y="T65"/>
                              </a:cxn>
                              <a:cxn ang="T131">
                                <a:pos x="T66" y="T67"/>
                              </a:cxn>
                              <a:cxn ang="T132">
                                <a:pos x="T68" y="T69"/>
                              </a:cxn>
                              <a:cxn ang="T133">
                                <a:pos x="T70" y="T71"/>
                              </a:cxn>
                              <a:cxn ang="T134">
                                <a:pos x="T72" y="T73"/>
                              </a:cxn>
                              <a:cxn ang="T135">
                                <a:pos x="T74" y="T75"/>
                              </a:cxn>
                              <a:cxn ang="T136">
                                <a:pos x="T76" y="T77"/>
                              </a:cxn>
                              <a:cxn ang="T137">
                                <a:pos x="T78" y="T79"/>
                              </a:cxn>
                              <a:cxn ang="T138">
                                <a:pos x="T80" y="T81"/>
                              </a:cxn>
                              <a:cxn ang="T139">
                                <a:pos x="T82" y="T83"/>
                              </a:cxn>
                              <a:cxn ang="T140">
                                <a:pos x="T84" y="T85"/>
                              </a:cxn>
                              <a:cxn ang="T141">
                                <a:pos x="T86" y="T87"/>
                              </a:cxn>
                              <a:cxn ang="T142">
                                <a:pos x="T88" y="T89"/>
                              </a:cxn>
                              <a:cxn ang="T143">
                                <a:pos x="T90" y="T91"/>
                              </a:cxn>
                              <a:cxn ang="T144">
                                <a:pos x="T92" y="T93"/>
                              </a:cxn>
                              <a:cxn ang="T145">
                                <a:pos x="T94" y="T95"/>
                              </a:cxn>
                              <a:cxn ang="T146">
                                <a:pos x="T96" y="T97"/>
                              </a:cxn>
                            </a:cxnLst>
                            <a:rect l="T147" t="T148" r="T149" b="T150"/>
                            <a:pathLst>
                              <a:path w="880" h="1258">
                                <a:moveTo>
                                  <a:pt x="538" y="75"/>
                                </a:moveTo>
                                <a:lnTo>
                                  <a:pt x="520" y="81"/>
                                </a:lnTo>
                                <a:lnTo>
                                  <a:pt x="500" y="96"/>
                                </a:lnTo>
                                <a:lnTo>
                                  <a:pt x="481" y="109"/>
                                </a:lnTo>
                                <a:lnTo>
                                  <a:pt x="466" y="119"/>
                                </a:lnTo>
                                <a:lnTo>
                                  <a:pt x="486" y="82"/>
                                </a:lnTo>
                                <a:lnTo>
                                  <a:pt x="505" y="50"/>
                                </a:lnTo>
                                <a:lnTo>
                                  <a:pt x="523" y="23"/>
                                </a:lnTo>
                                <a:lnTo>
                                  <a:pt x="533" y="10"/>
                                </a:lnTo>
                                <a:lnTo>
                                  <a:pt x="544" y="2"/>
                                </a:lnTo>
                                <a:lnTo>
                                  <a:pt x="558" y="0"/>
                                </a:lnTo>
                                <a:lnTo>
                                  <a:pt x="567" y="8"/>
                                </a:lnTo>
                                <a:lnTo>
                                  <a:pt x="581" y="33"/>
                                </a:lnTo>
                                <a:lnTo>
                                  <a:pt x="593" y="56"/>
                                </a:lnTo>
                                <a:lnTo>
                                  <a:pt x="608" y="87"/>
                                </a:lnTo>
                                <a:lnTo>
                                  <a:pt x="624" y="117"/>
                                </a:lnTo>
                                <a:lnTo>
                                  <a:pt x="636" y="144"/>
                                </a:lnTo>
                                <a:lnTo>
                                  <a:pt x="647" y="174"/>
                                </a:lnTo>
                                <a:lnTo>
                                  <a:pt x="659" y="200"/>
                                </a:lnTo>
                                <a:lnTo>
                                  <a:pt x="668" y="232"/>
                                </a:lnTo>
                                <a:lnTo>
                                  <a:pt x="687" y="253"/>
                                </a:lnTo>
                                <a:lnTo>
                                  <a:pt x="707" y="279"/>
                                </a:lnTo>
                                <a:lnTo>
                                  <a:pt x="724" y="304"/>
                                </a:lnTo>
                                <a:lnTo>
                                  <a:pt x="728" y="330"/>
                                </a:lnTo>
                                <a:lnTo>
                                  <a:pt x="725" y="359"/>
                                </a:lnTo>
                                <a:lnTo>
                                  <a:pt x="719" y="397"/>
                                </a:lnTo>
                                <a:lnTo>
                                  <a:pt x="713" y="432"/>
                                </a:lnTo>
                                <a:lnTo>
                                  <a:pt x="706" y="469"/>
                                </a:lnTo>
                                <a:lnTo>
                                  <a:pt x="719" y="491"/>
                                </a:lnTo>
                                <a:lnTo>
                                  <a:pt x="733" y="515"/>
                                </a:lnTo>
                                <a:lnTo>
                                  <a:pt x="745" y="539"/>
                                </a:lnTo>
                                <a:lnTo>
                                  <a:pt x="759" y="568"/>
                                </a:lnTo>
                                <a:lnTo>
                                  <a:pt x="780" y="615"/>
                                </a:lnTo>
                                <a:lnTo>
                                  <a:pt x="799" y="654"/>
                                </a:lnTo>
                                <a:lnTo>
                                  <a:pt x="819" y="694"/>
                                </a:lnTo>
                                <a:lnTo>
                                  <a:pt x="835" y="730"/>
                                </a:lnTo>
                                <a:lnTo>
                                  <a:pt x="843" y="756"/>
                                </a:lnTo>
                                <a:lnTo>
                                  <a:pt x="852" y="794"/>
                                </a:lnTo>
                                <a:lnTo>
                                  <a:pt x="858" y="838"/>
                                </a:lnTo>
                                <a:lnTo>
                                  <a:pt x="865" y="870"/>
                                </a:lnTo>
                                <a:lnTo>
                                  <a:pt x="872" y="913"/>
                                </a:lnTo>
                                <a:lnTo>
                                  <a:pt x="874" y="955"/>
                                </a:lnTo>
                                <a:lnTo>
                                  <a:pt x="873" y="986"/>
                                </a:lnTo>
                                <a:lnTo>
                                  <a:pt x="873" y="1019"/>
                                </a:lnTo>
                                <a:lnTo>
                                  <a:pt x="874" y="1089"/>
                                </a:lnTo>
                                <a:lnTo>
                                  <a:pt x="880" y="1169"/>
                                </a:lnTo>
                                <a:lnTo>
                                  <a:pt x="878" y="1207"/>
                                </a:lnTo>
                                <a:lnTo>
                                  <a:pt x="874" y="1230"/>
                                </a:lnTo>
                                <a:lnTo>
                                  <a:pt x="861" y="1245"/>
                                </a:lnTo>
                                <a:lnTo>
                                  <a:pt x="837" y="1257"/>
                                </a:lnTo>
                                <a:lnTo>
                                  <a:pt x="812" y="1258"/>
                                </a:lnTo>
                                <a:lnTo>
                                  <a:pt x="794" y="1248"/>
                                </a:lnTo>
                                <a:lnTo>
                                  <a:pt x="779" y="1235"/>
                                </a:lnTo>
                                <a:lnTo>
                                  <a:pt x="741" y="1210"/>
                                </a:lnTo>
                                <a:lnTo>
                                  <a:pt x="705" y="1190"/>
                                </a:lnTo>
                                <a:lnTo>
                                  <a:pt x="670" y="1172"/>
                                </a:lnTo>
                                <a:lnTo>
                                  <a:pt x="643" y="1146"/>
                                </a:lnTo>
                                <a:lnTo>
                                  <a:pt x="594" y="1099"/>
                                </a:lnTo>
                                <a:lnTo>
                                  <a:pt x="548" y="1050"/>
                                </a:lnTo>
                                <a:lnTo>
                                  <a:pt x="504" y="1006"/>
                                </a:lnTo>
                                <a:lnTo>
                                  <a:pt x="461" y="955"/>
                                </a:lnTo>
                                <a:lnTo>
                                  <a:pt x="410" y="889"/>
                                </a:lnTo>
                                <a:lnTo>
                                  <a:pt x="372" y="838"/>
                                </a:lnTo>
                                <a:lnTo>
                                  <a:pt x="329" y="794"/>
                                </a:lnTo>
                                <a:lnTo>
                                  <a:pt x="276" y="736"/>
                                </a:lnTo>
                                <a:lnTo>
                                  <a:pt x="224" y="678"/>
                                </a:lnTo>
                                <a:lnTo>
                                  <a:pt x="152" y="603"/>
                                </a:lnTo>
                                <a:lnTo>
                                  <a:pt x="85" y="542"/>
                                </a:lnTo>
                                <a:lnTo>
                                  <a:pt x="52" y="504"/>
                                </a:lnTo>
                                <a:lnTo>
                                  <a:pt x="28" y="474"/>
                                </a:lnTo>
                                <a:lnTo>
                                  <a:pt x="13" y="446"/>
                                </a:lnTo>
                                <a:lnTo>
                                  <a:pt x="1" y="413"/>
                                </a:lnTo>
                                <a:lnTo>
                                  <a:pt x="0" y="395"/>
                                </a:lnTo>
                                <a:lnTo>
                                  <a:pt x="7" y="384"/>
                                </a:lnTo>
                                <a:lnTo>
                                  <a:pt x="23" y="371"/>
                                </a:lnTo>
                                <a:lnTo>
                                  <a:pt x="47" y="352"/>
                                </a:lnTo>
                                <a:lnTo>
                                  <a:pt x="75" y="331"/>
                                </a:lnTo>
                                <a:lnTo>
                                  <a:pt x="101" y="312"/>
                                </a:lnTo>
                                <a:lnTo>
                                  <a:pt x="122" y="299"/>
                                </a:lnTo>
                                <a:lnTo>
                                  <a:pt x="108" y="336"/>
                                </a:lnTo>
                                <a:lnTo>
                                  <a:pt x="94" y="366"/>
                                </a:lnTo>
                                <a:lnTo>
                                  <a:pt x="79" y="397"/>
                                </a:lnTo>
                                <a:lnTo>
                                  <a:pt x="71" y="419"/>
                                </a:lnTo>
                                <a:lnTo>
                                  <a:pt x="73" y="436"/>
                                </a:lnTo>
                                <a:lnTo>
                                  <a:pt x="82" y="461"/>
                                </a:lnTo>
                                <a:lnTo>
                                  <a:pt x="97" y="491"/>
                                </a:lnTo>
                                <a:lnTo>
                                  <a:pt x="120" y="519"/>
                                </a:lnTo>
                                <a:lnTo>
                                  <a:pt x="144" y="552"/>
                                </a:lnTo>
                                <a:lnTo>
                                  <a:pt x="182" y="583"/>
                                </a:lnTo>
                                <a:lnTo>
                                  <a:pt x="220" y="618"/>
                                </a:lnTo>
                                <a:lnTo>
                                  <a:pt x="251" y="646"/>
                                </a:lnTo>
                                <a:lnTo>
                                  <a:pt x="283" y="673"/>
                                </a:lnTo>
                                <a:lnTo>
                                  <a:pt x="315" y="702"/>
                                </a:lnTo>
                                <a:lnTo>
                                  <a:pt x="348" y="731"/>
                                </a:lnTo>
                                <a:lnTo>
                                  <a:pt x="374" y="766"/>
                                </a:lnTo>
                                <a:lnTo>
                                  <a:pt x="404" y="792"/>
                                </a:lnTo>
                                <a:lnTo>
                                  <a:pt x="424" y="819"/>
                                </a:lnTo>
                                <a:lnTo>
                                  <a:pt x="450" y="855"/>
                                </a:lnTo>
                                <a:lnTo>
                                  <a:pt x="472" y="890"/>
                                </a:lnTo>
                                <a:lnTo>
                                  <a:pt x="497" y="929"/>
                                </a:lnTo>
                                <a:lnTo>
                                  <a:pt x="523" y="961"/>
                                </a:lnTo>
                                <a:lnTo>
                                  <a:pt x="554" y="989"/>
                                </a:lnTo>
                                <a:lnTo>
                                  <a:pt x="597" y="1027"/>
                                </a:lnTo>
                                <a:lnTo>
                                  <a:pt x="626" y="1053"/>
                                </a:lnTo>
                                <a:lnTo>
                                  <a:pt x="653" y="1078"/>
                                </a:lnTo>
                                <a:lnTo>
                                  <a:pt x="671" y="1101"/>
                                </a:lnTo>
                                <a:lnTo>
                                  <a:pt x="695" y="1110"/>
                                </a:lnTo>
                                <a:lnTo>
                                  <a:pt x="719" y="1123"/>
                                </a:lnTo>
                                <a:lnTo>
                                  <a:pt x="744" y="1131"/>
                                </a:lnTo>
                                <a:lnTo>
                                  <a:pt x="767" y="1139"/>
                                </a:lnTo>
                                <a:lnTo>
                                  <a:pt x="783" y="1137"/>
                                </a:lnTo>
                                <a:lnTo>
                                  <a:pt x="796" y="1131"/>
                                </a:lnTo>
                                <a:lnTo>
                                  <a:pt x="808" y="1123"/>
                                </a:lnTo>
                                <a:lnTo>
                                  <a:pt x="816" y="1105"/>
                                </a:lnTo>
                                <a:lnTo>
                                  <a:pt x="821" y="1086"/>
                                </a:lnTo>
                                <a:lnTo>
                                  <a:pt x="816" y="1047"/>
                                </a:lnTo>
                                <a:lnTo>
                                  <a:pt x="814" y="998"/>
                                </a:lnTo>
                                <a:lnTo>
                                  <a:pt x="808" y="954"/>
                                </a:lnTo>
                                <a:lnTo>
                                  <a:pt x="804" y="907"/>
                                </a:lnTo>
                                <a:lnTo>
                                  <a:pt x="800" y="875"/>
                                </a:lnTo>
                                <a:lnTo>
                                  <a:pt x="792" y="843"/>
                                </a:lnTo>
                                <a:lnTo>
                                  <a:pt x="784" y="803"/>
                                </a:lnTo>
                                <a:lnTo>
                                  <a:pt x="772" y="765"/>
                                </a:lnTo>
                                <a:lnTo>
                                  <a:pt x="768" y="739"/>
                                </a:lnTo>
                                <a:lnTo>
                                  <a:pt x="760" y="711"/>
                                </a:lnTo>
                                <a:lnTo>
                                  <a:pt x="744" y="682"/>
                                </a:lnTo>
                                <a:lnTo>
                                  <a:pt x="732" y="651"/>
                                </a:lnTo>
                                <a:lnTo>
                                  <a:pt x="715" y="624"/>
                                </a:lnTo>
                                <a:lnTo>
                                  <a:pt x="699" y="592"/>
                                </a:lnTo>
                                <a:lnTo>
                                  <a:pt x="684" y="560"/>
                                </a:lnTo>
                                <a:lnTo>
                                  <a:pt x="667" y="525"/>
                                </a:lnTo>
                                <a:lnTo>
                                  <a:pt x="648" y="491"/>
                                </a:lnTo>
                                <a:lnTo>
                                  <a:pt x="639" y="474"/>
                                </a:lnTo>
                                <a:lnTo>
                                  <a:pt x="636" y="461"/>
                                </a:lnTo>
                                <a:lnTo>
                                  <a:pt x="641" y="443"/>
                                </a:lnTo>
                                <a:lnTo>
                                  <a:pt x="648" y="413"/>
                                </a:lnTo>
                                <a:lnTo>
                                  <a:pt x="656" y="378"/>
                                </a:lnTo>
                                <a:lnTo>
                                  <a:pt x="660" y="359"/>
                                </a:lnTo>
                                <a:lnTo>
                                  <a:pt x="667" y="343"/>
                                </a:lnTo>
                                <a:lnTo>
                                  <a:pt x="655" y="314"/>
                                </a:lnTo>
                                <a:lnTo>
                                  <a:pt x="641" y="277"/>
                                </a:lnTo>
                                <a:lnTo>
                                  <a:pt x="626" y="234"/>
                                </a:lnTo>
                                <a:lnTo>
                                  <a:pt x="610" y="192"/>
                                </a:lnTo>
                                <a:lnTo>
                                  <a:pt x="591" y="145"/>
                                </a:lnTo>
                                <a:lnTo>
                                  <a:pt x="577" y="110"/>
                                </a:lnTo>
                                <a:lnTo>
                                  <a:pt x="563" y="81"/>
                                </a:lnTo>
                                <a:lnTo>
                                  <a:pt x="551" y="74"/>
                                </a:lnTo>
                                <a:lnTo>
                                  <a:pt x="538" y="75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FF4040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de-DE"/>
                          </a:p>
                        </p:txBody>
                      </p:sp>
                      <p:sp>
                        <p:nvSpPr>
                          <p:cNvPr id="9307" name="Freeform 21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541" y="1581"/>
                            <a:ext cx="862" cy="805"/>
                          </a:xfrm>
                          <a:custGeom>
                            <a:avLst/>
                            <a:gdLst>
                              <a:gd name="T0" fmla="*/ 14 w 862"/>
                              <a:gd name="T1" fmla="*/ 351 h 805"/>
                              <a:gd name="T2" fmla="*/ 42 w 862"/>
                              <a:gd name="T3" fmla="*/ 291 h 805"/>
                              <a:gd name="T4" fmla="*/ 77 w 862"/>
                              <a:gd name="T5" fmla="*/ 252 h 805"/>
                              <a:gd name="T6" fmla="*/ 126 w 862"/>
                              <a:gd name="T7" fmla="*/ 195 h 805"/>
                              <a:gd name="T8" fmla="*/ 166 w 862"/>
                              <a:gd name="T9" fmla="*/ 137 h 805"/>
                              <a:gd name="T10" fmla="*/ 216 w 862"/>
                              <a:gd name="T11" fmla="*/ 89 h 805"/>
                              <a:gd name="T12" fmla="*/ 270 w 862"/>
                              <a:gd name="T13" fmla="*/ 48 h 805"/>
                              <a:gd name="T14" fmla="*/ 341 w 862"/>
                              <a:gd name="T15" fmla="*/ 16 h 805"/>
                              <a:gd name="T16" fmla="*/ 428 w 862"/>
                              <a:gd name="T17" fmla="*/ 2 h 805"/>
                              <a:gd name="T18" fmla="*/ 508 w 862"/>
                              <a:gd name="T19" fmla="*/ 3 h 805"/>
                              <a:gd name="T20" fmla="*/ 579 w 862"/>
                              <a:gd name="T21" fmla="*/ 16 h 805"/>
                              <a:gd name="T22" fmla="*/ 657 w 862"/>
                              <a:gd name="T23" fmla="*/ 45 h 805"/>
                              <a:gd name="T24" fmla="*/ 719 w 862"/>
                              <a:gd name="T25" fmla="*/ 80 h 805"/>
                              <a:gd name="T26" fmla="*/ 769 w 862"/>
                              <a:gd name="T27" fmla="*/ 133 h 805"/>
                              <a:gd name="T28" fmla="*/ 810 w 862"/>
                              <a:gd name="T29" fmla="*/ 192 h 805"/>
                              <a:gd name="T30" fmla="*/ 843 w 862"/>
                              <a:gd name="T31" fmla="*/ 254 h 805"/>
                              <a:gd name="T32" fmla="*/ 857 w 862"/>
                              <a:gd name="T33" fmla="*/ 326 h 805"/>
                              <a:gd name="T34" fmla="*/ 836 w 862"/>
                              <a:gd name="T35" fmla="*/ 296 h 805"/>
                              <a:gd name="T36" fmla="*/ 805 w 862"/>
                              <a:gd name="T37" fmla="*/ 230 h 805"/>
                              <a:gd name="T38" fmla="*/ 773 w 862"/>
                              <a:gd name="T39" fmla="*/ 178 h 805"/>
                              <a:gd name="T40" fmla="*/ 728 w 862"/>
                              <a:gd name="T41" fmla="*/ 127 h 805"/>
                              <a:gd name="T42" fmla="*/ 688 w 862"/>
                              <a:gd name="T43" fmla="*/ 94 h 805"/>
                              <a:gd name="T44" fmla="*/ 640 w 862"/>
                              <a:gd name="T45" fmla="*/ 73 h 805"/>
                              <a:gd name="T46" fmla="*/ 587 w 862"/>
                              <a:gd name="T47" fmla="*/ 54 h 805"/>
                              <a:gd name="T48" fmla="*/ 523 w 862"/>
                              <a:gd name="T49" fmla="*/ 38 h 805"/>
                              <a:gd name="T50" fmla="*/ 460 w 862"/>
                              <a:gd name="T51" fmla="*/ 32 h 805"/>
                              <a:gd name="T52" fmla="*/ 402 w 862"/>
                              <a:gd name="T53" fmla="*/ 41 h 805"/>
                              <a:gd name="T54" fmla="*/ 343 w 862"/>
                              <a:gd name="T55" fmla="*/ 57 h 805"/>
                              <a:gd name="T56" fmla="*/ 283 w 862"/>
                              <a:gd name="T57" fmla="*/ 88 h 805"/>
                              <a:gd name="T58" fmla="*/ 242 w 862"/>
                              <a:gd name="T59" fmla="*/ 117 h 805"/>
                              <a:gd name="T60" fmla="*/ 185 w 862"/>
                              <a:gd name="T61" fmla="*/ 171 h 805"/>
                              <a:gd name="T62" fmla="*/ 132 w 862"/>
                              <a:gd name="T63" fmla="*/ 233 h 805"/>
                              <a:gd name="T64" fmla="*/ 85 w 862"/>
                              <a:gd name="T65" fmla="*/ 300 h 805"/>
                              <a:gd name="T66" fmla="*/ 68 w 862"/>
                              <a:gd name="T67" fmla="*/ 347 h 805"/>
                              <a:gd name="T68" fmla="*/ 49 w 862"/>
                              <a:gd name="T69" fmla="*/ 389 h 805"/>
                              <a:gd name="T70" fmla="*/ 54 w 862"/>
                              <a:gd name="T71" fmla="*/ 456 h 805"/>
                              <a:gd name="T72" fmla="*/ 73 w 862"/>
                              <a:gd name="T73" fmla="*/ 505 h 805"/>
                              <a:gd name="T74" fmla="*/ 96 w 862"/>
                              <a:gd name="T75" fmla="*/ 558 h 805"/>
                              <a:gd name="T76" fmla="*/ 149 w 862"/>
                              <a:gd name="T77" fmla="*/ 623 h 805"/>
                              <a:gd name="T78" fmla="*/ 197 w 862"/>
                              <a:gd name="T79" fmla="*/ 687 h 805"/>
                              <a:gd name="T80" fmla="*/ 232 w 862"/>
                              <a:gd name="T81" fmla="*/ 734 h 805"/>
                              <a:gd name="T82" fmla="*/ 256 w 862"/>
                              <a:gd name="T83" fmla="*/ 757 h 805"/>
                              <a:gd name="T84" fmla="*/ 297 w 862"/>
                              <a:gd name="T85" fmla="*/ 767 h 805"/>
                              <a:gd name="T86" fmla="*/ 337 w 862"/>
                              <a:gd name="T87" fmla="*/ 785 h 805"/>
                              <a:gd name="T88" fmla="*/ 335 w 862"/>
                              <a:gd name="T89" fmla="*/ 801 h 805"/>
                              <a:gd name="T90" fmla="*/ 277 w 862"/>
                              <a:gd name="T91" fmla="*/ 805 h 805"/>
                              <a:gd name="T92" fmla="*/ 239 w 862"/>
                              <a:gd name="T93" fmla="*/ 789 h 805"/>
                              <a:gd name="T94" fmla="*/ 201 w 862"/>
                              <a:gd name="T95" fmla="*/ 764 h 805"/>
                              <a:gd name="T96" fmla="*/ 170 w 862"/>
                              <a:gd name="T97" fmla="*/ 715 h 805"/>
                              <a:gd name="T98" fmla="*/ 130 w 862"/>
                              <a:gd name="T99" fmla="*/ 662 h 805"/>
                              <a:gd name="T100" fmla="*/ 81 w 862"/>
                              <a:gd name="T101" fmla="*/ 606 h 805"/>
                              <a:gd name="T102" fmla="*/ 44 w 862"/>
                              <a:gd name="T103" fmla="*/ 565 h 805"/>
                              <a:gd name="T104" fmla="*/ 25 w 862"/>
                              <a:gd name="T105" fmla="*/ 514 h 805"/>
                              <a:gd name="T106" fmla="*/ 6 w 862"/>
                              <a:gd name="T107" fmla="*/ 446 h 805"/>
                              <a:gd name="T108" fmla="*/ 3 w 862"/>
                              <a:gd name="T109" fmla="*/ 382 h 805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60000 65536"/>
                              <a:gd name="T157" fmla="*/ 0 60000 65536"/>
                              <a:gd name="T158" fmla="*/ 0 60000 65536"/>
                              <a:gd name="T159" fmla="*/ 0 60000 65536"/>
                              <a:gd name="T160" fmla="*/ 0 60000 65536"/>
                              <a:gd name="T161" fmla="*/ 0 60000 65536"/>
                              <a:gd name="T162" fmla="*/ 0 60000 65536"/>
                              <a:gd name="T163" fmla="*/ 0 60000 65536"/>
                              <a:gd name="T164" fmla="*/ 0 60000 65536"/>
                              <a:gd name="T165" fmla="*/ 0 w 862"/>
                              <a:gd name="T166" fmla="*/ 0 h 805"/>
                              <a:gd name="T167" fmla="*/ 862 w 862"/>
                              <a:gd name="T168" fmla="*/ 805 h 805"/>
                            </a:gdLst>
                            <a:ahLst/>
                            <a:cxnLst>
                              <a:cxn ang="T110">
                                <a:pos x="T0" y="T1"/>
                              </a:cxn>
                              <a:cxn ang="T111">
                                <a:pos x="T2" y="T3"/>
                              </a:cxn>
                              <a:cxn ang="T112">
                                <a:pos x="T4" y="T5"/>
                              </a:cxn>
                              <a:cxn ang="T113">
                                <a:pos x="T6" y="T7"/>
                              </a:cxn>
                              <a:cxn ang="T114">
                                <a:pos x="T8" y="T9"/>
                              </a:cxn>
                              <a:cxn ang="T115">
                                <a:pos x="T10" y="T11"/>
                              </a:cxn>
                              <a:cxn ang="T116">
                                <a:pos x="T12" y="T13"/>
                              </a:cxn>
                              <a:cxn ang="T117">
                                <a:pos x="T14" y="T15"/>
                              </a:cxn>
                              <a:cxn ang="T118">
                                <a:pos x="T16" y="T17"/>
                              </a:cxn>
                              <a:cxn ang="T119">
                                <a:pos x="T18" y="T19"/>
                              </a:cxn>
                              <a:cxn ang="T120">
                                <a:pos x="T20" y="T21"/>
                              </a:cxn>
                              <a:cxn ang="T121">
                                <a:pos x="T22" y="T23"/>
                              </a:cxn>
                              <a:cxn ang="T122">
                                <a:pos x="T24" y="T25"/>
                              </a:cxn>
                              <a:cxn ang="T123">
                                <a:pos x="T26" y="T27"/>
                              </a:cxn>
                              <a:cxn ang="T124">
                                <a:pos x="T28" y="T29"/>
                              </a:cxn>
                              <a:cxn ang="T125">
                                <a:pos x="T30" y="T31"/>
                              </a:cxn>
                              <a:cxn ang="T126">
                                <a:pos x="T32" y="T33"/>
                              </a:cxn>
                              <a:cxn ang="T127">
                                <a:pos x="T34" y="T35"/>
                              </a:cxn>
                              <a:cxn ang="T128">
                                <a:pos x="T36" y="T37"/>
                              </a:cxn>
                              <a:cxn ang="T129">
                                <a:pos x="T38" y="T39"/>
                              </a:cxn>
                              <a:cxn ang="T130">
                                <a:pos x="T40" y="T41"/>
                              </a:cxn>
                              <a:cxn ang="T131">
                                <a:pos x="T42" y="T43"/>
                              </a:cxn>
                              <a:cxn ang="T132">
                                <a:pos x="T44" y="T45"/>
                              </a:cxn>
                              <a:cxn ang="T133">
                                <a:pos x="T46" y="T47"/>
                              </a:cxn>
                              <a:cxn ang="T134">
                                <a:pos x="T48" y="T49"/>
                              </a:cxn>
                              <a:cxn ang="T135">
                                <a:pos x="T50" y="T51"/>
                              </a:cxn>
                              <a:cxn ang="T136">
                                <a:pos x="T52" y="T53"/>
                              </a:cxn>
                              <a:cxn ang="T137">
                                <a:pos x="T54" y="T55"/>
                              </a:cxn>
                              <a:cxn ang="T138">
                                <a:pos x="T56" y="T57"/>
                              </a:cxn>
                              <a:cxn ang="T139">
                                <a:pos x="T58" y="T59"/>
                              </a:cxn>
                              <a:cxn ang="T140">
                                <a:pos x="T60" y="T61"/>
                              </a:cxn>
                              <a:cxn ang="T141">
                                <a:pos x="T62" y="T63"/>
                              </a:cxn>
                              <a:cxn ang="T142">
                                <a:pos x="T64" y="T65"/>
                              </a:cxn>
                              <a:cxn ang="T143">
                                <a:pos x="T66" y="T67"/>
                              </a:cxn>
                              <a:cxn ang="T144">
                                <a:pos x="T68" y="T69"/>
                              </a:cxn>
                              <a:cxn ang="T145">
                                <a:pos x="T70" y="T71"/>
                              </a:cxn>
                              <a:cxn ang="T146">
                                <a:pos x="T72" y="T73"/>
                              </a:cxn>
                              <a:cxn ang="T147">
                                <a:pos x="T74" y="T75"/>
                              </a:cxn>
                              <a:cxn ang="T148">
                                <a:pos x="T76" y="T77"/>
                              </a:cxn>
                              <a:cxn ang="T149">
                                <a:pos x="T78" y="T79"/>
                              </a:cxn>
                              <a:cxn ang="T150">
                                <a:pos x="T80" y="T81"/>
                              </a:cxn>
                              <a:cxn ang="T151">
                                <a:pos x="T82" y="T83"/>
                              </a:cxn>
                              <a:cxn ang="T152">
                                <a:pos x="T84" y="T85"/>
                              </a:cxn>
                              <a:cxn ang="T153">
                                <a:pos x="T86" y="T87"/>
                              </a:cxn>
                              <a:cxn ang="T154">
                                <a:pos x="T88" y="T89"/>
                              </a:cxn>
                              <a:cxn ang="T155">
                                <a:pos x="T90" y="T91"/>
                              </a:cxn>
                              <a:cxn ang="T156">
                                <a:pos x="T92" y="T93"/>
                              </a:cxn>
                              <a:cxn ang="T157">
                                <a:pos x="T94" y="T95"/>
                              </a:cxn>
                              <a:cxn ang="T158">
                                <a:pos x="T96" y="T97"/>
                              </a:cxn>
                              <a:cxn ang="T159">
                                <a:pos x="T98" y="T99"/>
                              </a:cxn>
                              <a:cxn ang="T160">
                                <a:pos x="T100" y="T101"/>
                              </a:cxn>
                              <a:cxn ang="T161">
                                <a:pos x="T102" y="T103"/>
                              </a:cxn>
                              <a:cxn ang="T162">
                                <a:pos x="T104" y="T105"/>
                              </a:cxn>
                              <a:cxn ang="T163">
                                <a:pos x="T106" y="T107"/>
                              </a:cxn>
                              <a:cxn ang="T164">
                                <a:pos x="T108" y="T109"/>
                              </a:cxn>
                            </a:cxnLst>
                            <a:rect l="T165" t="T166" r="T167" b="T168"/>
                            <a:pathLst>
                              <a:path w="862" h="805">
                                <a:moveTo>
                                  <a:pt x="3" y="382"/>
                                </a:moveTo>
                                <a:lnTo>
                                  <a:pt x="14" y="351"/>
                                </a:lnTo>
                                <a:lnTo>
                                  <a:pt x="27" y="322"/>
                                </a:lnTo>
                                <a:lnTo>
                                  <a:pt x="42" y="291"/>
                                </a:lnTo>
                                <a:lnTo>
                                  <a:pt x="60" y="270"/>
                                </a:lnTo>
                                <a:lnTo>
                                  <a:pt x="77" y="252"/>
                                </a:lnTo>
                                <a:lnTo>
                                  <a:pt x="99" y="226"/>
                                </a:lnTo>
                                <a:lnTo>
                                  <a:pt x="126" y="195"/>
                                </a:lnTo>
                                <a:lnTo>
                                  <a:pt x="146" y="165"/>
                                </a:lnTo>
                                <a:lnTo>
                                  <a:pt x="166" y="137"/>
                                </a:lnTo>
                                <a:lnTo>
                                  <a:pt x="189" y="114"/>
                                </a:lnTo>
                                <a:lnTo>
                                  <a:pt x="216" y="89"/>
                                </a:lnTo>
                                <a:lnTo>
                                  <a:pt x="242" y="67"/>
                                </a:lnTo>
                                <a:lnTo>
                                  <a:pt x="270" y="48"/>
                                </a:lnTo>
                                <a:lnTo>
                                  <a:pt x="304" y="31"/>
                                </a:lnTo>
                                <a:lnTo>
                                  <a:pt x="341" y="16"/>
                                </a:lnTo>
                                <a:lnTo>
                                  <a:pt x="380" y="6"/>
                                </a:lnTo>
                                <a:lnTo>
                                  <a:pt x="428" y="2"/>
                                </a:lnTo>
                                <a:lnTo>
                                  <a:pt x="472" y="0"/>
                                </a:lnTo>
                                <a:lnTo>
                                  <a:pt x="508" y="3"/>
                                </a:lnTo>
                                <a:lnTo>
                                  <a:pt x="545" y="9"/>
                                </a:lnTo>
                                <a:lnTo>
                                  <a:pt x="579" y="16"/>
                                </a:lnTo>
                                <a:lnTo>
                                  <a:pt x="622" y="28"/>
                                </a:lnTo>
                                <a:lnTo>
                                  <a:pt x="657" y="45"/>
                                </a:lnTo>
                                <a:lnTo>
                                  <a:pt x="686" y="61"/>
                                </a:lnTo>
                                <a:lnTo>
                                  <a:pt x="719" y="80"/>
                                </a:lnTo>
                                <a:lnTo>
                                  <a:pt x="744" y="105"/>
                                </a:lnTo>
                                <a:lnTo>
                                  <a:pt x="769" y="133"/>
                                </a:lnTo>
                                <a:lnTo>
                                  <a:pt x="789" y="159"/>
                                </a:lnTo>
                                <a:lnTo>
                                  <a:pt x="810" y="192"/>
                                </a:lnTo>
                                <a:lnTo>
                                  <a:pt x="831" y="223"/>
                                </a:lnTo>
                                <a:lnTo>
                                  <a:pt x="843" y="254"/>
                                </a:lnTo>
                                <a:lnTo>
                                  <a:pt x="851" y="291"/>
                                </a:lnTo>
                                <a:lnTo>
                                  <a:pt x="857" y="326"/>
                                </a:lnTo>
                                <a:lnTo>
                                  <a:pt x="862" y="354"/>
                                </a:lnTo>
                                <a:lnTo>
                                  <a:pt x="836" y="296"/>
                                </a:lnTo>
                                <a:lnTo>
                                  <a:pt x="821" y="267"/>
                                </a:lnTo>
                                <a:lnTo>
                                  <a:pt x="805" y="230"/>
                                </a:lnTo>
                                <a:lnTo>
                                  <a:pt x="790" y="203"/>
                                </a:lnTo>
                                <a:lnTo>
                                  <a:pt x="773" y="178"/>
                                </a:lnTo>
                                <a:lnTo>
                                  <a:pt x="752" y="150"/>
                                </a:lnTo>
                                <a:lnTo>
                                  <a:pt x="728" y="127"/>
                                </a:lnTo>
                                <a:lnTo>
                                  <a:pt x="708" y="107"/>
                                </a:lnTo>
                                <a:lnTo>
                                  <a:pt x="688" y="94"/>
                                </a:lnTo>
                                <a:lnTo>
                                  <a:pt x="663" y="85"/>
                                </a:lnTo>
                                <a:lnTo>
                                  <a:pt x="640" y="73"/>
                                </a:lnTo>
                                <a:lnTo>
                                  <a:pt x="612" y="61"/>
                                </a:lnTo>
                                <a:lnTo>
                                  <a:pt x="587" y="54"/>
                                </a:lnTo>
                                <a:lnTo>
                                  <a:pt x="557" y="45"/>
                                </a:lnTo>
                                <a:lnTo>
                                  <a:pt x="523" y="38"/>
                                </a:lnTo>
                                <a:lnTo>
                                  <a:pt x="490" y="35"/>
                                </a:lnTo>
                                <a:lnTo>
                                  <a:pt x="460" y="32"/>
                                </a:lnTo>
                                <a:lnTo>
                                  <a:pt x="437" y="35"/>
                                </a:lnTo>
                                <a:lnTo>
                                  <a:pt x="402" y="41"/>
                                </a:lnTo>
                                <a:lnTo>
                                  <a:pt x="370" y="50"/>
                                </a:lnTo>
                                <a:lnTo>
                                  <a:pt x="343" y="57"/>
                                </a:lnTo>
                                <a:lnTo>
                                  <a:pt x="317" y="70"/>
                                </a:lnTo>
                                <a:lnTo>
                                  <a:pt x="283" y="88"/>
                                </a:lnTo>
                                <a:lnTo>
                                  <a:pt x="263" y="98"/>
                                </a:lnTo>
                                <a:lnTo>
                                  <a:pt x="242" y="117"/>
                                </a:lnTo>
                                <a:lnTo>
                                  <a:pt x="213" y="142"/>
                                </a:lnTo>
                                <a:lnTo>
                                  <a:pt x="185" y="171"/>
                                </a:lnTo>
                                <a:lnTo>
                                  <a:pt x="157" y="201"/>
                                </a:lnTo>
                                <a:lnTo>
                                  <a:pt x="132" y="233"/>
                                </a:lnTo>
                                <a:lnTo>
                                  <a:pt x="108" y="268"/>
                                </a:lnTo>
                                <a:lnTo>
                                  <a:pt x="85" y="300"/>
                                </a:lnTo>
                                <a:lnTo>
                                  <a:pt x="75" y="320"/>
                                </a:lnTo>
                                <a:lnTo>
                                  <a:pt x="68" y="347"/>
                                </a:lnTo>
                                <a:lnTo>
                                  <a:pt x="57" y="371"/>
                                </a:lnTo>
                                <a:lnTo>
                                  <a:pt x="49" y="389"/>
                                </a:lnTo>
                                <a:lnTo>
                                  <a:pt x="53" y="424"/>
                                </a:lnTo>
                                <a:lnTo>
                                  <a:pt x="54" y="456"/>
                                </a:lnTo>
                                <a:lnTo>
                                  <a:pt x="62" y="478"/>
                                </a:lnTo>
                                <a:lnTo>
                                  <a:pt x="73" y="505"/>
                                </a:lnTo>
                                <a:lnTo>
                                  <a:pt x="84" y="533"/>
                                </a:lnTo>
                                <a:lnTo>
                                  <a:pt x="96" y="558"/>
                                </a:lnTo>
                                <a:lnTo>
                                  <a:pt x="120" y="590"/>
                                </a:lnTo>
                                <a:lnTo>
                                  <a:pt x="149" y="623"/>
                                </a:lnTo>
                                <a:lnTo>
                                  <a:pt x="176" y="658"/>
                                </a:lnTo>
                                <a:lnTo>
                                  <a:pt x="197" y="687"/>
                                </a:lnTo>
                                <a:lnTo>
                                  <a:pt x="216" y="713"/>
                                </a:lnTo>
                                <a:lnTo>
                                  <a:pt x="232" y="734"/>
                                </a:lnTo>
                                <a:lnTo>
                                  <a:pt x="243" y="751"/>
                                </a:lnTo>
                                <a:lnTo>
                                  <a:pt x="256" y="757"/>
                                </a:lnTo>
                                <a:lnTo>
                                  <a:pt x="275" y="761"/>
                                </a:lnTo>
                                <a:lnTo>
                                  <a:pt x="297" y="767"/>
                                </a:lnTo>
                                <a:lnTo>
                                  <a:pt x="320" y="774"/>
                                </a:lnTo>
                                <a:lnTo>
                                  <a:pt x="337" y="785"/>
                                </a:lnTo>
                                <a:lnTo>
                                  <a:pt x="353" y="796"/>
                                </a:lnTo>
                                <a:lnTo>
                                  <a:pt x="335" y="801"/>
                                </a:lnTo>
                                <a:lnTo>
                                  <a:pt x="305" y="804"/>
                                </a:lnTo>
                                <a:lnTo>
                                  <a:pt x="277" y="805"/>
                                </a:lnTo>
                                <a:lnTo>
                                  <a:pt x="259" y="799"/>
                                </a:lnTo>
                                <a:lnTo>
                                  <a:pt x="239" y="789"/>
                                </a:lnTo>
                                <a:lnTo>
                                  <a:pt x="215" y="777"/>
                                </a:lnTo>
                                <a:lnTo>
                                  <a:pt x="201" y="764"/>
                                </a:lnTo>
                                <a:lnTo>
                                  <a:pt x="186" y="741"/>
                                </a:lnTo>
                                <a:lnTo>
                                  <a:pt x="170" y="715"/>
                                </a:lnTo>
                                <a:lnTo>
                                  <a:pt x="157" y="693"/>
                                </a:lnTo>
                                <a:lnTo>
                                  <a:pt x="130" y="662"/>
                                </a:lnTo>
                                <a:lnTo>
                                  <a:pt x="110" y="636"/>
                                </a:lnTo>
                                <a:lnTo>
                                  <a:pt x="81" y="606"/>
                                </a:lnTo>
                                <a:lnTo>
                                  <a:pt x="58" y="582"/>
                                </a:lnTo>
                                <a:lnTo>
                                  <a:pt x="44" y="565"/>
                                </a:lnTo>
                                <a:lnTo>
                                  <a:pt x="35" y="545"/>
                                </a:lnTo>
                                <a:lnTo>
                                  <a:pt x="25" y="514"/>
                                </a:lnTo>
                                <a:lnTo>
                                  <a:pt x="13" y="481"/>
                                </a:lnTo>
                                <a:lnTo>
                                  <a:pt x="6" y="446"/>
                                </a:lnTo>
                                <a:lnTo>
                                  <a:pt x="0" y="408"/>
                                </a:lnTo>
                                <a:lnTo>
                                  <a:pt x="3" y="38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FF4040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de-DE"/>
                          </a:p>
                        </p:txBody>
                      </p:sp>
                    </p:grpSp>
                  </p:grpSp>
                  <p:sp>
                    <p:nvSpPr>
                      <p:cNvPr id="9303" name="Freeform 22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2134" y="2303"/>
                        <a:ext cx="515" cy="712"/>
                      </a:xfrm>
                      <a:custGeom>
                        <a:avLst/>
                        <a:gdLst>
                          <a:gd name="T0" fmla="*/ 136 w 515"/>
                          <a:gd name="T1" fmla="*/ 92 h 712"/>
                          <a:gd name="T2" fmla="*/ 174 w 515"/>
                          <a:gd name="T3" fmla="*/ 70 h 712"/>
                          <a:gd name="T4" fmla="*/ 201 w 515"/>
                          <a:gd name="T5" fmla="*/ 45 h 712"/>
                          <a:gd name="T6" fmla="*/ 235 w 515"/>
                          <a:gd name="T7" fmla="*/ 18 h 712"/>
                          <a:gd name="T8" fmla="*/ 262 w 515"/>
                          <a:gd name="T9" fmla="*/ 4 h 712"/>
                          <a:gd name="T10" fmla="*/ 286 w 515"/>
                          <a:gd name="T11" fmla="*/ 0 h 712"/>
                          <a:gd name="T12" fmla="*/ 302 w 515"/>
                          <a:gd name="T13" fmla="*/ 4 h 712"/>
                          <a:gd name="T14" fmla="*/ 318 w 515"/>
                          <a:gd name="T15" fmla="*/ 19 h 712"/>
                          <a:gd name="T16" fmla="*/ 329 w 515"/>
                          <a:gd name="T17" fmla="*/ 45 h 712"/>
                          <a:gd name="T18" fmla="*/ 341 w 515"/>
                          <a:gd name="T19" fmla="*/ 89 h 712"/>
                          <a:gd name="T20" fmla="*/ 345 w 515"/>
                          <a:gd name="T21" fmla="*/ 135 h 712"/>
                          <a:gd name="T22" fmla="*/ 347 w 515"/>
                          <a:gd name="T23" fmla="*/ 186 h 712"/>
                          <a:gd name="T24" fmla="*/ 355 w 515"/>
                          <a:gd name="T25" fmla="*/ 234 h 712"/>
                          <a:gd name="T26" fmla="*/ 374 w 515"/>
                          <a:gd name="T27" fmla="*/ 281 h 712"/>
                          <a:gd name="T28" fmla="*/ 397 w 515"/>
                          <a:gd name="T29" fmla="*/ 338 h 712"/>
                          <a:gd name="T30" fmla="*/ 421 w 515"/>
                          <a:gd name="T31" fmla="*/ 394 h 712"/>
                          <a:gd name="T32" fmla="*/ 449 w 515"/>
                          <a:gd name="T33" fmla="*/ 453 h 712"/>
                          <a:gd name="T34" fmla="*/ 481 w 515"/>
                          <a:gd name="T35" fmla="*/ 522 h 712"/>
                          <a:gd name="T36" fmla="*/ 506 w 515"/>
                          <a:gd name="T37" fmla="*/ 581 h 712"/>
                          <a:gd name="T38" fmla="*/ 515 w 515"/>
                          <a:gd name="T39" fmla="*/ 617 h 712"/>
                          <a:gd name="T40" fmla="*/ 515 w 515"/>
                          <a:gd name="T41" fmla="*/ 650 h 712"/>
                          <a:gd name="T42" fmla="*/ 507 w 515"/>
                          <a:gd name="T43" fmla="*/ 681 h 712"/>
                          <a:gd name="T44" fmla="*/ 490 w 515"/>
                          <a:gd name="T45" fmla="*/ 701 h 712"/>
                          <a:gd name="T46" fmla="*/ 461 w 515"/>
                          <a:gd name="T47" fmla="*/ 712 h 712"/>
                          <a:gd name="T48" fmla="*/ 430 w 515"/>
                          <a:gd name="T49" fmla="*/ 707 h 712"/>
                          <a:gd name="T50" fmla="*/ 394 w 515"/>
                          <a:gd name="T51" fmla="*/ 696 h 712"/>
                          <a:gd name="T52" fmla="*/ 361 w 515"/>
                          <a:gd name="T53" fmla="*/ 665 h 712"/>
                          <a:gd name="T54" fmla="*/ 329 w 515"/>
                          <a:gd name="T55" fmla="*/ 633 h 712"/>
                          <a:gd name="T56" fmla="*/ 299 w 515"/>
                          <a:gd name="T57" fmla="*/ 591 h 712"/>
                          <a:gd name="T58" fmla="*/ 262 w 515"/>
                          <a:gd name="T59" fmla="*/ 537 h 712"/>
                          <a:gd name="T60" fmla="*/ 233 w 515"/>
                          <a:gd name="T61" fmla="*/ 492 h 712"/>
                          <a:gd name="T62" fmla="*/ 189 w 515"/>
                          <a:gd name="T63" fmla="*/ 451 h 712"/>
                          <a:gd name="T64" fmla="*/ 149 w 515"/>
                          <a:gd name="T65" fmla="*/ 409 h 712"/>
                          <a:gd name="T66" fmla="*/ 118 w 515"/>
                          <a:gd name="T67" fmla="*/ 368 h 712"/>
                          <a:gd name="T68" fmla="*/ 85 w 515"/>
                          <a:gd name="T69" fmla="*/ 316 h 712"/>
                          <a:gd name="T70" fmla="*/ 46 w 515"/>
                          <a:gd name="T71" fmla="*/ 265 h 712"/>
                          <a:gd name="T72" fmla="*/ 21 w 515"/>
                          <a:gd name="T73" fmla="*/ 231 h 712"/>
                          <a:gd name="T74" fmla="*/ 4 w 515"/>
                          <a:gd name="T75" fmla="*/ 204 h 712"/>
                          <a:gd name="T76" fmla="*/ 0 w 515"/>
                          <a:gd name="T77" fmla="*/ 178 h 712"/>
                          <a:gd name="T78" fmla="*/ 6 w 515"/>
                          <a:gd name="T79" fmla="*/ 146 h 712"/>
                          <a:gd name="T80" fmla="*/ 22 w 515"/>
                          <a:gd name="T81" fmla="*/ 124 h 712"/>
                          <a:gd name="T82" fmla="*/ 45 w 515"/>
                          <a:gd name="T83" fmla="*/ 114 h 712"/>
                          <a:gd name="T84" fmla="*/ 73 w 515"/>
                          <a:gd name="T85" fmla="*/ 106 h 712"/>
                          <a:gd name="T86" fmla="*/ 105 w 515"/>
                          <a:gd name="T87" fmla="*/ 98 h 712"/>
                          <a:gd name="T88" fmla="*/ 136 w 515"/>
                          <a:gd name="T89" fmla="*/ 92 h 712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w 515"/>
                          <a:gd name="T136" fmla="*/ 0 h 712"/>
                          <a:gd name="T137" fmla="*/ 515 w 515"/>
                          <a:gd name="T138" fmla="*/ 712 h 712"/>
                        </a:gdLst>
                        <a:ahLst/>
                        <a:cxnLst>
                          <a:cxn ang="T90">
                            <a:pos x="T0" y="T1"/>
                          </a:cxn>
                          <a:cxn ang="T91">
                            <a:pos x="T2" y="T3"/>
                          </a:cxn>
                          <a:cxn ang="T92">
                            <a:pos x="T4" y="T5"/>
                          </a:cxn>
                          <a:cxn ang="T93">
                            <a:pos x="T6" y="T7"/>
                          </a:cxn>
                          <a:cxn ang="T94">
                            <a:pos x="T8" y="T9"/>
                          </a:cxn>
                          <a:cxn ang="T95">
                            <a:pos x="T10" y="T11"/>
                          </a:cxn>
                          <a:cxn ang="T96">
                            <a:pos x="T12" y="T13"/>
                          </a:cxn>
                          <a:cxn ang="T97">
                            <a:pos x="T14" y="T15"/>
                          </a:cxn>
                          <a:cxn ang="T98">
                            <a:pos x="T16" y="T17"/>
                          </a:cxn>
                          <a:cxn ang="T99">
                            <a:pos x="T18" y="T19"/>
                          </a:cxn>
                          <a:cxn ang="T100">
                            <a:pos x="T20" y="T21"/>
                          </a:cxn>
                          <a:cxn ang="T101">
                            <a:pos x="T22" y="T23"/>
                          </a:cxn>
                          <a:cxn ang="T102">
                            <a:pos x="T24" y="T25"/>
                          </a:cxn>
                          <a:cxn ang="T103">
                            <a:pos x="T26" y="T27"/>
                          </a:cxn>
                          <a:cxn ang="T104">
                            <a:pos x="T28" y="T29"/>
                          </a:cxn>
                          <a:cxn ang="T105">
                            <a:pos x="T30" y="T31"/>
                          </a:cxn>
                          <a:cxn ang="T106">
                            <a:pos x="T32" y="T33"/>
                          </a:cxn>
                          <a:cxn ang="T107">
                            <a:pos x="T34" y="T35"/>
                          </a:cxn>
                          <a:cxn ang="T108">
                            <a:pos x="T36" y="T37"/>
                          </a:cxn>
                          <a:cxn ang="T109">
                            <a:pos x="T38" y="T39"/>
                          </a:cxn>
                          <a:cxn ang="T110">
                            <a:pos x="T40" y="T41"/>
                          </a:cxn>
                          <a:cxn ang="T111">
                            <a:pos x="T42" y="T43"/>
                          </a:cxn>
                          <a:cxn ang="T112">
                            <a:pos x="T44" y="T45"/>
                          </a:cxn>
                          <a:cxn ang="T113">
                            <a:pos x="T46" y="T47"/>
                          </a:cxn>
                          <a:cxn ang="T114">
                            <a:pos x="T48" y="T49"/>
                          </a:cxn>
                          <a:cxn ang="T115">
                            <a:pos x="T50" y="T51"/>
                          </a:cxn>
                          <a:cxn ang="T116">
                            <a:pos x="T52" y="T53"/>
                          </a:cxn>
                          <a:cxn ang="T117">
                            <a:pos x="T54" y="T55"/>
                          </a:cxn>
                          <a:cxn ang="T118">
                            <a:pos x="T56" y="T57"/>
                          </a:cxn>
                          <a:cxn ang="T119">
                            <a:pos x="T58" y="T59"/>
                          </a:cxn>
                          <a:cxn ang="T120">
                            <a:pos x="T60" y="T61"/>
                          </a:cxn>
                          <a:cxn ang="T121">
                            <a:pos x="T62" y="T63"/>
                          </a:cxn>
                          <a:cxn ang="T122">
                            <a:pos x="T64" y="T65"/>
                          </a:cxn>
                          <a:cxn ang="T123">
                            <a:pos x="T66" y="T67"/>
                          </a:cxn>
                          <a:cxn ang="T124">
                            <a:pos x="T68" y="T69"/>
                          </a:cxn>
                          <a:cxn ang="T125">
                            <a:pos x="T70" y="T71"/>
                          </a:cxn>
                          <a:cxn ang="T126">
                            <a:pos x="T72" y="T73"/>
                          </a:cxn>
                          <a:cxn ang="T127">
                            <a:pos x="T74" y="T75"/>
                          </a:cxn>
                          <a:cxn ang="T128">
                            <a:pos x="T76" y="T77"/>
                          </a:cxn>
                          <a:cxn ang="T129">
                            <a:pos x="T78" y="T79"/>
                          </a:cxn>
                          <a:cxn ang="T130">
                            <a:pos x="T80" y="T81"/>
                          </a:cxn>
                          <a:cxn ang="T131">
                            <a:pos x="T82" y="T83"/>
                          </a:cxn>
                          <a:cxn ang="T132">
                            <a:pos x="T84" y="T85"/>
                          </a:cxn>
                          <a:cxn ang="T133">
                            <a:pos x="T86" y="T87"/>
                          </a:cxn>
                          <a:cxn ang="T134">
                            <a:pos x="T88" y="T89"/>
                          </a:cxn>
                        </a:cxnLst>
                        <a:rect l="T135" t="T136" r="T137" b="T138"/>
                        <a:pathLst>
                          <a:path w="515" h="712">
                            <a:moveTo>
                              <a:pt x="136" y="92"/>
                            </a:moveTo>
                            <a:lnTo>
                              <a:pt x="174" y="70"/>
                            </a:lnTo>
                            <a:lnTo>
                              <a:pt x="201" y="45"/>
                            </a:lnTo>
                            <a:lnTo>
                              <a:pt x="235" y="18"/>
                            </a:lnTo>
                            <a:lnTo>
                              <a:pt x="262" y="4"/>
                            </a:lnTo>
                            <a:lnTo>
                              <a:pt x="286" y="0"/>
                            </a:lnTo>
                            <a:lnTo>
                              <a:pt x="302" y="4"/>
                            </a:lnTo>
                            <a:lnTo>
                              <a:pt x="318" y="19"/>
                            </a:lnTo>
                            <a:lnTo>
                              <a:pt x="329" y="45"/>
                            </a:lnTo>
                            <a:lnTo>
                              <a:pt x="341" y="89"/>
                            </a:lnTo>
                            <a:lnTo>
                              <a:pt x="345" y="135"/>
                            </a:lnTo>
                            <a:lnTo>
                              <a:pt x="347" y="186"/>
                            </a:lnTo>
                            <a:lnTo>
                              <a:pt x="355" y="234"/>
                            </a:lnTo>
                            <a:lnTo>
                              <a:pt x="374" y="281"/>
                            </a:lnTo>
                            <a:lnTo>
                              <a:pt x="397" y="338"/>
                            </a:lnTo>
                            <a:lnTo>
                              <a:pt x="421" y="394"/>
                            </a:lnTo>
                            <a:lnTo>
                              <a:pt x="449" y="453"/>
                            </a:lnTo>
                            <a:lnTo>
                              <a:pt x="481" y="522"/>
                            </a:lnTo>
                            <a:lnTo>
                              <a:pt x="506" y="581"/>
                            </a:lnTo>
                            <a:lnTo>
                              <a:pt x="515" y="617"/>
                            </a:lnTo>
                            <a:lnTo>
                              <a:pt x="515" y="650"/>
                            </a:lnTo>
                            <a:lnTo>
                              <a:pt x="507" y="681"/>
                            </a:lnTo>
                            <a:lnTo>
                              <a:pt x="490" y="701"/>
                            </a:lnTo>
                            <a:lnTo>
                              <a:pt x="461" y="712"/>
                            </a:lnTo>
                            <a:lnTo>
                              <a:pt x="430" y="707"/>
                            </a:lnTo>
                            <a:lnTo>
                              <a:pt x="394" y="696"/>
                            </a:lnTo>
                            <a:lnTo>
                              <a:pt x="361" y="665"/>
                            </a:lnTo>
                            <a:lnTo>
                              <a:pt x="329" y="633"/>
                            </a:lnTo>
                            <a:lnTo>
                              <a:pt x="299" y="591"/>
                            </a:lnTo>
                            <a:lnTo>
                              <a:pt x="262" y="537"/>
                            </a:lnTo>
                            <a:lnTo>
                              <a:pt x="233" y="492"/>
                            </a:lnTo>
                            <a:lnTo>
                              <a:pt x="189" y="451"/>
                            </a:lnTo>
                            <a:lnTo>
                              <a:pt x="149" y="409"/>
                            </a:lnTo>
                            <a:lnTo>
                              <a:pt x="118" y="368"/>
                            </a:lnTo>
                            <a:lnTo>
                              <a:pt x="85" y="316"/>
                            </a:lnTo>
                            <a:lnTo>
                              <a:pt x="46" y="265"/>
                            </a:lnTo>
                            <a:lnTo>
                              <a:pt x="21" y="231"/>
                            </a:lnTo>
                            <a:lnTo>
                              <a:pt x="4" y="204"/>
                            </a:lnTo>
                            <a:lnTo>
                              <a:pt x="0" y="178"/>
                            </a:lnTo>
                            <a:lnTo>
                              <a:pt x="6" y="146"/>
                            </a:lnTo>
                            <a:lnTo>
                              <a:pt x="22" y="124"/>
                            </a:lnTo>
                            <a:lnTo>
                              <a:pt x="45" y="114"/>
                            </a:lnTo>
                            <a:lnTo>
                              <a:pt x="73" y="106"/>
                            </a:lnTo>
                            <a:lnTo>
                              <a:pt x="105" y="98"/>
                            </a:lnTo>
                            <a:lnTo>
                              <a:pt x="136" y="92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</p:grpSp>
                <p:grpSp>
                  <p:nvGrpSpPr>
                    <p:cNvPr id="9297" name="Group 2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1624" y="1660"/>
                      <a:ext cx="712" cy="666"/>
                      <a:chOff x="1624" y="1660"/>
                      <a:chExt cx="712" cy="666"/>
                    </a:xfrm>
                  </p:grpSpPr>
                  <p:sp>
                    <p:nvSpPr>
                      <p:cNvPr id="9298" name="Freeform 2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24" y="1660"/>
                        <a:ext cx="712" cy="666"/>
                      </a:xfrm>
                      <a:custGeom>
                        <a:avLst/>
                        <a:gdLst>
                          <a:gd name="T0" fmla="*/ 9 w 712"/>
                          <a:gd name="T1" fmla="*/ 289 h 666"/>
                          <a:gd name="T2" fmla="*/ 32 w 712"/>
                          <a:gd name="T3" fmla="*/ 240 h 666"/>
                          <a:gd name="T4" fmla="*/ 62 w 712"/>
                          <a:gd name="T5" fmla="*/ 208 h 666"/>
                          <a:gd name="T6" fmla="*/ 103 w 712"/>
                          <a:gd name="T7" fmla="*/ 161 h 666"/>
                          <a:gd name="T8" fmla="*/ 136 w 712"/>
                          <a:gd name="T9" fmla="*/ 112 h 666"/>
                          <a:gd name="T10" fmla="*/ 177 w 712"/>
                          <a:gd name="T11" fmla="*/ 73 h 666"/>
                          <a:gd name="T12" fmla="*/ 222 w 712"/>
                          <a:gd name="T13" fmla="*/ 38 h 666"/>
                          <a:gd name="T14" fmla="*/ 281 w 712"/>
                          <a:gd name="T15" fmla="*/ 12 h 666"/>
                          <a:gd name="T16" fmla="*/ 353 w 712"/>
                          <a:gd name="T17" fmla="*/ 0 h 666"/>
                          <a:gd name="T18" fmla="*/ 420 w 712"/>
                          <a:gd name="T19" fmla="*/ 1 h 666"/>
                          <a:gd name="T20" fmla="*/ 478 w 712"/>
                          <a:gd name="T21" fmla="*/ 12 h 666"/>
                          <a:gd name="T22" fmla="*/ 543 w 712"/>
                          <a:gd name="T23" fmla="*/ 35 h 666"/>
                          <a:gd name="T24" fmla="*/ 594 w 712"/>
                          <a:gd name="T25" fmla="*/ 64 h 666"/>
                          <a:gd name="T26" fmla="*/ 636 w 712"/>
                          <a:gd name="T27" fmla="*/ 109 h 666"/>
                          <a:gd name="T28" fmla="*/ 671 w 712"/>
                          <a:gd name="T29" fmla="*/ 159 h 666"/>
                          <a:gd name="T30" fmla="*/ 698 w 712"/>
                          <a:gd name="T31" fmla="*/ 209 h 666"/>
                          <a:gd name="T32" fmla="*/ 710 w 712"/>
                          <a:gd name="T33" fmla="*/ 269 h 666"/>
                          <a:gd name="T34" fmla="*/ 712 w 712"/>
                          <a:gd name="T35" fmla="*/ 317 h 666"/>
                          <a:gd name="T36" fmla="*/ 695 w 712"/>
                          <a:gd name="T37" fmla="*/ 364 h 666"/>
                          <a:gd name="T38" fmla="*/ 667 w 712"/>
                          <a:gd name="T39" fmla="*/ 429 h 666"/>
                          <a:gd name="T40" fmla="*/ 646 w 712"/>
                          <a:gd name="T41" fmla="*/ 482 h 666"/>
                          <a:gd name="T42" fmla="*/ 632 w 712"/>
                          <a:gd name="T43" fmla="*/ 532 h 666"/>
                          <a:gd name="T44" fmla="*/ 626 w 712"/>
                          <a:gd name="T45" fmla="*/ 566 h 666"/>
                          <a:gd name="T46" fmla="*/ 512 w 712"/>
                          <a:gd name="T47" fmla="*/ 626 h 666"/>
                          <a:gd name="T48" fmla="*/ 505 w 712"/>
                          <a:gd name="T49" fmla="*/ 591 h 666"/>
                          <a:gd name="T50" fmla="*/ 485 w 712"/>
                          <a:gd name="T51" fmla="*/ 573 h 666"/>
                          <a:gd name="T52" fmla="*/ 434 w 712"/>
                          <a:gd name="T53" fmla="*/ 582 h 666"/>
                          <a:gd name="T54" fmla="*/ 372 w 712"/>
                          <a:gd name="T55" fmla="*/ 598 h 666"/>
                          <a:gd name="T56" fmla="*/ 339 w 712"/>
                          <a:gd name="T57" fmla="*/ 618 h 666"/>
                          <a:gd name="T58" fmla="*/ 292 w 712"/>
                          <a:gd name="T59" fmla="*/ 659 h 666"/>
                          <a:gd name="T60" fmla="*/ 252 w 712"/>
                          <a:gd name="T61" fmla="*/ 666 h 666"/>
                          <a:gd name="T62" fmla="*/ 214 w 712"/>
                          <a:gd name="T63" fmla="*/ 662 h 666"/>
                          <a:gd name="T64" fmla="*/ 176 w 712"/>
                          <a:gd name="T65" fmla="*/ 645 h 666"/>
                          <a:gd name="T66" fmla="*/ 153 w 712"/>
                          <a:gd name="T67" fmla="*/ 614 h 666"/>
                          <a:gd name="T68" fmla="*/ 129 w 712"/>
                          <a:gd name="T69" fmla="*/ 573 h 666"/>
                          <a:gd name="T70" fmla="*/ 90 w 712"/>
                          <a:gd name="T71" fmla="*/ 527 h 666"/>
                          <a:gd name="T72" fmla="*/ 45 w 712"/>
                          <a:gd name="T73" fmla="*/ 482 h 666"/>
                          <a:gd name="T74" fmla="*/ 27 w 712"/>
                          <a:gd name="T75" fmla="*/ 452 h 666"/>
                          <a:gd name="T76" fmla="*/ 8 w 712"/>
                          <a:gd name="T77" fmla="*/ 397 h 666"/>
                          <a:gd name="T78" fmla="*/ 0 w 712"/>
                          <a:gd name="T79" fmla="*/ 338 h 666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w 712"/>
                          <a:gd name="T121" fmla="*/ 0 h 666"/>
                          <a:gd name="T122" fmla="*/ 712 w 712"/>
                          <a:gd name="T123" fmla="*/ 666 h 666"/>
                        </a:gdLst>
                        <a:ahLst/>
                        <a:cxnLst>
                          <a:cxn ang="T80">
                            <a:pos x="T0" y="T1"/>
                          </a:cxn>
                          <a:cxn ang="T81">
                            <a:pos x="T2" y="T3"/>
                          </a:cxn>
                          <a:cxn ang="T82">
                            <a:pos x="T4" y="T5"/>
                          </a:cxn>
                          <a:cxn ang="T83">
                            <a:pos x="T6" y="T7"/>
                          </a:cxn>
                          <a:cxn ang="T84">
                            <a:pos x="T8" y="T9"/>
                          </a:cxn>
                          <a:cxn ang="T85">
                            <a:pos x="T10" y="T11"/>
                          </a:cxn>
                          <a:cxn ang="T86">
                            <a:pos x="T12" y="T13"/>
                          </a:cxn>
                          <a:cxn ang="T87">
                            <a:pos x="T14" y="T15"/>
                          </a:cxn>
                          <a:cxn ang="T88">
                            <a:pos x="T16" y="T17"/>
                          </a:cxn>
                          <a:cxn ang="T89">
                            <a:pos x="T18" y="T19"/>
                          </a:cxn>
                          <a:cxn ang="T90">
                            <a:pos x="T20" y="T21"/>
                          </a:cxn>
                          <a:cxn ang="T91">
                            <a:pos x="T22" y="T23"/>
                          </a:cxn>
                          <a:cxn ang="T92">
                            <a:pos x="T24" y="T25"/>
                          </a:cxn>
                          <a:cxn ang="T93">
                            <a:pos x="T26" y="T27"/>
                          </a:cxn>
                          <a:cxn ang="T94">
                            <a:pos x="T28" y="T29"/>
                          </a:cxn>
                          <a:cxn ang="T95">
                            <a:pos x="T30" y="T31"/>
                          </a:cxn>
                          <a:cxn ang="T96">
                            <a:pos x="T32" y="T33"/>
                          </a:cxn>
                          <a:cxn ang="T97">
                            <a:pos x="T34" y="T35"/>
                          </a:cxn>
                          <a:cxn ang="T98">
                            <a:pos x="T36" y="T37"/>
                          </a:cxn>
                          <a:cxn ang="T99">
                            <a:pos x="T38" y="T39"/>
                          </a:cxn>
                          <a:cxn ang="T100">
                            <a:pos x="T40" y="T41"/>
                          </a:cxn>
                          <a:cxn ang="T101">
                            <a:pos x="T42" y="T43"/>
                          </a:cxn>
                          <a:cxn ang="T102">
                            <a:pos x="T44" y="T45"/>
                          </a:cxn>
                          <a:cxn ang="T103">
                            <a:pos x="T46" y="T47"/>
                          </a:cxn>
                          <a:cxn ang="T104">
                            <a:pos x="T48" y="T49"/>
                          </a:cxn>
                          <a:cxn ang="T105">
                            <a:pos x="T50" y="T51"/>
                          </a:cxn>
                          <a:cxn ang="T106">
                            <a:pos x="T52" y="T53"/>
                          </a:cxn>
                          <a:cxn ang="T107">
                            <a:pos x="T54" y="T55"/>
                          </a:cxn>
                          <a:cxn ang="T108">
                            <a:pos x="T56" y="T57"/>
                          </a:cxn>
                          <a:cxn ang="T109">
                            <a:pos x="T58" y="T59"/>
                          </a:cxn>
                          <a:cxn ang="T110">
                            <a:pos x="T60" y="T61"/>
                          </a:cxn>
                          <a:cxn ang="T111">
                            <a:pos x="T62" y="T63"/>
                          </a:cxn>
                          <a:cxn ang="T112">
                            <a:pos x="T64" y="T65"/>
                          </a:cxn>
                          <a:cxn ang="T113">
                            <a:pos x="T66" y="T67"/>
                          </a:cxn>
                          <a:cxn ang="T114">
                            <a:pos x="T68" y="T69"/>
                          </a:cxn>
                          <a:cxn ang="T115">
                            <a:pos x="T70" y="T71"/>
                          </a:cxn>
                          <a:cxn ang="T116">
                            <a:pos x="T72" y="T73"/>
                          </a:cxn>
                          <a:cxn ang="T117">
                            <a:pos x="T74" y="T75"/>
                          </a:cxn>
                          <a:cxn ang="T118">
                            <a:pos x="T76" y="T77"/>
                          </a:cxn>
                          <a:cxn ang="T119">
                            <a:pos x="T78" y="T79"/>
                          </a:cxn>
                        </a:cxnLst>
                        <a:rect l="T120" t="T121" r="T122" b="T123"/>
                        <a:pathLst>
                          <a:path w="712" h="666">
                            <a:moveTo>
                              <a:pt x="1" y="316"/>
                            </a:moveTo>
                            <a:lnTo>
                              <a:pt x="9" y="289"/>
                            </a:lnTo>
                            <a:lnTo>
                              <a:pt x="20" y="266"/>
                            </a:lnTo>
                            <a:lnTo>
                              <a:pt x="32" y="240"/>
                            </a:lnTo>
                            <a:lnTo>
                              <a:pt x="47" y="223"/>
                            </a:lnTo>
                            <a:lnTo>
                              <a:pt x="62" y="208"/>
                            </a:lnTo>
                            <a:lnTo>
                              <a:pt x="80" y="186"/>
                            </a:lnTo>
                            <a:lnTo>
                              <a:pt x="103" y="161"/>
                            </a:lnTo>
                            <a:lnTo>
                              <a:pt x="120" y="135"/>
                            </a:lnTo>
                            <a:lnTo>
                              <a:pt x="136" y="112"/>
                            </a:lnTo>
                            <a:lnTo>
                              <a:pt x="156" y="93"/>
                            </a:lnTo>
                            <a:lnTo>
                              <a:pt x="177" y="73"/>
                            </a:lnTo>
                            <a:lnTo>
                              <a:pt x="199" y="54"/>
                            </a:lnTo>
                            <a:lnTo>
                              <a:pt x="222" y="38"/>
                            </a:lnTo>
                            <a:lnTo>
                              <a:pt x="250" y="23"/>
                            </a:lnTo>
                            <a:lnTo>
                              <a:pt x="281" y="12"/>
                            </a:lnTo>
                            <a:lnTo>
                              <a:pt x="314" y="4"/>
                            </a:lnTo>
                            <a:lnTo>
                              <a:pt x="353" y="0"/>
                            </a:lnTo>
                            <a:lnTo>
                              <a:pt x="390" y="0"/>
                            </a:lnTo>
                            <a:lnTo>
                              <a:pt x="420" y="1"/>
                            </a:lnTo>
                            <a:lnTo>
                              <a:pt x="450" y="6"/>
                            </a:lnTo>
                            <a:lnTo>
                              <a:pt x="478" y="12"/>
                            </a:lnTo>
                            <a:lnTo>
                              <a:pt x="514" y="20"/>
                            </a:lnTo>
                            <a:lnTo>
                              <a:pt x="543" y="35"/>
                            </a:lnTo>
                            <a:lnTo>
                              <a:pt x="567" y="48"/>
                            </a:lnTo>
                            <a:lnTo>
                              <a:pt x="594" y="64"/>
                            </a:lnTo>
                            <a:lnTo>
                              <a:pt x="615" y="86"/>
                            </a:lnTo>
                            <a:lnTo>
                              <a:pt x="636" y="109"/>
                            </a:lnTo>
                            <a:lnTo>
                              <a:pt x="653" y="131"/>
                            </a:lnTo>
                            <a:lnTo>
                              <a:pt x="671" y="159"/>
                            </a:lnTo>
                            <a:lnTo>
                              <a:pt x="687" y="183"/>
                            </a:lnTo>
                            <a:lnTo>
                              <a:pt x="698" y="209"/>
                            </a:lnTo>
                            <a:lnTo>
                              <a:pt x="704" y="240"/>
                            </a:lnTo>
                            <a:lnTo>
                              <a:pt x="710" y="269"/>
                            </a:lnTo>
                            <a:lnTo>
                              <a:pt x="712" y="292"/>
                            </a:lnTo>
                            <a:lnTo>
                              <a:pt x="712" y="317"/>
                            </a:lnTo>
                            <a:lnTo>
                              <a:pt x="706" y="335"/>
                            </a:lnTo>
                            <a:lnTo>
                              <a:pt x="695" y="364"/>
                            </a:lnTo>
                            <a:lnTo>
                              <a:pt x="679" y="399"/>
                            </a:lnTo>
                            <a:lnTo>
                              <a:pt x="667" y="429"/>
                            </a:lnTo>
                            <a:lnTo>
                              <a:pt x="655" y="454"/>
                            </a:lnTo>
                            <a:lnTo>
                              <a:pt x="646" y="482"/>
                            </a:lnTo>
                            <a:lnTo>
                              <a:pt x="638" y="508"/>
                            </a:lnTo>
                            <a:lnTo>
                              <a:pt x="632" y="532"/>
                            </a:lnTo>
                            <a:lnTo>
                              <a:pt x="628" y="546"/>
                            </a:lnTo>
                            <a:lnTo>
                              <a:pt x="626" y="566"/>
                            </a:lnTo>
                            <a:lnTo>
                              <a:pt x="625" y="596"/>
                            </a:lnTo>
                            <a:lnTo>
                              <a:pt x="512" y="626"/>
                            </a:lnTo>
                            <a:lnTo>
                              <a:pt x="509" y="605"/>
                            </a:lnTo>
                            <a:lnTo>
                              <a:pt x="505" y="591"/>
                            </a:lnTo>
                            <a:lnTo>
                              <a:pt x="498" y="580"/>
                            </a:lnTo>
                            <a:lnTo>
                              <a:pt x="485" y="573"/>
                            </a:lnTo>
                            <a:lnTo>
                              <a:pt x="460" y="578"/>
                            </a:lnTo>
                            <a:lnTo>
                              <a:pt x="434" y="582"/>
                            </a:lnTo>
                            <a:lnTo>
                              <a:pt x="403" y="589"/>
                            </a:lnTo>
                            <a:lnTo>
                              <a:pt x="372" y="598"/>
                            </a:lnTo>
                            <a:lnTo>
                              <a:pt x="357" y="604"/>
                            </a:lnTo>
                            <a:lnTo>
                              <a:pt x="339" y="618"/>
                            </a:lnTo>
                            <a:lnTo>
                              <a:pt x="319" y="636"/>
                            </a:lnTo>
                            <a:lnTo>
                              <a:pt x="292" y="659"/>
                            </a:lnTo>
                            <a:lnTo>
                              <a:pt x="276" y="663"/>
                            </a:lnTo>
                            <a:lnTo>
                              <a:pt x="252" y="666"/>
                            </a:lnTo>
                            <a:lnTo>
                              <a:pt x="227" y="666"/>
                            </a:lnTo>
                            <a:lnTo>
                              <a:pt x="214" y="662"/>
                            </a:lnTo>
                            <a:lnTo>
                              <a:pt x="196" y="653"/>
                            </a:lnTo>
                            <a:lnTo>
                              <a:pt x="176" y="645"/>
                            </a:lnTo>
                            <a:lnTo>
                              <a:pt x="165" y="633"/>
                            </a:lnTo>
                            <a:lnTo>
                              <a:pt x="153" y="614"/>
                            </a:lnTo>
                            <a:lnTo>
                              <a:pt x="140" y="592"/>
                            </a:lnTo>
                            <a:lnTo>
                              <a:pt x="129" y="573"/>
                            </a:lnTo>
                            <a:lnTo>
                              <a:pt x="106" y="548"/>
                            </a:lnTo>
                            <a:lnTo>
                              <a:pt x="90" y="527"/>
                            </a:lnTo>
                            <a:lnTo>
                              <a:pt x="64" y="502"/>
                            </a:lnTo>
                            <a:lnTo>
                              <a:pt x="45" y="482"/>
                            </a:lnTo>
                            <a:lnTo>
                              <a:pt x="33" y="467"/>
                            </a:lnTo>
                            <a:lnTo>
                              <a:pt x="27" y="452"/>
                            </a:lnTo>
                            <a:lnTo>
                              <a:pt x="17" y="426"/>
                            </a:lnTo>
                            <a:lnTo>
                              <a:pt x="8" y="397"/>
                            </a:lnTo>
                            <a:lnTo>
                              <a:pt x="2" y="368"/>
                            </a:lnTo>
                            <a:lnTo>
                              <a:pt x="0" y="338"/>
                            </a:lnTo>
                            <a:lnTo>
                              <a:pt x="1" y="316"/>
                            </a:lnTo>
                            <a:close/>
                          </a:path>
                        </a:pathLst>
                      </a:custGeom>
                      <a:solidFill>
                        <a:srgbClr val="FF404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299" name="Freeform 2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671" y="1711"/>
                        <a:ext cx="648" cy="607"/>
                      </a:xfrm>
                      <a:custGeom>
                        <a:avLst/>
                        <a:gdLst>
                          <a:gd name="T0" fmla="*/ 9 w 648"/>
                          <a:gd name="T1" fmla="*/ 265 h 607"/>
                          <a:gd name="T2" fmla="*/ 29 w 648"/>
                          <a:gd name="T3" fmla="*/ 220 h 607"/>
                          <a:gd name="T4" fmla="*/ 56 w 648"/>
                          <a:gd name="T5" fmla="*/ 190 h 607"/>
                          <a:gd name="T6" fmla="*/ 94 w 648"/>
                          <a:gd name="T7" fmla="*/ 148 h 607"/>
                          <a:gd name="T8" fmla="*/ 124 w 648"/>
                          <a:gd name="T9" fmla="*/ 103 h 607"/>
                          <a:gd name="T10" fmla="*/ 161 w 648"/>
                          <a:gd name="T11" fmla="*/ 67 h 607"/>
                          <a:gd name="T12" fmla="*/ 202 w 648"/>
                          <a:gd name="T13" fmla="*/ 35 h 607"/>
                          <a:gd name="T14" fmla="*/ 256 w 648"/>
                          <a:gd name="T15" fmla="*/ 12 h 607"/>
                          <a:gd name="T16" fmla="*/ 322 w 648"/>
                          <a:gd name="T17" fmla="*/ 0 h 607"/>
                          <a:gd name="T18" fmla="*/ 382 w 648"/>
                          <a:gd name="T19" fmla="*/ 0 h 607"/>
                          <a:gd name="T20" fmla="*/ 435 w 648"/>
                          <a:gd name="T21" fmla="*/ 12 h 607"/>
                          <a:gd name="T22" fmla="*/ 494 w 648"/>
                          <a:gd name="T23" fmla="*/ 32 h 607"/>
                          <a:gd name="T24" fmla="*/ 540 w 648"/>
                          <a:gd name="T25" fmla="*/ 60 h 607"/>
                          <a:gd name="T26" fmla="*/ 579 w 648"/>
                          <a:gd name="T27" fmla="*/ 100 h 607"/>
                          <a:gd name="T28" fmla="*/ 610 w 648"/>
                          <a:gd name="T29" fmla="*/ 145 h 607"/>
                          <a:gd name="T30" fmla="*/ 634 w 648"/>
                          <a:gd name="T31" fmla="*/ 192 h 607"/>
                          <a:gd name="T32" fmla="*/ 647 w 648"/>
                          <a:gd name="T33" fmla="*/ 246 h 607"/>
                          <a:gd name="T34" fmla="*/ 648 w 648"/>
                          <a:gd name="T35" fmla="*/ 289 h 607"/>
                          <a:gd name="T36" fmla="*/ 633 w 648"/>
                          <a:gd name="T37" fmla="*/ 332 h 607"/>
                          <a:gd name="T38" fmla="*/ 608 w 648"/>
                          <a:gd name="T39" fmla="*/ 391 h 607"/>
                          <a:gd name="T40" fmla="*/ 589 w 648"/>
                          <a:gd name="T41" fmla="*/ 439 h 607"/>
                          <a:gd name="T42" fmla="*/ 575 w 648"/>
                          <a:gd name="T43" fmla="*/ 486 h 607"/>
                          <a:gd name="T44" fmla="*/ 570 w 648"/>
                          <a:gd name="T45" fmla="*/ 516 h 607"/>
                          <a:gd name="T46" fmla="*/ 466 w 648"/>
                          <a:gd name="T47" fmla="*/ 570 h 607"/>
                          <a:gd name="T48" fmla="*/ 459 w 648"/>
                          <a:gd name="T49" fmla="*/ 538 h 607"/>
                          <a:gd name="T50" fmla="*/ 442 w 648"/>
                          <a:gd name="T51" fmla="*/ 522 h 607"/>
                          <a:gd name="T52" fmla="*/ 395 w 648"/>
                          <a:gd name="T53" fmla="*/ 531 h 607"/>
                          <a:gd name="T54" fmla="*/ 338 w 648"/>
                          <a:gd name="T55" fmla="*/ 545 h 607"/>
                          <a:gd name="T56" fmla="*/ 310 w 648"/>
                          <a:gd name="T57" fmla="*/ 563 h 607"/>
                          <a:gd name="T58" fmla="*/ 267 w 648"/>
                          <a:gd name="T59" fmla="*/ 601 h 607"/>
                          <a:gd name="T60" fmla="*/ 229 w 648"/>
                          <a:gd name="T61" fmla="*/ 607 h 607"/>
                          <a:gd name="T62" fmla="*/ 195 w 648"/>
                          <a:gd name="T63" fmla="*/ 604 h 607"/>
                          <a:gd name="T64" fmla="*/ 161 w 648"/>
                          <a:gd name="T65" fmla="*/ 588 h 607"/>
                          <a:gd name="T66" fmla="*/ 140 w 648"/>
                          <a:gd name="T67" fmla="*/ 560 h 607"/>
                          <a:gd name="T68" fmla="*/ 118 w 648"/>
                          <a:gd name="T69" fmla="*/ 522 h 607"/>
                          <a:gd name="T70" fmla="*/ 82 w 648"/>
                          <a:gd name="T71" fmla="*/ 480 h 607"/>
                          <a:gd name="T72" fmla="*/ 42 w 648"/>
                          <a:gd name="T73" fmla="*/ 439 h 607"/>
                          <a:gd name="T74" fmla="*/ 25 w 648"/>
                          <a:gd name="T75" fmla="*/ 412 h 607"/>
                          <a:gd name="T76" fmla="*/ 8 w 648"/>
                          <a:gd name="T77" fmla="*/ 362 h 607"/>
                          <a:gd name="T78" fmla="*/ 0 w 648"/>
                          <a:gd name="T79" fmla="*/ 308 h 607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w 648"/>
                          <a:gd name="T121" fmla="*/ 0 h 607"/>
                          <a:gd name="T122" fmla="*/ 648 w 648"/>
                          <a:gd name="T123" fmla="*/ 607 h 607"/>
                        </a:gdLst>
                        <a:ahLst/>
                        <a:cxnLst>
                          <a:cxn ang="T80">
                            <a:pos x="T0" y="T1"/>
                          </a:cxn>
                          <a:cxn ang="T81">
                            <a:pos x="T2" y="T3"/>
                          </a:cxn>
                          <a:cxn ang="T82">
                            <a:pos x="T4" y="T5"/>
                          </a:cxn>
                          <a:cxn ang="T83">
                            <a:pos x="T6" y="T7"/>
                          </a:cxn>
                          <a:cxn ang="T84">
                            <a:pos x="T8" y="T9"/>
                          </a:cxn>
                          <a:cxn ang="T85">
                            <a:pos x="T10" y="T11"/>
                          </a:cxn>
                          <a:cxn ang="T86">
                            <a:pos x="T12" y="T13"/>
                          </a:cxn>
                          <a:cxn ang="T87">
                            <a:pos x="T14" y="T15"/>
                          </a:cxn>
                          <a:cxn ang="T88">
                            <a:pos x="T16" y="T17"/>
                          </a:cxn>
                          <a:cxn ang="T89">
                            <a:pos x="T18" y="T19"/>
                          </a:cxn>
                          <a:cxn ang="T90">
                            <a:pos x="T20" y="T21"/>
                          </a:cxn>
                          <a:cxn ang="T91">
                            <a:pos x="T22" y="T23"/>
                          </a:cxn>
                          <a:cxn ang="T92">
                            <a:pos x="T24" y="T25"/>
                          </a:cxn>
                          <a:cxn ang="T93">
                            <a:pos x="T26" y="T27"/>
                          </a:cxn>
                          <a:cxn ang="T94">
                            <a:pos x="T28" y="T29"/>
                          </a:cxn>
                          <a:cxn ang="T95">
                            <a:pos x="T30" y="T31"/>
                          </a:cxn>
                          <a:cxn ang="T96">
                            <a:pos x="T32" y="T33"/>
                          </a:cxn>
                          <a:cxn ang="T97">
                            <a:pos x="T34" y="T35"/>
                          </a:cxn>
                          <a:cxn ang="T98">
                            <a:pos x="T36" y="T37"/>
                          </a:cxn>
                          <a:cxn ang="T99">
                            <a:pos x="T38" y="T39"/>
                          </a:cxn>
                          <a:cxn ang="T100">
                            <a:pos x="T40" y="T41"/>
                          </a:cxn>
                          <a:cxn ang="T101">
                            <a:pos x="T42" y="T43"/>
                          </a:cxn>
                          <a:cxn ang="T102">
                            <a:pos x="T44" y="T45"/>
                          </a:cxn>
                          <a:cxn ang="T103">
                            <a:pos x="T46" y="T47"/>
                          </a:cxn>
                          <a:cxn ang="T104">
                            <a:pos x="T48" y="T49"/>
                          </a:cxn>
                          <a:cxn ang="T105">
                            <a:pos x="T50" y="T51"/>
                          </a:cxn>
                          <a:cxn ang="T106">
                            <a:pos x="T52" y="T53"/>
                          </a:cxn>
                          <a:cxn ang="T107">
                            <a:pos x="T54" y="T55"/>
                          </a:cxn>
                          <a:cxn ang="T108">
                            <a:pos x="T56" y="T57"/>
                          </a:cxn>
                          <a:cxn ang="T109">
                            <a:pos x="T58" y="T59"/>
                          </a:cxn>
                          <a:cxn ang="T110">
                            <a:pos x="T60" y="T61"/>
                          </a:cxn>
                          <a:cxn ang="T111">
                            <a:pos x="T62" y="T63"/>
                          </a:cxn>
                          <a:cxn ang="T112">
                            <a:pos x="T64" y="T65"/>
                          </a:cxn>
                          <a:cxn ang="T113">
                            <a:pos x="T66" y="T67"/>
                          </a:cxn>
                          <a:cxn ang="T114">
                            <a:pos x="T68" y="T69"/>
                          </a:cxn>
                          <a:cxn ang="T115">
                            <a:pos x="T70" y="T71"/>
                          </a:cxn>
                          <a:cxn ang="T116">
                            <a:pos x="T72" y="T73"/>
                          </a:cxn>
                          <a:cxn ang="T117">
                            <a:pos x="T74" y="T75"/>
                          </a:cxn>
                          <a:cxn ang="T118">
                            <a:pos x="T76" y="T77"/>
                          </a:cxn>
                          <a:cxn ang="T119">
                            <a:pos x="T78" y="T79"/>
                          </a:cxn>
                        </a:cxnLst>
                        <a:rect l="T120" t="T121" r="T122" b="T123"/>
                        <a:pathLst>
                          <a:path w="648" h="607">
                            <a:moveTo>
                              <a:pt x="0" y="288"/>
                            </a:moveTo>
                            <a:lnTo>
                              <a:pt x="9" y="265"/>
                            </a:lnTo>
                            <a:lnTo>
                              <a:pt x="19" y="243"/>
                            </a:lnTo>
                            <a:lnTo>
                              <a:pt x="29" y="220"/>
                            </a:lnTo>
                            <a:lnTo>
                              <a:pt x="43" y="204"/>
                            </a:lnTo>
                            <a:lnTo>
                              <a:pt x="56" y="190"/>
                            </a:lnTo>
                            <a:lnTo>
                              <a:pt x="74" y="170"/>
                            </a:lnTo>
                            <a:lnTo>
                              <a:pt x="94" y="148"/>
                            </a:lnTo>
                            <a:lnTo>
                              <a:pt x="109" y="124"/>
                            </a:lnTo>
                            <a:lnTo>
                              <a:pt x="124" y="103"/>
                            </a:lnTo>
                            <a:lnTo>
                              <a:pt x="143" y="86"/>
                            </a:lnTo>
                            <a:lnTo>
                              <a:pt x="161" y="67"/>
                            </a:lnTo>
                            <a:lnTo>
                              <a:pt x="182" y="49"/>
                            </a:lnTo>
                            <a:lnTo>
                              <a:pt x="202" y="35"/>
                            </a:lnTo>
                            <a:lnTo>
                              <a:pt x="229" y="22"/>
                            </a:lnTo>
                            <a:lnTo>
                              <a:pt x="256" y="12"/>
                            </a:lnTo>
                            <a:lnTo>
                              <a:pt x="285" y="3"/>
                            </a:lnTo>
                            <a:lnTo>
                              <a:pt x="322" y="0"/>
                            </a:lnTo>
                            <a:lnTo>
                              <a:pt x="356" y="0"/>
                            </a:lnTo>
                            <a:lnTo>
                              <a:pt x="382" y="0"/>
                            </a:lnTo>
                            <a:lnTo>
                              <a:pt x="409" y="4"/>
                            </a:lnTo>
                            <a:lnTo>
                              <a:pt x="435" y="12"/>
                            </a:lnTo>
                            <a:lnTo>
                              <a:pt x="469" y="19"/>
                            </a:lnTo>
                            <a:lnTo>
                              <a:pt x="494" y="32"/>
                            </a:lnTo>
                            <a:lnTo>
                              <a:pt x="516" y="44"/>
                            </a:lnTo>
                            <a:lnTo>
                              <a:pt x="540" y="60"/>
                            </a:lnTo>
                            <a:lnTo>
                              <a:pt x="560" y="78"/>
                            </a:lnTo>
                            <a:lnTo>
                              <a:pt x="579" y="100"/>
                            </a:lnTo>
                            <a:lnTo>
                              <a:pt x="594" y="119"/>
                            </a:lnTo>
                            <a:lnTo>
                              <a:pt x="610" y="145"/>
                            </a:lnTo>
                            <a:lnTo>
                              <a:pt x="625" y="167"/>
                            </a:lnTo>
                            <a:lnTo>
                              <a:pt x="634" y="192"/>
                            </a:lnTo>
                            <a:lnTo>
                              <a:pt x="641" y="220"/>
                            </a:lnTo>
                            <a:lnTo>
                              <a:pt x="647" y="246"/>
                            </a:lnTo>
                            <a:lnTo>
                              <a:pt x="648" y="266"/>
                            </a:lnTo>
                            <a:lnTo>
                              <a:pt x="648" y="289"/>
                            </a:lnTo>
                            <a:lnTo>
                              <a:pt x="643" y="305"/>
                            </a:lnTo>
                            <a:lnTo>
                              <a:pt x="633" y="332"/>
                            </a:lnTo>
                            <a:lnTo>
                              <a:pt x="618" y="364"/>
                            </a:lnTo>
                            <a:lnTo>
                              <a:pt x="608" y="391"/>
                            </a:lnTo>
                            <a:lnTo>
                              <a:pt x="595" y="415"/>
                            </a:lnTo>
                            <a:lnTo>
                              <a:pt x="589" y="439"/>
                            </a:lnTo>
                            <a:lnTo>
                              <a:pt x="581" y="463"/>
                            </a:lnTo>
                            <a:lnTo>
                              <a:pt x="575" y="486"/>
                            </a:lnTo>
                            <a:lnTo>
                              <a:pt x="571" y="497"/>
                            </a:lnTo>
                            <a:lnTo>
                              <a:pt x="570" y="516"/>
                            </a:lnTo>
                            <a:lnTo>
                              <a:pt x="568" y="544"/>
                            </a:lnTo>
                            <a:lnTo>
                              <a:pt x="466" y="570"/>
                            </a:lnTo>
                            <a:lnTo>
                              <a:pt x="463" y="551"/>
                            </a:lnTo>
                            <a:lnTo>
                              <a:pt x="459" y="538"/>
                            </a:lnTo>
                            <a:lnTo>
                              <a:pt x="454" y="529"/>
                            </a:lnTo>
                            <a:lnTo>
                              <a:pt x="442" y="522"/>
                            </a:lnTo>
                            <a:lnTo>
                              <a:pt x="419" y="527"/>
                            </a:lnTo>
                            <a:lnTo>
                              <a:pt x="395" y="531"/>
                            </a:lnTo>
                            <a:lnTo>
                              <a:pt x="365" y="537"/>
                            </a:lnTo>
                            <a:lnTo>
                              <a:pt x="338" y="545"/>
                            </a:lnTo>
                            <a:lnTo>
                              <a:pt x="325" y="550"/>
                            </a:lnTo>
                            <a:lnTo>
                              <a:pt x="310" y="563"/>
                            </a:lnTo>
                            <a:lnTo>
                              <a:pt x="291" y="579"/>
                            </a:lnTo>
                            <a:lnTo>
                              <a:pt x="267" y="601"/>
                            </a:lnTo>
                            <a:lnTo>
                              <a:pt x="252" y="605"/>
                            </a:lnTo>
                            <a:lnTo>
                              <a:pt x="229" y="607"/>
                            </a:lnTo>
                            <a:lnTo>
                              <a:pt x="207" y="607"/>
                            </a:lnTo>
                            <a:lnTo>
                              <a:pt x="195" y="604"/>
                            </a:lnTo>
                            <a:lnTo>
                              <a:pt x="179" y="595"/>
                            </a:lnTo>
                            <a:lnTo>
                              <a:pt x="161" y="588"/>
                            </a:lnTo>
                            <a:lnTo>
                              <a:pt x="151" y="578"/>
                            </a:lnTo>
                            <a:lnTo>
                              <a:pt x="140" y="560"/>
                            </a:lnTo>
                            <a:lnTo>
                              <a:pt x="128" y="540"/>
                            </a:lnTo>
                            <a:lnTo>
                              <a:pt x="118" y="522"/>
                            </a:lnTo>
                            <a:lnTo>
                              <a:pt x="97" y="500"/>
                            </a:lnTo>
                            <a:lnTo>
                              <a:pt x="82" y="480"/>
                            </a:lnTo>
                            <a:lnTo>
                              <a:pt x="59" y="458"/>
                            </a:lnTo>
                            <a:lnTo>
                              <a:pt x="42" y="439"/>
                            </a:lnTo>
                            <a:lnTo>
                              <a:pt x="31" y="426"/>
                            </a:lnTo>
                            <a:lnTo>
                              <a:pt x="25" y="412"/>
                            </a:lnTo>
                            <a:lnTo>
                              <a:pt x="16" y="388"/>
                            </a:lnTo>
                            <a:lnTo>
                              <a:pt x="8" y="362"/>
                            </a:lnTo>
                            <a:lnTo>
                              <a:pt x="2" y="336"/>
                            </a:lnTo>
                            <a:lnTo>
                              <a:pt x="0" y="308"/>
                            </a:lnTo>
                            <a:lnTo>
                              <a:pt x="0" y="288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300" name="Freeform 2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18" y="1755"/>
                        <a:ext cx="581" cy="544"/>
                      </a:xfrm>
                      <a:custGeom>
                        <a:avLst/>
                        <a:gdLst>
                          <a:gd name="T0" fmla="*/ 8 w 581"/>
                          <a:gd name="T1" fmla="*/ 237 h 544"/>
                          <a:gd name="T2" fmla="*/ 26 w 581"/>
                          <a:gd name="T3" fmla="*/ 196 h 544"/>
                          <a:gd name="T4" fmla="*/ 50 w 581"/>
                          <a:gd name="T5" fmla="*/ 170 h 544"/>
                          <a:gd name="T6" fmla="*/ 83 w 581"/>
                          <a:gd name="T7" fmla="*/ 132 h 544"/>
                          <a:gd name="T8" fmla="*/ 110 w 581"/>
                          <a:gd name="T9" fmla="*/ 91 h 544"/>
                          <a:gd name="T10" fmla="*/ 145 w 581"/>
                          <a:gd name="T11" fmla="*/ 59 h 544"/>
                          <a:gd name="T12" fmla="*/ 181 w 581"/>
                          <a:gd name="T13" fmla="*/ 30 h 544"/>
                          <a:gd name="T14" fmla="*/ 229 w 581"/>
                          <a:gd name="T15" fmla="*/ 10 h 544"/>
                          <a:gd name="T16" fmla="*/ 288 w 581"/>
                          <a:gd name="T17" fmla="*/ 0 h 544"/>
                          <a:gd name="T18" fmla="*/ 344 w 581"/>
                          <a:gd name="T19" fmla="*/ 0 h 544"/>
                          <a:gd name="T20" fmla="*/ 391 w 581"/>
                          <a:gd name="T21" fmla="*/ 10 h 544"/>
                          <a:gd name="T22" fmla="*/ 443 w 581"/>
                          <a:gd name="T23" fmla="*/ 27 h 544"/>
                          <a:gd name="T24" fmla="*/ 485 w 581"/>
                          <a:gd name="T25" fmla="*/ 52 h 544"/>
                          <a:gd name="T26" fmla="*/ 520 w 581"/>
                          <a:gd name="T27" fmla="*/ 90 h 544"/>
                          <a:gd name="T28" fmla="*/ 547 w 581"/>
                          <a:gd name="T29" fmla="*/ 129 h 544"/>
                          <a:gd name="T30" fmla="*/ 570 w 581"/>
                          <a:gd name="T31" fmla="*/ 171 h 544"/>
                          <a:gd name="T32" fmla="*/ 581 w 581"/>
                          <a:gd name="T33" fmla="*/ 219 h 544"/>
                          <a:gd name="T34" fmla="*/ 581 w 581"/>
                          <a:gd name="T35" fmla="*/ 259 h 544"/>
                          <a:gd name="T36" fmla="*/ 569 w 581"/>
                          <a:gd name="T37" fmla="*/ 298 h 544"/>
                          <a:gd name="T38" fmla="*/ 546 w 581"/>
                          <a:gd name="T39" fmla="*/ 350 h 544"/>
                          <a:gd name="T40" fmla="*/ 528 w 581"/>
                          <a:gd name="T41" fmla="*/ 394 h 544"/>
                          <a:gd name="T42" fmla="*/ 516 w 581"/>
                          <a:gd name="T43" fmla="*/ 436 h 544"/>
                          <a:gd name="T44" fmla="*/ 511 w 581"/>
                          <a:gd name="T45" fmla="*/ 464 h 544"/>
                          <a:gd name="T46" fmla="*/ 418 w 581"/>
                          <a:gd name="T47" fmla="*/ 512 h 544"/>
                          <a:gd name="T48" fmla="*/ 412 w 581"/>
                          <a:gd name="T49" fmla="*/ 483 h 544"/>
                          <a:gd name="T50" fmla="*/ 396 w 581"/>
                          <a:gd name="T51" fmla="*/ 468 h 544"/>
                          <a:gd name="T52" fmla="*/ 354 w 581"/>
                          <a:gd name="T53" fmla="*/ 477 h 544"/>
                          <a:gd name="T54" fmla="*/ 303 w 581"/>
                          <a:gd name="T55" fmla="*/ 490 h 544"/>
                          <a:gd name="T56" fmla="*/ 278 w 581"/>
                          <a:gd name="T57" fmla="*/ 504 h 544"/>
                          <a:gd name="T58" fmla="*/ 238 w 581"/>
                          <a:gd name="T59" fmla="*/ 539 h 544"/>
                          <a:gd name="T60" fmla="*/ 205 w 581"/>
                          <a:gd name="T61" fmla="*/ 544 h 544"/>
                          <a:gd name="T62" fmla="*/ 175 w 581"/>
                          <a:gd name="T63" fmla="*/ 542 h 544"/>
                          <a:gd name="T64" fmla="*/ 144 w 581"/>
                          <a:gd name="T65" fmla="*/ 528 h 544"/>
                          <a:gd name="T66" fmla="*/ 125 w 581"/>
                          <a:gd name="T67" fmla="*/ 503 h 544"/>
                          <a:gd name="T68" fmla="*/ 106 w 581"/>
                          <a:gd name="T69" fmla="*/ 468 h 544"/>
                          <a:gd name="T70" fmla="*/ 73 w 581"/>
                          <a:gd name="T71" fmla="*/ 430 h 544"/>
                          <a:gd name="T72" fmla="*/ 36 w 581"/>
                          <a:gd name="T73" fmla="*/ 394 h 544"/>
                          <a:gd name="T74" fmla="*/ 23 w 581"/>
                          <a:gd name="T75" fmla="*/ 369 h 544"/>
                          <a:gd name="T76" fmla="*/ 7 w 581"/>
                          <a:gd name="T77" fmla="*/ 324 h 544"/>
                          <a:gd name="T78" fmla="*/ 0 w 581"/>
                          <a:gd name="T79" fmla="*/ 276 h 544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w 581"/>
                          <a:gd name="T121" fmla="*/ 0 h 544"/>
                          <a:gd name="T122" fmla="*/ 581 w 581"/>
                          <a:gd name="T123" fmla="*/ 544 h 544"/>
                        </a:gdLst>
                        <a:ahLst/>
                        <a:cxnLst>
                          <a:cxn ang="T80">
                            <a:pos x="T0" y="T1"/>
                          </a:cxn>
                          <a:cxn ang="T81">
                            <a:pos x="T2" y="T3"/>
                          </a:cxn>
                          <a:cxn ang="T82">
                            <a:pos x="T4" y="T5"/>
                          </a:cxn>
                          <a:cxn ang="T83">
                            <a:pos x="T6" y="T7"/>
                          </a:cxn>
                          <a:cxn ang="T84">
                            <a:pos x="T8" y="T9"/>
                          </a:cxn>
                          <a:cxn ang="T85">
                            <a:pos x="T10" y="T11"/>
                          </a:cxn>
                          <a:cxn ang="T86">
                            <a:pos x="T12" y="T13"/>
                          </a:cxn>
                          <a:cxn ang="T87">
                            <a:pos x="T14" y="T15"/>
                          </a:cxn>
                          <a:cxn ang="T88">
                            <a:pos x="T16" y="T17"/>
                          </a:cxn>
                          <a:cxn ang="T89">
                            <a:pos x="T18" y="T19"/>
                          </a:cxn>
                          <a:cxn ang="T90">
                            <a:pos x="T20" y="T21"/>
                          </a:cxn>
                          <a:cxn ang="T91">
                            <a:pos x="T22" y="T23"/>
                          </a:cxn>
                          <a:cxn ang="T92">
                            <a:pos x="T24" y="T25"/>
                          </a:cxn>
                          <a:cxn ang="T93">
                            <a:pos x="T26" y="T27"/>
                          </a:cxn>
                          <a:cxn ang="T94">
                            <a:pos x="T28" y="T29"/>
                          </a:cxn>
                          <a:cxn ang="T95">
                            <a:pos x="T30" y="T31"/>
                          </a:cxn>
                          <a:cxn ang="T96">
                            <a:pos x="T32" y="T33"/>
                          </a:cxn>
                          <a:cxn ang="T97">
                            <a:pos x="T34" y="T35"/>
                          </a:cxn>
                          <a:cxn ang="T98">
                            <a:pos x="T36" y="T37"/>
                          </a:cxn>
                          <a:cxn ang="T99">
                            <a:pos x="T38" y="T39"/>
                          </a:cxn>
                          <a:cxn ang="T100">
                            <a:pos x="T40" y="T41"/>
                          </a:cxn>
                          <a:cxn ang="T101">
                            <a:pos x="T42" y="T43"/>
                          </a:cxn>
                          <a:cxn ang="T102">
                            <a:pos x="T44" y="T45"/>
                          </a:cxn>
                          <a:cxn ang="T103">
                            <a:pos x="T46" y="T47"/>
                          </a:cxn>
                          <a:cxn ang="T104">
                            <a:pos x="T48" y="T49"/>
                          </a:cxn>
                          <a:cxn ang="T105">
                            <a:pos x="T50" y="T51"/>
                          </a:cxn>
                          <a:cxn ang="T106">
                            <a:pos x="T52" y="T53"/>
                          </a:cxn>
                          <a:cxn ang="T107">
                            <a:pos x="T54" y="T55"/>
                          </a:cxn>
                          <a:cxn ang="T108">
                            <a:pos x="T56" y="T57"/>
                          </a:cxn>
                          <a:cxn ang="T109">
                            <a:pos x="T58" y="T59"/>
                          </a:cxn>
                          <a:cxn ang="T110">
                            <a:pos x="T60" y="T61"/>
                          </a:cxn>
                          <a:cxn ang="T111">
                            <a:pos x="T62" y="T63"/>
                          </a:cxn>
                          <a:cxn ang="T112">
                            <a:pos x="T64" y="T65"/>
                          </a:cxn>
                          <a:cxn ang="T113">
                            <a:pos x="T66" y="T67"/>
                          </a:cxn>
                          <a:cxn ang="T114">
                            <a:pos x="T68" y="T69"/>
                          </a:cxn>
                          <a:cxn ang="T115">
                            <a:pos x="T70" y="T71"/>
                          </a:cxn>
                          <a:cxn ang="T116">
                            <a:pos x="T72" y="T73"/>
                          </a:cxn>
                          <a:cxn ang="T117">
                            <a:pos x="T74" y="T75"/>
                          </a:cxn>
                          <a:cxn ang="T118">
                            <a:pos x="T76" y="T77"/>
                          </a:cxn>
                          <a:cxn ang="T119">
                            <a:pos x="T78" y="T79"/>
                          </a:cxn>
                        </a:cxnLst>
                        <a:rect l="T120" t="T121" r="T122" b="T123"/>
                        <a:pathLst>
                          <a:path w="581" h="544">
                            <a:moveTo>
                              <a:pt x="0" y="259"/>
                            </a:moveTo>
                            <a:lnTo>
                              <a:pt x="8" y="237"/>
                            </a:lnTo>
                            <a:lnTo>
                              <a:pt x="16" y="218"/>
                            </a:lnTo>
                            <a:lnTo>
                              <a:pt x="26" y="196"/>
                            </a:lnTo>
                            <a:lnTo>
                              <a:pt x="38" y="181"/>
                            </a:lnTo>
                            <a:lnTo>
                              <a:pt x="50" y="170"/>
                            </a:lnTo>
                            <a:lnTo>
                              <a:pt x="66" y="152"/>
                            </a:lnTo>
                            <a:lnTo>
                              <a:pt x="83" y="132"/>
                            </a:lnTo>
                            <a:lnTo>
                              <a:pt x="97" y="110"/>
                            </a:lnTo>
                            <a:lnTo>
                              <a:pt x="110" y="91"/>
                            </a:lnTo>
                            <a:lnTo>
                              <a:pt x="128" y="77"/>
                            </a:lnTo>
                            <a:lnTo>
                              <a:pt x="145" y="59"/>
                            </a:lnTo>
                            <a:lnTo>
                              <a:pt x="163" y="43"/>
                            </a:lnTo>
                            <a:lnTo>
                              <a:pt x="181" y="30"/>
                            </a:lnTo>
                            <a:lnTo>
                              <a:pt x="205" y="18"/>
                            </a:lnTo>
                            <a:lnTo>
                              <a:pt x="229" y="10"/>
                            </a:lnTo>
                            <a:lnTo>
                              <a:pt x="256" y="1"/>
                            </a:lnTo>
                            <a:lnTo>
                              <a:pt x="288" y="0"/>
                            </a:lnTo>
                            <a:lnTo>
                              <a:pt x="318" y="0"/>
                            </a:lnTo>
                            <a:lnTo>
                              <a:pt x="344" y="0"/>
                            </a:lnTo>
                            <a:lnTo>
                              <a:pt x="368" y="2"/>
                            </a:lnTo>
                            <a:lnTo>
                              <a:pt x="391" y="10"/>
                            </a:lnTo>
                            <a:lnTo>
                              <a:pt x="420" y="16"/>
                            </a:lnTo>
                            <a:lnTo>
                              <a:pt x="443" y="27"/>
                            </a:lnTo>
                            <a:lnTo>
                              <a:pt x="462" y="37"/>
                            </a:lnTo>
                            <a:lnTo>
                              <a:pt x="485" y="52"/>
                            </a:lnTo>
                            <a:lnTo>
                              <a:pt x="503" y="69"/>
                            </a:lnTo>
                            <a:lnTo>
                              <a:pt x="520" y="90"/>
                            </a:lnTo>
                            <a:lnTo>
                              <a:pt x="534" y="106"/>
                            </a:lnTo>
                            <a:lnTo>
                              <a:pt x="547" y="129"/>
                            </a:lnTo>
                            <a:lnTo>
                              <a:pt x="561" y="149"/>
                            </a:lnTo>
                            <a:lnTo>
                              <a:pt x="570" y="171"/>
                            </a:lnTo>
                            <a:lnTo>
                              <a:pt x="575" y="196"/>
                            </a:lnTo>
                            <a:lnTo>
                              <a:pt x="581" y="219"/>
                            </a:lnTo>
                            <a:lnTo>
                              <a:pt x="581" y="238"/>
                            </a:lnTo>
                            <a:lnTo>
                              <a:pt x="581" y="259"/>
                            </a:lnTo>
                            <a:lnTo>
                              <a:pt x="577" y="273"/>
                            </a:lnTo>
                            <a:lnTo>
                              <a:pt x="569" y="298"/>
                            </a:lnTo>
                            <a:lnTo>
                              <a:pt x="555" y="325"/>
                            </a:lnTo>
                            <a:lnTo>
                              <a:pt x="546" y="350"/>
                            </a:lnTo>
                            <a:lnTo>
                              <a:pt x="534" y="372"/>
                            </a:lnTo>
                            <a:lnTo>
                              <a:pt x="528" y="394"/>
                            </a:lnTo>
                            <a:lnTo>
                              <a:pt x="521" y="414"/>
                            </a:lnTo>
                            <a:lnTo>
                              <a:pt x="516" y="436"/>
                            </a:lnTo>
                            <a:lnTo>
                              <a:pt x="512" y="446"/>
                            </a:lnTo>
                            <a:lnTo>
                              <a:pt x="511" y="464"/>
                            </a:lnTo>
                            <a:lnTo>
                              <a:pt x="509" y="488"/>
                            </a:lnTo>
                            <a:lnTo>
                              <a:pt x="418" y="512"/>
                            </a:lnTo>
                            <a:lnTo>
                              <a:pt x="415" y="494"/>
                            </a:lnTo>
                            <a:lnTo>
                              <a:pt x="412" y="483"/>
                            </a:lnTo>
                            <a:lnTo>
                              <a:pt x="407" y="475"/>
                            </a:lnTo>
                            <a:lnTo>
                              <a:pt x="396" y="468"/>
                            </a:lnTo>
                            <a:lnTo>
                              <a:pt x="376" y="472"/>
                            </a:lnTo>
                            <a:lnTo>
                              <a:pt x="354" y="477"/>
                            </a:lnTo>
                            <a:lnTo>
                              <a:pt x="327" y="481"/>
                            </a:lnTo>
                            <a:lnTo>
                              <a:pt x="303" y="490"/>
                            </a:lnTo>
                            <a:lnTo>
                              <a:pt x="291" y="493"/>
                            </a:lnTo>
                            <a:lnTo>
                              <a:pt x="278" y="504"/>
                            </a:lnTo>
                            <a:lnTo>
                              <a:pt x="261" y="519"/>
                            </a:lnTo>
                            <a:lnTo>
                              <a:pt x="238" y="539"/>
                            </a:lnTo>
                            <a:lnTo>
                              <a:pt x="225" y="544"/>
                            </a:lnTo>
                            <a:lnTo>
                              <a:pt x="205" y="544"/>
                            </a:lnTo>
                            <a:lnTo>
                              <a:pt x="186" y="544"/>
                            </a:lnTo>
                            <a:lnTo>
                              <a:pt x="175" y="542"/>
                            </a:lnTo>
                            <a:lnTo>
                              <a:pt x="160" y="534"/>
                            </a:lnTo>
                            <a:lnTo>
                              <a:pt x="144" y="528"/>
                            </a:lnTo>
                            <a:lnTo>
                              <a:pt x="135" y="517"/>
                            </a:lnTo>
                            <a:lnTo>
                              <a:pt x="125" y="503"/>
                            </a:lnTo>
                            <a:lnTo>
                              <a:pt x="114" y="484"/>
                            </a:lnTo>
                            <a:lnTo>
                              <a:pt x="106" y="468"/>
                            </a:lnTo>
                            <a:lnTo>
                              <a:pt x="86" y="449"/>
                            </a:lnTo>
                            <a:lnTo>
                              <a:pt x="73" y="430"/>
                            </a:lnTo>
                            <a:lnTo>
                              <a:pt x="52" y="411"/>
                            </a:lnTo>
                            <a:lnTo>
                              <a:pt x="36" y="394"/>
                            </a:lnTo>
                            <a:lnTo>
                              <a:pt x="27" y="382"/>
                            </a:lnTo>
                            <a:lnTo>
                              <a:pt x="23" y="369"/>
                            </a:lnTo>
                            <a:lnTo>
                              <a:pt x="13" y="349"/>
                            </a:lnTo>
                            <a:lnTo>
                              <a:pt x="7" y="324"/>
                            </a:lnTo>
                            <a:lnTo>
                              <a:pt x="1" y="301"/>
                            </a:lnTo>
                            <a:lnTo>
                              <a:pt x="0" y="276"/>
                            </a:lnTo>
                            <a:lnTo>
                              <a:pt x="0" y="259"/>
                            </a:lnTo>
                            <a:close/>
                          </a:path>
                        </a:pathLst>
                      </a:custGeom>
                      <a:solidFill>
                        <a:srgbClr val="E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301" name="Freeform 27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758" y="1795"/>
                        <a:ext cx="523" cy="491"/>
                      </a:xfrm>
                      <a:custGeom>
                        <a:avLst/>
                        <a:gdLst>
                          <a:gd name="T0" fmla="*/ 7 w 523"/>
                          <a:gd name="T1" fmla="*/ 214 h 491"/>
                          <a:gd name="T2" fmla="*/ 23 w 523"/>
                          <a:gd name="T3" fmla="*/ 178 h 491"/>
                          <a:gd name="T4" fmla="*/ 45 w 523"/>
                          <a:gd name="T5" fmla="*/ 153 h 491"/>
                          <a:gd name="T6" fmla="*/ 74 w 523"/>
                          <a:gd name="T7" fmla="*/ 120 h 491"/>
                          <a:gd name="T8" fmla="*/ 100 w 523"/>
                          <a:gd name="T9" fmla="*/ 82 h 491"/>
                          <a:gd name="T10" fmla="*/ 131 w 523"/>
                          <a:gd name="T11" fmla="*/ 54 h 491"/>
                          <a:gd name="T12" fmla="*/ 162 w 523"/>
                          <a:gd name="T13" fmla="*/ 26 h 491"/>
                          <a:gd name="T14" fmla="*/ 207 w 523"/>
                          <a:gd name="T15" fmla="*/ 9 h 491"/>
                          <a:gd name="T16" fmla="*/ 260 w 523"/>
                          <a:gd name="T17" fmla="*/ 0 h 491"/>
                          <a:gd name="T18" fmla="*/ 310 w 523"/>
                          <a:gd name="T19" fmla="*/ 0 h 491"/>
                          <a:gd name="T20" fmla="*/ 352 w 523"/>
                          <a:gd name="T21" fmla="*/ 9 h 491"/>
                          <a:gd name="T22" fmla="*/ 399 w 523"/>
                          <a:gd name="T23" fmla="*/ 25 h 491"/>
                          <a:gd name="T24" fmla="*/ 437 w 523"/>
                          <a:gd name="T25" fmla="*/ 47 h 491"/>
                          <a:gd name="T26" fmla="*/ 469 w 523"/>
                          <a:gd name="T27" fmla="*/ 82 h 491"/>
                          <a:gd name="T28" fmla="*/ 494 w 523"/>
                          <a:gd name="T29" fmla="*/ 117 h 491"/>
                          <a:gd name="T30" fmla="*/ 514 w 523"/>
                          <a:gd name="T31" fmla="*/ 154 h 491"/>
                          <a:gd name="T32" fmla="*/ 523 w 523"/>
                          <a:gd name="T33" fmla="*/ 198 h 491"/>
                          <a:gd name="T34" fmla="*/ 523 w 523"/>
                          <a:gd name="T35" fmla="*/ 233 h 491"/>
                          <a:gd name="T36" fmla="*/ 512 w 523"/>
                          <a:gd name="T37" fmla="*/ 269 h 491"/>
                          <a:gd name="T38" fmla="*/ 492 w 523"/>
                          <a:gd name="T39" fmla="*/ 316 h 491"/>
                          <a:gd name="T40" fmla="*/ 476 w 523"/>
                          <a:gd name="T41" fmla="*/ 355 h 491"/>
                          <a:gd name="T42" fmla="*/ 465 w 523"/>
                          <a:gd name="T43" fmla="*/ 395 h 491"/>
                          <a:gd name="T44" fmla="*/ 461 w 523"/>
                          <a:gd name="T45" fmla="*/ 419 h 491"/>
                          <a:gd name="T46" fmla="*/ 376 w 523"/>
                          <a:gd name="T47" fmla="*/ 463 h 491"/>
                          <a:gd name="T48" fmla="*/ 372 w 523"/>
                          <a:gd name="T49" fmla="*/ 437 h 491"/>
                          <a:gd name="T50" fmla="*/ 357 w 523"/>
                          <a:gd name="T51" fmla="*/ 422 h 491"/>
                          <a:gd name="T52" fmla="*/ 320 w 523"/>
                          <a:gd name="T53" fmla="*/ 431 h 491"/>
                          <a:gd name="T54" fmla="*/ 273 w 523"/>
                          <a:gd name="T55" fmla="*/ 443 h 491"/>
                          <a:gd name="T56" fmla="*/ 250 w 523"/>
                          <a:gd name="T57" fmla="*/ 456 h 491"/>
                          <a:gd name="T58" fmla="*/ 215 w 523"/>
                          <a:gd name="T59" fmla="*/ 488 h 491"/>
                          <a:gd name="T60" fmla="*/ 185 w 523"/>
                          <a:gd name="T61" fmla="*/ 491 h 491"/>
                          <a:gd name="T62" fmla="*/ 158 w 523"/>
                          <a:gd name="T63" fmla="*/ 491 h 491"/>
                          <a:gd name="T64" fmla="*/ 130 w 523"/>
                          <a:gd name="T65" fmla="*/ 477 h 491"/>
                          <a:gd name="T66" fmla="*/ 112 w 523"/>
                          <a:gd name="T67" fmla="*/ 454 h 491"/>
                          <a:gd name="T68" fmla="*/ 96 w 523"/>
                          <a:gd name="T69" fmla="*/ 422 h 491"/>
                          <a:gd name="T70" fmla="*/ 65 w 523"/>
                          <a:gd name="T71" fmla="*/ 389 h 491"/>
                          <a:gd name="T72" fmla="*/ 33 w 523"/>
                          <a:gd name="T73" fmla="*/ 355 h 491"/>
                          <a:gd name="T74" fmla="*/ 21 w 523"/>
                          <a:gd name="T75" fmla="*/ 333 h 491"/>
                          <a:gd name="T76" fmla="*/ 6 w 523"/>
                          <a:gd name="T77" fmla="*/ 293 h 491"/>
                          <a:gd name="T78" fmla="*/ 0 w 523"/>
                          <a:gd name="T79" fmla="*/ 249 h 491"/>
                          <a:gd name="T80" fmla="*/ 0 60000 65536"/>
                          <a:gd name="T81" fmla="*/ 0 60000 65536"/>
                          <a:gd name="T82" fmla="*/ 0 60000 65536"/>
                          <a:gd name="T83" fmla="*/ 0 60000 65536"/>
                          <a:gd name="T84" fmla="*/ 0 60000 65536"/>
                          <a:gd name="T85" fmla="*/ 0 60000 65536"/>
                          <a:gd name="T86" fmla="*/ 0 60000 65536"/>
                          <a:gd name="T87" fmla="*/ 0 60000 65536"/>
                          <a:gd name="T88" fmla="*/ 0 60000 65536"/>
                          <a:gd name="T89" fmla="*/ 0 60000 65536"/>
                          <a:gd name="T90" fmla="*/ 0 60000 65536"/>
                          <a:gd name="T91" fmla="*/ 0 60000 65536"/>
                          <a:gd name="T92" fmla="*/ 0 60000 65536"/>
                          <a:gd name="T93" fmla="*/ 0 60000 65536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w 523"/>
                          <a:gd name="T121" fmla="*/ 0 h 491"/>
                          <a:gd name="T122" fmla="*/ 523 w 523"/>
                          <a:gd name="T123" fmla="*/ 491 h 491"/>
                        </a:gdLst>
                        <a:ahLst/>
                        <a:cxnLst>
                          <a:cxn ang="T80">
                            <a:pos x="T0" y="T1"/>
                          </a:cxn>
                          <a:cxn ang="T81">
                            <a:pos x="T2" y="T3"/>
                          </a:cxn>
                          <a:cxn ang="T82">
                            <a:pos x="T4" y="T5"/>
                          </a:cxn>
                          <a:cxn ang="T83">
                            <a:pos x="T6" y="T7"/>
                          </a:cxn>
                          <a:cxn ang="T84">
                            <a:pos x="T8" y="T9"/>
                          </a:cxn>
                          <a:cxn ang="T85">
                            <a:pos x="T10" y="T11"/>
                          </a:cxn>
                          <a:cxn ang="T86">
                            <a:pos x="T12" y="T13"/>
                          </a:cxn>
                          <a:cxn ang="T87">
                            <a:pos x="T14" y="T15"/>
                          </a:cxn>
                          <a:cxn ang="T88">
                            <a:pos x="T16" y="T17"/>
                          </a:cxn>
                          <a:cxn ang="T89">
                            <a:pos x="T18" y="T19"/>
                          </a:cxn>
                          <a:cxn ang="T90">
                            <a:pos x="T20" y="T21"/>
                          </a:cxn>
                          <a:cxn ang="T91">
                            <a:pos x="T22" y="T23"/>
                          </a:cxn>
                          <a:cxn ang="T92">
                            <a:pos x="T24" y="T25"/>
                          </a:cxn>
                          <a:cxn ang="T93">
                            <a:pos x="T26" y="T27"/>
                          </a:cxn>
                          <a:cxn ang="T94">
                            <a:pos x="T28" y="T29"/>
                          </a:cxn>
                          <a:cxn ang="T95">
                            <a:pos x="T30" y="T31"/>
                          </a:cxn>
                          <a:cxn ang="T96">
                            <a:pos x="T32" y="T33"/>
                          </a:cxn>
                          <a:cxn ang="T97">
                            <a:pos x="T34" y="T35"/>
                          </a:cxn>
                          <a:cxn ang="T98">
                            <a:pos x="T36" y="T37"/>
                          </a:cxn>
                          <a:cxn ang="T99">
                            <a:pos x="T38" y="T39"/>
                          </a:cxn>
                          <a:cxn ang="T100">
                            <a:pos x="T40" y="T41"/>
                          </a:cxn>
                          <a:cxn ang="T101">
                            <a:pos x="T42" y="T43"/>
                          </a:cxn>
                          <a:cxn ang="T102">
                            <a:pos x="T44" y="T45"/>
                          </a:cxn>
                          <a:cxn ang="T103">
                            <a:pos x="T46" y="T47"/>
                          </a:cxn>
                          <a:cxn ang="T104">
                            <a:pos x="T48" y="T49"/>
                          </a:cxn>
                          <a:cxn ang="T105">
                            <a:pos x="T50" y="T51"/>
                          </a:cxn>
                          <a:cxn ang="T106">
                            <a:pos x="T52" y="T53"/>
                          </a:cxn>
                          <a:cxn ang="T107">
                            <a:pos x="T54" y="T55"/>
                          </a:cxn>
                          <a:cxn ang="T108">
                            <a:pos x="T56" y="T57"/>
                          </a:cxn>
                          <a:cxn ang="T109">
                            <a:pos x="T58" y="T59"/>
                          </a:cxn>
                          <a:cxn ang="T110">
                            <a:pos x="T60" y="T61"/>
                          </a:cxn>
                          <a:cxn ang="T111">
                            <a:pos x="T62" y="T63"/>
                          </a:cxn>
                          <a:cxn ang="T112">
                            <a:pos x="T64" y="T65"/>
                          </a:cxn>
                          <a:cxn ang="T113">
                            <a:pos x="T66" y="T67"/>
                          </a:cxn>
                          <a:cxn ang="T114">
                            <a:pos x="T68" y="T69"/>
                          </a:cxn>
                          <a:cxn ang="T115">
                            <a:pos x="T70" y="T71"/>
                          </a:cxn>
                          <a:cxn ang="T116">
                            <a:pos x="T72" y="T73"/>
                          </a:cxn>
                          <a:cxn ang="T117">
                            <a:pos x="T74" y="T75"/>
                          </a:cxn>
                          <a:cxn ang="T118">
                            <a:pos x="T76" y="T77"/>
                          </a:cxn>
                          <a:cxn ang="T119">
                            <a:pos x="T78" y="T79"/>
                          </a:cxn>
                        </a:cxnLst>
                        <a:rect l="T120" t="T121" r="T122" b="T123"/>
                        <a:pathLst>
                          <a:path w="523" h="491">
                            <a:moveTo>
                              <a:pt x="0" y="233"/>
                            </a:moveTo>
                            <a:lnTo>
                              <a:pt x="7" y="214"/>
                            </a:lnTo>
                            <a:lnTo>
                              <a:pt x="14" y="197"/>
                            </a:lnTo>
                            <a:lnTo>
                              <a:pt x="23" y="178"/>
                            </a:lnTo>
                            <a:lnTo>
                              <a:pt x="34" y="163"/>
                            </a:lnTo>
                            <a:lnTo>
                              <a:pt x="45" y="153"/>
                            </a:lnTo>
                            <a:lnTo>
                              <a:pt x="60" y="137"/>
                            </a:lnTo>
                            <a:lnTo>
                              <a:pt x="74" y="120"/>
                            </a:lnTo>
                            <a:lnTo>
                              <a:pt x="88" y="99"/>
                            </a:lnTo>
                            <a:lnTo>
                              <a:pt x="100" y="82"/>
                            </a:lnTo>
                            <a:lnTo>
                              <a:pt x="115" y="69"/>
                            </a:lnTo>
                            <a:lnTo>
                              <a:pt x="131" y="54"/>
                            </a:lnTo>
                            <a:lnTo>
                              <a:pt x="147" y="40"/>
                            </a:lnTo>
                            <a:lnTo>
                              <a:pt x="162" y="26"/>
                            </a:lnTo>
                            <a:lnTo>
                              <a:pt x="185" y="16"/>
                            </a:lnTo>
                            <a:lnTo>
                              <a:pt x="207" y="9"/>
                            </a:lnTo>
                            <a:lnTo>
                              <a:pt x="231" y="0"/>
                            </a:lnTo>
                            <a:lnTo>
                              <a:pt x="260" y="0"/>
                            </a:lnTo>
                            <a:lnTo>
                              <a:pt x="286" y="0"/>
                            </a:lnTo>
                            <a:lnTo>
                              <a:pt x="310" y="0"/>
                            </a:lnTo>
                            <a:lnTo>
                              <a:pt x="332" y="2"/>
                            </a:lnTo>
                            <a:lnTo>
                              <a:pt x="352" y="9"/>
                            </a:lnTo>
                            <a:lnTo>
                              <a:pt x="379" y="13"/>
                            </a:lnTo>
                            <a:lnTo>
                              <a:pt x="399" y="25"/>
                            </a:lnTo>
                            <a:lnTo>
                              <a:pt x="417" y="34"/>
                            </a:lnTo>
                            <a:lnTo>
                              <a:pt x="437" y="47"/>
                            </a:lnTo>
                            <a:lnTo>
                              <a:pt x="453" y="63"/>
                            </a:lnTo>
                            <a:lnTo>
                              <a:pt x="469" y="82"/>
                            </a:lnTo>
                            <a:lnTo>
                              <a:pt x="481" y="96"/>
                            </a:lnTo>
                            <a:lnTo>
                              <a:pt x="494" y="117"/>
                            </a:lnTo>
                            <a:lnTo>
                              <a:pt x="506" y="136"/>
                            </a:lnTo>
                            <a:lnTo>
                              <a:pt x="514" y="154"/>
                            </a:lnTo>
                            <a:lnTo>
                              <a:pt x="519" y="178"/>
                            </a:lnTo>
                            <a:lnTo>
                              <a:pt x="523" y="198"/>
                            </a:lnTo>
                            <a:lnTo>
                              <a:pt x="523" y="216"/>
                            </a:lnTo>
                            <a:lnTo>
                              <a:pt x="523" y="233"/>
                            </a:lnTo>
                            <a:lnTo>
                              <a:pt x="521" y="246"/>
                            </a:lnTo>
                            <a:lnTo>
                              <a:pt x="512" y="269"/>
                            </a:lnTo>
                            <a:lnTo>
                              <a:pt x="500" y="294"/>
                            </a:lnTo>
                            <a:lnTo>
                              <a:pt x="492" y="316"/>
                            </a:lnTo>
                            <a:lnTo>
                              <a:pt x="481" y="336"/>
                            </a:lnTo>
                            <a:lnTo>
                              <a:pt x="476" y="355"/>
                            </a:lnTo>
                            <a:lnTo>
                              <a:pt x="471" y="374"/>
                            </a:lnTo>
                            <a:lnTo>
                              <a:pt x="465" y="395"/>
                            </a:lnTo>
                            <a:lnTo>
                              <a:pt x="461" y="403"/>
                            </a:lnTo>
                            <a:lnTo>
                              <a:pt x="461" y="419"/>
                            </a:lnTo>
                            <a:lnTo>
                              <a:pt x="460" y="441"/>
                            </a:lnTo>
                            <a:lnTo>
                              <a:pt x="376" y="463"/>
                            </a:lnTo>
                            <a:lnTo>
                              <a:pt x="374" y="447"/>
                            </a:lnTo>
                            <a:lnTo>
                              <a:pt x="372" y="437"/>
                            </a:lnTo>
                            <a:lnTo>
                              <a:pt x="367" y="429"/>
                            </a:lnTo>
                            <a:lnTo>
                              <a:pt x="357" y="422"/>
                            </a:lnTo>
                            <a:lnTo>
                              <a:pt x="339" y="427"/>
                            </a:lnTo>
                            <a:lnTo>
                              <a:pt x="320" y="431"/>
                            </a:lnTo>
                            <a:lnTo>
                              <a:pt x="295" y="435"/>
                            </a:lnTo>
                            <a:lnTo>
                              <a:pt x="273" y="443"/>
                            </a:lnTo>
                            <a:lnTo>
                              <a:pt x="262" y="445"/>
                            </a:lnTo>
                            <a:lnTo>
                              <a:pt x="250" y="456"/>
                            </a:lnTo>
                            <a:lnTo>
                              <a:pt x="236" y="469"/>
                            </a:lnTo>
                            <a:lnTo>
                              <a:pt x="215" y="488"/>
                            </a:lnTo>
                            <a:lnTo>
                              <a:pt x="202" y="491"/>
                            </a:lnTo>
                            <a:lnTo>
                              <a:pt x="185" y="491"/>
                            </a:lnTo>
                            <a:lnTo>
                              <a:pt x="167" y="491"/>
                            </a:lnTo>
                            <a:lnTo>
                              <a:pt x="158" y="491"/>
                            </a:lnTo>
                            <a:lnTo>
                              <a:pt x="145" y="482"/>
                            </a:lnTo>
                            <a:lnTo>
                              <a:pt x="130" y="477"/>
                            </a:lnTo>
                            <a:lnTo>
                              <a:pt x="122" y="467"/>
                            </a:lnTo>
                            <a:lnTo>
                              <a:pt x="112" y="454"/>
                            </a:lnTo>
                            <a:lnTo>
                              <a:pt x="103" y="437"/>
                            </a:lnTo>
                            <a:lnTo>
                              <a:pt x="96" y="422"/>
                            </a:lnTo>
                            <a:lnTo>
                              <a:pt x="77" y="406"/>
                            </a:lnTo>
                            <a:lnTo>
                              <a:pt x="65" y="389"/>
                            </a:lnTo>
                            <a:lnTo>
                              <a:pt x="48" y="371"/>
                            </a:lnTo>
                            <a:lnTo>
                              <a:pt x="33" y="355"/>
                            </a:lnTo>
                            <a:lnTo>
                              <a:pt x="25" y="345"/>
                            </a:lnTo>
                            <a:lnTo>
                              <a:pt x="21" y="333"/>
                            </a:lnTo>
                            <a:lnTo>
                              <a:pt x="12" y="315"/>
                            </a:lnTo>
                            <a:lnTo>
                              <a:pt x="6" y="293"/>
                            </a:lnTo>
                            <a:lnTo>
                              <a:pt x="0" y="272"/>
                            </a:lnTo>
                            <a:lnTo>
                              <a:pt x="0" y="249"/>
                            </a:lnTo>
                            <a:lnTo>
                              <a:pt x="0" y="233"/>
                            </a:lnTo>
                            <a:close/>
                          </a:path>
                        </a:pathLst>
                      </a:custGeom>
                      <a:solidFill>
                        <a:srgbClr val="C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</p:grpSp>
              </p:grpSp>
              <p:grpSp>
                <p:nvGrpSpPr>
                  <p:cNvPr id="9291" name="Group 28"/>
                  <p:cNvGrpSpPr>
                    <a:grpSpLocks/>
                  </p:cNvGrpSpPr>
                  <p:nvPr/>
                </p:nvGrpSpPr>
                <p:grpSpPr bwMode="auto">
                  <a:xfrm>
                    <a:off x="1866" y="1645"/>
                    <a:ext cx="481" cy="248"/>
                    <a:chOff x="1866" y="1645"/>
                    <a:chExt cx="481" cy="248"/>
                  </a:xfrm>
                </p:grpSpPr>
                <p:sp>
                  <p:nvSpPr>
                    <p:cNvPr id="9292" name="Freeform 29"/>
                    <p:cNvSpPr>
                      <a:spLocks/>
                    </p:cNvSpPr>
                    <p:nvPr/>
                  </p:nvSpPr>
                  <p:spPr bwMode="auto">
                    <a:xfrm>
                      <a:off x="1866" y="1658"/>
                      <a:ext cx="116" cy="70"/>
                    </a:xfrm>
                    <a:custGeom>
                      <a:avLst/>
                      <a:gdLst>
                        <a:gd name="T0" fmla="*/ 49 w 116"/>
                        <a:gd name="T1" fmla="*/ 3 h 70"/>
                        <a:gd name="T2" fmla="*/ 63 w 116"/>
                        <a:gd name="T3" fmla="*/ 0 h 70"/>
                        <a:gd name="T4" fmla="*/ 78 w 116"/>
                        <a:gd name="T5" fmla="*/ 0 h 70"/>
                        <a:gd name="T6" fmla="*/ 89 w 116"/>
                        <a:gd name="T7" fmla="*/ 2 h 70"/>
                        <a:gd name="T8" fmla="*/ 104 w 116"/>
                        <a:gd name="T9" fmla="*/ 9 h 70"/>
                        <a:gd name="T10" fmla="*/ 112 w 116"/>
                        <a:gd name="T11" fmla="*/ 15 h 70"/>
                        <a:gd name="T12" fmla="*/ 116 w 116"/>
                        <a:gd name="T13" fmla="*/ 27 h 70"/>
                        <a:gd name="T14" fmla="*/ 112 w 116"/>
                        <a:gd name="T15" fmla="*/ 41 h 70"/>
                        <a:gd name="T16" fmla="*/ 104 w 116"/>
                        <a:gd name="T17" fmla="*/ 53 h 70"/>
                        <a:gd name="T18" fmla="*/ 92 w 116"/>
                        <a:gd name="T19" fmla="*/ 59 h 70"/>
                        <a:gd name="T20" fmla="*/ 80 w 116"/>
                        <a:gd name="T21" fmla="*/ 65 h 70"/>
                        <a:gd name="T22" fmla="*/ 63 w 116"/>
                        <a:gd name="T23" fmla="*/ 67 h 70"/>
                        <a:gd name="T24" fmla="*/ 47 w 116"/>
                        <a:gd name="T25" fmla="*/ 70 h 70"/>
                        <a:gd name="T26" fmla="*/ 30 w 116"/>
                        <a:gd name="T27" fmla="*/ 70 h 70"/>
                        <a:gd name="T28" fmla="*/ 15 w 116"/>
                        <a:gd name="T29" fmla="*/ 67 h 70"/>
                        <a:gd name="T30" fmla="*/ 4 w 116"/>
                        <a:gd name="T31" fmla="*/ 60 h 70"/>
                        <a:gd name="T32" fmla="*/ 0 w 116"/>
                        <a:gd name="T33" fmla="*/ 50 h 70"/>
                        <a:gd name="T34" fmla="*/ 2 w 116"/>
                        <a:gd name="T35" fmla="*/ 35 h 70"/>
                        <a:gd name="T36" fmla="*/ 8 w 116"/>
                        <a:gd name="T37" fmla="*/ 22 h 70"/>
                        <a:gd name="T38" fmla="*/ 20 w 116"/>
                        <a:gd name="T39" fmla="*/ 14 h 70"/>
                        <a:gd name="T40" fmla="*/ 33 w 116"/>
                        <a:gd name="T41" fmla="*/ 8 h 70"/>
                        <a:gd name="T42" fmla="*/ 49 w 116"/>
                        <a:gd name="T43" fmla="*/ 3 h 70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w 116"/>
                        <a:gd name="T67" fmla="*/ 0 h 70"/>
                        <a:gd name="T68" fmla="*/ 116 w 116"/>
                        <a:gd name="T69" fmla="*/ 70 h 70"/>
                      </a:gdLst>
                      <a:ahLst/>
                      <a:cxnLst>
                        <a:cxn ang="T44">
                          <a:pos x="T0" y="T1"/>
                        </a:cxn>
                        <a:cxn ang="T45">
                          <a:pos x="T2" y="T3"/>
                        </a:cxn>
                        <a:cxn ang="T46">
                          <a:pos x="T4" y="T5"/>
                        </a:cxn>
                        <a:cxn ang="T47">
                          <a:pos x="T6" y="T7"/>
                        </a:cxn>
                        <a:cxn ang="T48">
                          <a:pos x="T8" y="T9"/>
                        </a:cxn>
                        <a:cxn ang="T49">
                          <a:pos x="T10" y="T11"/>
                        </a:cxn>
                        <a:cxn ang="T50">
                          <a:pos x="T12" y="T13"/>
                        </a:cxn>
                        <a:cxn ang="T51">
                          <a:pos x="T14" y="T15"/>
                        </a:cxn>
                        <a:cxn ang="T52">
                          <a:pos x="T16" y="T17"/>
                        </a:cxn>
                        <a:cxn ang="T53">
                          <a:pos x="T18" y="T19"/>
                        </a:cxn>
                        <a:cxn ang="T54">
                          <a:pos x="T20" y="T21"/>
                        </a:cxn>
                        <a:cxn ang="T55">
                          <a:pos x="T22" y="T23"/>
                        </a:cxn>
                        <a:cxn ang="T56">
                          <a:pos x="T24" y="T25"/>
                        </a:cxn>
                        <a:cxn ang="T57">
                          <a:pos x="T26" y="T27"/>
                        </a:cxn>
                        <a:cxn ang="T58">
                          <a:pos x="T28" y="T29"/>
                        </a:cxn>
                        <a:cxn ang="T59">
                          <a:pos x="T30" y="T31"/>
                        </a:cxn>
                        <a:cxn ang="T60">
                          <a:pos x="T32" y="T33"/>
                        </a:cxn>
                        <a:cxn ang="T61">
                          <a:pos x="T34" y="T35"/>
                        </a:cxn>
                        <a:cxn ang="T62">
                          <a:pos x="T36" y="T37"/>
                        </a:cxn>
                        <a:cxn ang="T63">
                          <a:pos x="T38" y="T39"/>
                        </a:cxn>
                        <a:cxn ang="T64">
                          <a:pos x="T40" y="T41"/>
                        </a:cxn>
                        <a:cxn ang="T65">
                          <a:pos x="T42" y="T43"/>
                        </a:cxn>
                      </a:cxnLst>
                      <a:rect l="T66" t="T67" r="T68" b="T69"/>
                      <a:pathLst>
                        <a:path w="116" h="70">
                          <a:moveTo>
                            <a:pt x="49" y="3"/>
                          </a:moveTo>
                          <a:lnTo>
                            <a:pt x="63" y="0"/>
                          </a:lnTo>
                          <a:lnTo>
                            <a:pt x="78" y="0"/>
                          </a:lnTo>
                          <a:lnTo>
                            <a:pt x="89" y="2"/>
                          </a:lnTo>
                          <a:lnTo>
                            <a:pt x="104" y="9"/>
                          </a:lnTo>
                          <a:lnTo>
                            <a:pt x="112" y="15"/>
                          </a:lnTo>
                          <a:lnTo>
                            <a:pt x="116" y="27"/>
                          </a:lnTo>
                          <a:lnTo>
                            <a:pt x="112" y="41"/>
                          </a:lnTo>
                          <a:lnTo>
                            <a:pt x="104" y="53"/>
                          </a:lnTo>
                          <a:lnTo>
                            <a:pt x="92" y="59"/>
                          </a:lnTo>
                          <a:lnTo>
                            <a:pt x="80" y="65"/>
                          </a:lnTo>
                          <a:lnTo>
                            <a:pt x="63" y="67"/>
                          </a:lnTo>
                          <a:lnTo>
                            <a:pt x="47" y="70"/>
                          </a:lnTo>
                          <a:lnTo>
                            <a:pt x="30" y="70"/>
                          </a:lnTo>
                          <a:lnTo>
                            <a:pt x="15" y="67"/>
                          </a:lnTo>
                          <a:lnTo>
                            <a:pt x="4" y="60"/>
                          </a:lnTo>
                          <a:lnTo>
                            <a:pt x="0" y="50"/>
                          </a:lnTo>
                          <a:lnTo>
                            <a:pt x="2" y="35"/>
                          </a:lnTo>
                          <a:lnTo>
                            <a:pt x="8" y="22"/>
                          </a:lnTo>
                          <a:lnTo>
                            <a:pt x="20" y="14"/>
                          </a:lnTo>
                          <a:lnTo>
                            <a:pt x="33" y="8"/>
                          </a:lnTo>
                          <a:lnTo>
                            <a:pt x="49" y="3"/>
                          </a:lnTo>
                          <a:close/>
                        </a:path>
                      </a:pathLst>
                    </a:custGeom>
                    <a:solidFill>
                      <a:srgbClr val="A000A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de-DE"/>
                    </a:p>
                  </p:txBody>
                </p:sp>
                <p:sp>
                  <p:nvSpPr>
                    <p:cNvPr id="9293" name="Freeform 30"/>
                    <p:cNvSpPr>
                      <a:spLocks/>
                    </p:cNvSpPr>
                    <p:nvPr/>
                  </p:nvSpPr>
                  <p:spPr bwMode="auto">
                    <a:xfrm>
                      <a:off x="2020" y="1645"/>
                      <a:ext cx="114" cy="70"/>
                    </a:xfrm>
                    <a:custGeom>
                      <a:avLst/>
                      <a:gdLst>
                        <a:gd name="T0" fmla="*/ 47 w 114"/>
                        <a:gd name="T1" fmla="*/ 67 h 70"/>
                        <a:gd name="T2" fmla="*/ 62 w 114"/>
                        <a:gd name="T3" fmla="*/ 70 h 70"/>
                        <a:gd name="T4" fmla="*/ 77 w 114"/>
                        <a:gd name="T5" fmla="*/ 70 h 70"/>
                        <a:gd name="T6" fmla="*/ 87 w 114"/>
                        <a:gd name="T7" fmla="*/ 69 h 70"/>
                        <a:gd name="T8" fmla="*/ 102 w 114"/>
                        <a:gd name="T9" fmla="*/ 62 h 70"/>
                        <a:gd name="T10" fmla="*/ 110 w 114"/>
                        <a:gd name="T11" fmla="*/ 54 h 70"/>
                        <a:gd name="T12" fmla="*/ 114 w 114"/>
                        <a:gd name="T13" fmla="*/ 43 h 70"/>
                        <a:gd name="T14" fmla="*/ 110 w 114"/>
                        <a:gd name="T15" fmla="*/ 28 h 70"/>
                        <a:gd name="T16" fmla="*/ 102 w 114"/>
                        <a:gd name="T17" fmla="*/ 18 h 70"/>
                        <a:gd name="T18" fmla="*/ 90 w 114"/>
                        <a:gd name="T19" fmla="*/ 12 h 70"/>
                        <a:gd name="T20" fmla="*/ 78 w 114"/>
                        <a:gd name="T21" fmla="*/ 6 h 70"/>
                        <a:gd name="T22" fmla="*/ 62 w 114"/>
                        <a:gd name="T23" fmla="*/ 3 h 70"/>
                        <a:gd name="T24" fmla="*/ 46 w 114"/>
                        <a:gd name="T25" fmla="*/ 0 h 70"/>
                        <a:gd name="T26" fmla="*/ 28 w 114"/>
                        <a:gd name="T27" fmla="*/ 0 h 70"/>
                        <a:gd name="T28" fmla="*/ 13 w 114"/>
                        <a:gd name="T29" fmla="*/ 3 h 70"/>
                        <a:gd name="T30" fmla="*/ 4 w 114"/>
                        <a:gd name="T31" fmla="*/ 11 h 70"/>
                        <a:gd name="T32" fmla="*/ 0 w 114"/>
                        <a:gd name="T33" fmla="*/ 21 h 70"/>
                        <a:gd name="T34" fmla="*/ 1 w 114"/>
                        <a:gd name="T35" fmla="*/ 34 h 70"/>
                        <a:gd name="T36" fmla="*/ 8 w 114"/>
                        <a:gd name="T37" fmla="*/ 47 h 70"/>
                        <a:gd name="T38" fmla="*/ 19 w 114"/>
                        <a:gd name="T39" fmla="*/ 56 h 70"/>
                        <a:gd name="T40" fmla="*/ 31 w 114"/>
                        <a:gd name="T41" fmla="*/ 63 h 70"/>
                        <a:gd name="T42" fmla="*/ 47 w 114"/>
                        <a:gd name="T43" fmla="*/ 67 h 70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w 114"/>
                        <a:gd name="T67" fmla="*/ 0 h 70"/>
                        <a:gd name="T68" fmla="*/ 114 w 114"/>
                        <a:gd name="T69" fmla="*/ 70 h 70"/>
                      </a:gdLst>
                      <a:ahLst/>
                      <a:cxnLst>
                        <a:cxn ang="T44">
                          <a:pos x="T0" y="T1"/>
                        </a:cxn>
                        <a:cxn ang="T45">
                          <a:pos x="T2" y="T3"/>
                        </a:cxn>
                        <a:cxn ang="T46">
                          <a:pos x="T4" y="T5"/>
                        </a:cxn>
                        <a:cxn ang="T47">
                          <a:pos x="T6" y="T7"/>
                        </a:cxn>
                        <a:cxn ang="T48">
                          <a:pos x="T8" y="T9"/>
                        </a:cxn>
                        <a:cxn ang="T49">
                          <a:pos x="T10" y="T11"/>
                        </a:cxn>
                        <a:cxn ang="T50">
                          <a:pos x="T12" y="T13"/>
                        </a:cxn>
                        <a:cxn ang="T51">
                          <a:pos x="T14" y="T15"/>
                        </a:cxn>
                        <a:cxn ang="T52">
                          <a:pos x="T16" y="T17"/>
                        </a:cxn>
                        <a:cxn ang="T53">
                          <a:pos x="T18" y="T19"/>
                        </a:cxn>
                        <a:cxn ang="T54">
                          <a:pos x="T20" y="T21"/>
                        </a:cxn>
                        <a:cxn ang="T55">
                          <a:pos x="T22" y="T23"/>
                        </a:cxn>
                        <a:cxn ang="T56">
                          <a:pos x="T24" y="T25"/>
                        </a:cxn>
                        <a:cxn ang="T57">
                          <a:pos x="T26" y="T27"/>
                        </a:cxn>
                        <a:cxn ang="T58">
                          <a:pos x="T28" y="T29"/>
                        </a:cxn>
                        <a:cxn ang="T59">
                          <a:pos x="T30" y="T31"/>
                        </a:cxn>
                        <a:cxn ang="T60">
                          <a:pos x="T32" y="T33"/>
                        </a:cxn>
                        <a:cxn ang="T61">
                          <a:pos x="T34" y="T35"/>
                        </a:cxn>
                        <a:cxn ang="T62">
                          <a:pos x="T36" y="T37"/>
                        </a:cxn>
                        <a:cxn ang="T63">
                          <a:pos x="T38" y="T39"/>
                        </a:cxn>
                        <a:cxn ang="T64">
                          <a:pos x="T40" y="T41"/>
                        </a:cxn>
                        <a:cxn ang="T65">
                          <a:pos x="T42" y="T43"/>
                        </a:cxn>
                      </a:cxnLst>
                      <a:rect l="T66" t="T67" r="T68" b="T69"/>
                      <a:pathLst>
                        <a:path w="114" h="70">
                          <a:moveTo>
                            <a:pt x="47" y="67"/>
                          </a:moveTo>
                          <a:lnTo>
                            <a:pt x="62" y="70"/>
                          </a:lnTo>
                          <a:lnTo>
                            <a:pt x="77" y="70"/>
                          </a:lnTo>
                          <a:lnTo>
                            <a:pt x="87" y="69"/>
                          </a:lnTo>
                          <a:lnTo>
                            <a:pt x="102" y="62"/>
                          </a:lnTo>
                          <a:lnTo>
                            <a:pt x="110" y="54"/>
                          </a:lnTo>
                          <a:lnTo>
                            <a:pt x="114" y="43"/>
                          </a:lnTo>
                          <a:lnTo>
                            <a:pt x="110" y="28"/>
                          </a:lnTo>
                          <a:lnTo>
                            <a:pt x="102" y="18"/>
                          </a:lnTo>
                          <a:lnTo>
                            <a:pt x="90" y="12"/>
                          </a:lnTo>
                          <a:lnTo>
                            <a:pt x="78" y="6"/>
                          </a:lnTo>
                          <a:lnTo>
                            <a:pt x="62" y="3"/>
                          </a:lnTo>
                          <a:lnTo>
                            <a:pt x="46" y="0"/>
                          </a:lnTo>
                          <a:lnTo>
                            <a:pt x="28" y="0"/>
                          </a:lnTo>
                          <a:lnTo>
                            <a:pt x="13" y="3"/>
                          </a:lnTo>
                          <a:lnTo>
                            <a:pt x="4" y="11"/>
                          </a:lnTo>
                          <a:lnTo>
                            <a:pt x="0" y="21"/>
                          </a:lnTo>
                          <a:lnTo>
                            <a:pt x="1" y="34"/>
                          </a:lnTo>
                          <a:lnTo>
                            <a:pt x="8" y="47"/>
                          </a:lnTo>
                          <a:lnTo>
                            <a:pt x="19" y="56"/>
                          </a:lnTo>
                          <a:lnTo>
                            <a:pt x="31" y="63"/>
                          </a:lnTo>
                          <a:lnTo>
                            <a:pt x="47" y="67"/>
                          </a:lnTo>
                          <a:close/>
                        </a:path>
                      </a:pathLst>
                    </a:custGeom>
                    <a:solidFill>
                      <a:srgbClr val="A000A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de-DE"/>
                    </a:p>
                  </p:txBody>
                </p:sp>
                <p:sp>
                  <p:nvSpPr>
                    <p:cNvPr id="9294" name="Freeform 31"/>
                    <p:cNvSpPr>
                      <a:spLocks/>
                    </p:cNvSpPr>
                    <p:nvPr/>
                  </p:nvSpPr>
                  <p:spPr bwMode="auto">
                    <a:xfrm>
                      <a:off x="2169" y="1698"/>
                      <a:ext cx="89" cy="80"/>
                    </a:xfrm>
                    <a:custGeom>
                      <a:avLst/>
                      <a:gdLst>
                        <a:gd name="T0" fmla="*/ 45 w 89"/>
                        <a:gd name="T1" fmla="*/ 75 h 80"/>
                        <a:gd name="T2" fmla="*/ 60 w 89"/>
                        <a:gd name="T3" fmla="*/ 80 h 80"/>
                        <a:gd name="T4" fmla="*/ 69 w 89"/>
                        <a:gd name="T5" fmla="*/ 80 h 80"/>
                        <a:gd name="T6" fmla="*/ 80 w 89"/>
                        <a:gd name="T7" fmla="*/ 77 h 80"/>
                        <a:gd name="T8" fmla="*/ 85 w 89"/>
                        <a:gd name="T9" fmla="*/ 68 h 80"/>
                        <a:gd name="T10" fmla="*/ 89 w 89"/>
                        <a:gd name="T11" fmla="*/ 57 h 80"/>
                        <a:gd name="T12" fmla="*/ 87 w 89"/>
                        <a:gd name="T13" fmla="*/ 43 h 80"/>
                        <a:gd name="T14" fmla="*/ 79 w 89"/>
                        <a:gd name="T15" fmla="*/ 27 h 80"/>
                        <a:gd name="T16" fmla="*/ 68 w 89"/>
                        <a:gd name="T17" fmla="*/ 16 h 80"/>
                        <a:gd name="T18" fmla="*/ 54 w 89"/>
                        <a:gd name="T19" fmla="*/ 7 h 80"/>
                        <a:gd name="T20" fmla="*/ 38 w 89"/>
                        <a:gd name="T21" fmla="*/ 1 h 80"/>
                        <a:gd name="T22" fmla="*/ 26 w 89"/>
                        <a:gd name="T23" fmla="*/ 0 h 80"/>
                        <a:gd name="T24" fmla="*/ 15 w 89"/>
                        <a:gd name="T25" fmla="*/ 3 h 80"/>
                        <a:gd name="T26" fmla="*/ 4 w 89"/>
                        <a:gd name="T27" fmla="*/ 10 h 80"/>
                        <a:gd name="T28" fmla="*/ 0 w 89"/>
                        <a:gd name="T29" fmla="*/ 20 h 80"/>
                        <a:gd name="T30" fmla="*/ 2 w 89"/>
                        <a:gd name="T31" fmla="*/ 35 h 80"/>
                        <a:gd name="T32" fmla="*/ 8 w 89"/>
                        <a:gd name="T33" fmla="*/ 48 h 80"/>
                        <a:gd name="T34" fmla="*/ 21 w 89"/>
                        <a:gd name="T35" fmla="*/ 58 h 80"/>
                        <a:gd name="T36" fmla="*/ 33 w 89"/>
                        <a:gd name="T37" fmla="*/ 67 h 80"/>
                        <a:gd name="T38" fmla="*/ 45 w 89"/>
                        <a:gd name="T39" fmla="*/ 75 h 80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w 89"/>
                        <a:gd name="T61" fmla="*/ 0 h 80"/>
                        <a:gd name="T62" fmla="*/ 89 w 89"/>
                        <a:gd name="T63" fmla="*/ 80 h 80"/>
                      </a:gdLst>
                      <a:ahLst/>
                      <a:cxnLst>
                        <a:cxn ang="T40">
                          <a:pos x="T0" y="T1"/>
                        </a:cxn>
                        <a:cxn ang="T41">
                          <a:pos x="T2" y="T3"/>
                        </a:cxn>
                        <a:cxn ang="T42">
                          <a:pos x="T4" y="T5"/>
                        </a:cxn>
                        <a:cxn ang="T43">
                          <a:pos x="T6" y="T7"/>
                        </a:cxn>
                        <a:cxn ang="T44">
                          <a:pos x="T8" y="T9"/>
                        </a:cxn>
                        <a:cxn ang="T45">
                          <a:pos x="T10" y="T11"/>
                        </a:cxn>
                        <a:cxn ang="T46">
                          <a:pos x="T12" y="T13"/>
                        </a:cxn>
                        <a:cxn ang="T47">
                          <a:pos x="T14" y="T15"/>
                        </a:cxn>
                        <a:cxn ang="T48">
                          <a:pos x="T16" y="T17"/>
                        </a:cxn>
                        <a:cxn ang="T49">
                          <a:pos x="T18" y="T19"/>
                        </a:cxn>
                        <a:cxn ang="T50">
                          <a:pos x="T20" y="T21"/>
                        </a:cxn>
                        <a:cxn ang="T51">
                          <a:pos x="T22" y="T23"/>
                        </a:cxn>
                        <a:cxn ang="T52">
                          <a:pos x="T24" y="T25"/>
                        </a:cxn>
                        <a:cxn ang="T53">
                          <a:pos x="T26" y="T27"/>
                        </a:cxn>
                        <a:cxn ang="T54">
                          <a:pos x="T28" y="T29"/>
                        </a:cxn>
                        <a:cxn ang="T55">
                          <a:pos x="T30" y="T31"/>
                        </a:cxn>
                        <a:cxn ang="T56">
                          <a:pos x="T32" y="T33"/>
                        </a:cxn>
                        <a:cxn ang="T57">
                          <a:pos x="T34" y="T35"/>
                        </a:cxn>
                        <a:cxn ang="T58">
                          <a:pos x="T36" y="T37"/>
                        </a:cxn>
                        <a:cxn ang="T59">
                          <a:pos x="T38" y="T39"/>
                        </a:cxn>
                      </a:cxnLst>
                      <a:rect l="T60" t="T61" r="T62" b="T63"/>
                      <a:pathLst>
                        <a:path w="89" h="80">
                          <a:moveTo>
                            <a:pt x="45" y="75"/>
                          </a:moveTo>
                          <a:lnTo>
                            <a:pt x="60" y="80"/>
                          </a:lnTo>
                          <a:lnTo>
                            <a:pt x="69" y="80"/>
                          </a:lnTo>
                          <a:lnTo>
                            <a:pt x="80" y="77"/>
                          </a:lnTo>
                          <a:lnTo>
                            <a:pt x="85" y="68"/>
                          </a:lnTo>
                          <a:lnTo>
                            <a:pt x="89" y="57"/>
                          </a:lnTo>
                          <a:lnTo>
                            <a:pt x="87" y="43"/>
                          </a:lnTo>
                          <a:lnTo>
                            <a:pt x="79" y="27"/>
                          </a:lnTo>
                          <a:lnTo>
                            <a:pt x="68" y="16"/>
                          </a:lnTo>
                          <a:lnTo>
                            <a:pt x="54" y="7"/>
                          </a:lnTo>
                          <a:lnTo>
                            <a:pt x="38" y="1"/>
                          </a:lnTo>
                          <a:lnTo>
                            <a:pt x="26" y="0"/>
                          </a:lnTo>
                          <a:lnTo>
                            <a:pt x="15" y="3"/>
                          </a:lnTo>
                          <a:lnTo>
                            <a:pt x="4" y="10"/>
                          </a:lnTo>
                          <a:lnTo>
                            <a:pt x="0" y="20"/>
                          </a:lnTo>
                          <a:lnTo>
                            <a:pt x="2" y="35"/>
                          </a:lnTo>
                          <a:lnTo>
                            <a:pt x="8" y="48"/>
                          </a:lnTo>
                          <a:lnTo>
                            <a:pt x="21" y="58"/>
                          </a:lnTo>
                          <a:lnTo>
                            <a:pt x="33" y="67"/>
                          </a:lnTo>
                          <a:lnTo>
                            <a:pt x="45" y="75"/>
                          </a:lnTo>
                          <a:close/>
                        </a:path>
                      </a:pathLst>
                    </a:custGeom>
                    <a:solidFill>
                      <a:srgbClr val="A000A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de-DE"/>
                    </a:p>
                  </p:txBody>
                </p:sp>
                <p:sp>
                  <p:nvSpPr>
                    <p:cNvPr id="9295" name="Freeform 32"/>
                    <p:cNvSpPr>
                      <a:spLocks/>
                    </p:cNvSpPr>
                    <p:nvPr/>
                  </p:nvSpPr>
                  <p:spPr bwMode="auto">
                    <a:xfrm>
                      <a:off x="2272" y="1800"/>
                      <a:ext cx="75" cy="93"/>
                    </a:xfrm>
                    <a:custGeom>
                      <a:avLst/>
                      <a:gdLst>
                        <a:gd name="T0" fmla="*/ 31 w 75"/>
                        <a:gd name="T1" fmla="*/ 87 h 93"/>
                        <a:gd name="T2" fmla="*/ 46 w 75"/>
                        <a:gd name="T3" fmla="*/ 93 h 93"/>
                        <a:gd name="T4" fmla="*/ 59 w 75"/>
                        <a:gd name="T5" fmla="*/ 91 h 93"/>
                        <a:gd name="T6" fmla="*/ 69 w 75"/>
                        <a:gd name="T7" fmla="*/ 84 h 93"/>
                        <a:gd name="T8" fmla="*/ 75 w 75"/>
                        <a:gd name="T9" fmla="*/ 68 h 93"/>
                        <a:gd name="T10" fmla="*/ 73 w 75"/>
                        <a:gd name="T11" fmla="*/ 48 h 93"/>
                        <a:gd name="T12" fmla="*/ 69 w 75"/>
                        <a:gd name="T13" fmla="*/ 33 h 93"/>
                        <a:gd name="T14" fmla="*/ 60 w 75"/>
                        <a:gd name="T15" fmla="*/ 20 h 93"/>
                        <a:gd name="T16" fmla="*/ 52 w 75"/>
                        <a:gd name="T17" fmla="*/ 8 h 93"/>
                        <a:gd name="T18" fmla="*/ 38 w 75"/>
                        <a:gd name="T19" fmla="*/ 1 h 93"/>
                        <a:gd name="T20" fmla="*/ 27 w 75"/>
                        <a:gd name="T21" fmla="*/ 0 h 93"/>
                        <a:gd name="T22" fmla="*/ 15 w 75"/>
                        <a:gd name="T23" fmla="*/ 3 h 93"/>
                        <a:gd name="T24" fmla="*/ 4 w 75"/>
                        <a:gd name="T25" fmla="*/ 10 h 93"/>
                        <a:gd name="T26" fmla="*/ 0 w 75"/>
                        <a:gd name="T27" fmla="*/ 21 h 93"/>
                        <a:gd name="T28" fmla="*/ 1 w 75"/>
                        <a:gd name="T29" fmla="*/ 35 h 93"/>
                        <a:gd name="T30" fmla="*/ 4 w 75"/>
                        <a:gd name="T31" fmla="*/ 48 h 93"/>
                        <a:gd name="T32" fmla="*/ 12 w 75"/>
                        <a:gd name="T33" fmla="*/ 62 h 93"/>
                        <a:gd name="T34" fmla="*/ 21 w 75"/>
                        <a:gd name="T35" fmla="*/ 75 h 93"/>
                        <a:gd name="T36" fmla="*/ 31 w 75"/>
                        <a:gd name="T37" fmla="*/ 87 h 93"/>
                        <a:gd name="T38" fmla="*/ 0 60000 65536"/>
                        <a:gd name="T39" fmla="*/ 0 60000 65536"/>
                        <a:gd name="T40" fmla="*/ 0 60000 65536"/>
                        <a:gd name="T41" fmla="*/ 0 60000 65536"/>
                        <a:gd name="T42" fmla="*/ 0 60000 65536"/>
                        <a:gd name="T43" fmla="*/ 0 60000 65536"/>
                        <a:gd name="T44" fmla="*/ 0 60000 65536"/>
                        <a:gd name="T45" fmla="*/ 0 60000 65536"/>
                        <a:gd name="T46" fmla="*/ 0 60000 65536"/>
                        <a:gd name="T47" fmla="*/ 0 60000 65536"/>
                        <a:gd name="T48" fmla="*/ 0 60000 65536"/>
                        <a:gd name="T49" fmla="*/ 0 60000 65536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w 75"/>
                        <a:gd name="T58" fmla="*/ 0 h 93"/>
                        <a:gd name="T59" fmla="*/ 75 w 75"/>
                        <a:gd name="T60" fmla="*/ 93 h 93"/>
                      </a:gdLst>
                      <a:ahLst/>
                      <a:cxnLst>
                        <a:cxn ang="T38">
                          <a:pos x="T0" y="T1"/>
                        </a:cxn>
                        <a:cxn ang="T39">
                          <a:pos x="T2" y="T3"/>
                        </a:cxn>
                        <a:cxn ang="T40">
                          <a:pos x="T4" y="T5"/>
                        </a:cxn>
                        <a:cxn ang="T41">
                          <a:pos x="T6" y="T7"/>
                        </a:cxn>
                        <a:cxn ang="T42">
                          <a:pos x="T8" y="T9"/>
                        </a:cxn>
                        <a:cxn ang="T43">
                          <a:pos x="T10" y="T11"/>
                        </a:cxn>
                        <a:cxn ang="T44">
                          <a:pos x="T12" y="T13"/>
                        </a:cxn>
                        <a:cxn ang="T45">
                          <a:pos x="T14" y="T15"/>
                        </a:cxn>
                        <a:cxn ang="T46">
                          <a:pos x="T16" y="T17"/>
                        </a:cxn>
                        <a:cxn ang="T47">
                          <a:pos x="T18" y="T19"/>
                        </a:cxn>
                        <a:cxn ang="T48">
                          <a:pos x="T20" y="T21"/>
                        </a:cxn>
                        <a:cxn ang="T49">
                          <a:pos x="T22" y="T23"/>
                        </a:cxn>
                        <a:cxn ang="T50">
                          <a:pos x="T24" y="T25"/>
                        </a:cxn>
                        <a:cxn ang="T51">
                          <a:pos x="T26" y="T27"/>
                        </a:cxn>
                        <a:cxn ang="T52">
                          <a:pos x="T28" y="T29"/>
                        </a:cxn>
                        <a:cxn ang="T53">
                          <a:pos x="T30" y="T31"/>
                        </a:cxn>
                        <a:cxn ang="T54">
                          <a:pos x="T32" y="T33"/>
                        </a:cxn>
                        <a:cxn ang="T55">
                          <a:pos x="T34" y="T35"/>
                        </a:cxn>
                        <a:cxn ang="T56">
                          <a:pos x="T36" y="T37"/>
                        </a:cxn>
                      </a:cxnLst>
                      <a:rect l="T57" t="T58" r="T59" b="T60"/>
                      <a:pathLst>
                        <a:path w="75" h="93">
                          <a:moveTo>
                            <a:pt x="31" y="87"/>
                          </a:moveTo>
                          <a:lnTo>
                            <a:pt x="46" y="93"/>
                          </a:lnTo>
                          <a:lnTo>
                            <a:pt x="59" y="91"/>
                          </a:lnTo>
                          <a:lnTo>
                            <a:pt x="69" y="84"/>
                          </a:lnTo>
                          <a:lnTo>
                            <a:pt x="75" y="68"/>
                          </a:lnTo>
                          <a:lnTo>
                            <a:pt x="73" y="48"/>
                          </a:lnTo>
                          <a:lnTo>
                            <a:pt x="69" y="33"/>
                          </a:lnTo>
                          <a:lnTo>
                            <a:pt x="60" y="20"/>
                          </a:lnTo>
                          <a:lnTo>
                            <a:pt x="52" y="8"/>
                          </a:lnTo>
                          <a:lnTo>
                            <a:pt x="38" y="1"/>
                          </a:lnTo>
                          <a:lnTo>
                            <a:pt x="27" y="0"/>
                          </a:lnTo>
                          <a:lnTo>
                            <a:pt x="15" y="3"/>
                          </a:lnTo>
                          <a:lnTo>
                            <a:pt x="4" y="10"/>
                          </a:lnTo>
                          <a:lnTo>
                            <a:pt x="0" y="21"/>
                          </a:lnTo>
                          <a:lnTo>
                            <a:pt x="1" y="35"/>
                          </a:lnTo>
                          <a:lnTo>
                            <a:pt x="4" y="48"/>
                          </a:lnTo>
                          <a:lnTo>
                            <a:pt x="12" y="62"/>
                          </a:lnTo>
                          <a:lnTo>
                            <a:pt x="21" y="75"/>
                          </a:lnTo>
                          <a:lnTo>
                            <a:pt x="31" y="87"/>
                          </a:lnTo>
                          <a:close/>
                        </a:path>
                      </a:pathLst>
                    </a:custGeom>
                    <a:solidFill>
                      <a:srgbClr val="A000A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de-DE"/>
                    </a:p>
                  </p:txBody>
                </p:sp>
              </p:grpSp>
            </p:grpSp>
            <p:grpSp>
              <p:nvGrpSpPr>
                <p:cNvPr id="9286" name="Group 33"/>
                <p:cNvGrpSpPr>
                  <a:grpSpLocks/>
                </p:cNvGrpSpPr>
                <p:nvPr/>
              </p:nvGrpSpPr>
              <p:grpSpPr bwMode="auto">
                <a:xfrm>
                  <a:off x="2027" y="2008"/>
                  <a:ext cx="544" cy="945"/>
                  <a:chOff x="2027" y="2008"/>
                  <a:chExt cx="544" cy="945"/>
                </a:xfrm>
              </p:grpSpPr>
              <p:sp>
                <p:nvSpPr>
                  <p:cNvPr id="9287" name="Freeform 34"/>
                  <p:cNvSpPr>
                    <a:spLocks/>
                  </p:cNvSpPr>
                  <p:nvPr/>
                </p:nvSpPr>
                <p:spPr bwMode="auto">
                  <a:xfrm>
                    <a:off x="2250" y="2018"/>
                    <a:ext cx="321" cy="592"/>
                  </a:xfrm>
                  <a:custGeom>
                    <a:avLst/>
                    <a:gdLst>
                      <a:gd name="T0" fmla="*/ 37 w 321"/>
                      <a:gd name="T1" fmla="*/ 0 h 592"/>
                      <a:gd name="T2" fmla="*/ 24 w 321"/>
                      <a:gd name="T3" fmla="*/ 41 h 592"/>
                      <a:gd name="T4" fmla="*/ 11 w 321"/>
                      <a:gd name="T5" fmla="*/ 93 h 592"/>
                      <a:gd name="T6" fmla="*/ 4 w 321"/>
                      <a:gd name="T7" fmla="*/ 150 h 592"/>
                      <a:gd name="T8" fmla="*/ 2 w 321"/>
                      <a:gd name="T9" fmla="*/ 201 h 592"/>
                      <a:gd name="T10" fmla="*/ 8 w 321"/>
                      <a:gd name="T11" fmla="*/ 243 h 592"/>
                      <a:gd name="T12" fmla="*/ 22 w 321"/>
                      <a:gd name="T13" fmla="*/ 279 h 592"/>
                      <a:gd name="T14" fmla="*/ 42 w 321"/>
                      <a:gd name="T15" fmla="*/ 316 h 592"/>
                      <a:gd name="T16" fmla="*/ 73 w 321"/>
                      <a:gd name="T17" fmla="*/ 359 h 592"/>
                      <a:gd name="T18" fmla="*/ 112 w 321"/>
                      <a:gd name="T19" fmla="*/ 399 h 592"/>
                      <a:gd name="T20" fmla="*/ 205 w 321"/>
                      <a:gd name="T21" fmla="*/ 479 h 592"/>
                      <a:gd name="T22" fmla="*/ 243 w 321"/>
                      <a:gd name="T23" fmla="*/ 496 h 592"/>
                      <a:gd name="T24" fmla="*/ 256 w 321"/>
                      <a:gd name="T25" fmla="*/ 531 h 592"/>
                      <a:gd name="T26" fmla="*/ 256 w 321"/>
                      <a:gd name="T27" fmla="*/ 529 h 592"/>
                      <a:gd name="T28" fmla="*/ 305 w 321"/>
                      <a:gd name="T29" fmla="*/ 592 h 592"/>
                      <a:gd name="T30" fmla="*/ 299 w 321"/>
                      <a:gd name="T31" fmla="*/ 548 h 592"/>
                      <a:gd name="T32" fmla="*/ 272 w 321"/>
                      <a:gd name="T33" fmla="*/ 515 h 592"/>
                      <a:gd name="T34" fmla="*/ 250 w 321"/>
                      <a:gd name="T35" fmla="*/ 487 h 592"/>
                      <a:gd name="T36" fmla="*/ 178 w 321"/>
                      <a:gd name="T37" fmla="*/ 426 h 592"/>
                      <a:gd name="T38" fmla="*/ 119 w 321"/>
                      <a:gd name="T39" fmla="*/ 390 h 592"/>
                      <a:gd name="T40" fmla="*/ 88 w 321"/>
                      <a:gd name="T41" fmla="*/ 342 h 592"/>
                      <a:gd name="T42" fmla="*/ 89 w 321"/>
                      <a:gd name="T43" fmla="*/ 343 h 592"/>
                      <a:gd name="T44" fmla="*/ 50 w 321"/>
                      <a:gd name="T45" fmla="*/ 308 h 592"/>
                      <a:gd name="T46" fmla="*/ 39 w 321"/>
                      <a:gd name="T47" fmla="*/ 268 h 592"/>
                      <a:gd name="T48" fmla="*/ 41 w 321"/>
                      <a:gd name="T49" fmla="*/ 269 h 592"/>
                      <a:gd name="T50" fmla="*/ 18 w 321"/>
                      <a:gd name="T51" fmla="*/ 238 h 592"/>
                      <a:gd name="T52" fmla="*/ 22 w 321"/>
                      <a:gd name="T53" fmla="*/ 196 h 592"/>
                      <a:gd name="T54" fmla="*/ 22 w 321"/>
                      <a:gd name="T55" fmla="*/ 199 h 592"/>
                      <a:gd name="T56" fmla="*/ 15 w 321"/>
                      <a:gd name="T57" fmla="*/ 150 h 592"/>
                      <a:gd name="T58" fmla="*/ 33 w 321"/>
                      <a:gd name="T59" fmla="*/ 96 h 592"/>
                      <a:gd name="T60" fmla="*/ 33 w 321"/>
                      <a:gd name="T61" fmla="*/ 97 h 592"/>
                      <a:gd name="T62" fmla="*/ 34 w 321"/>
                      <a:gd name="T63" fmla="*/ 44 h 592"/>
                      <a:gd name="T64" fmla="*/ 57 w 321"/>
                      <a:gd name="T65" fmla="*/ 7 h 592"/>
                      <a:gd name="T66" fmla="*/ 0 60000 65536"/>
                      <a:gd name="T67" fmla="*/ 0 60000 65536"/>
                      <a:gd name="T68" fmla="*/ 0 60000 65536"/>
                      <a:gd name="T69" fmla="*/ 0 60000 65536"/>
                      <a:gd name="T70" fmla="*/ 0 60000 65536"/>
                      <a:gd name="T71" fmla="*/ 0 60000 65536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w 321"/>
                      <a:gd name="T100" fmla="*/ 0 h 592"/>
                      <a:gd name="T101" fmla="*/ 321 w 321"/>
                      <a:gd name="T102" fmla="*/ 592 h 592"/>
                    </a:gdLst>
                    <a:ahLst/>
                    <a:cxnLst>
                      <a:cxn ang="T66">
                        <a:pos x="T0" y="T1"/>
                      </a:cxn>
                      <a:cxn ang="T67">
                        <a:pos x="T2" y="T3"/>
                      </a:cxn>
                      <a:cxn ang="T68">
                        <a:pos x="T4" y="T5"/>
                      </a:cxn>
                      <a:cxn ang="T69">
                        <a:pos x="T6" y="T7"/>
                      </a:cxn>
                      <a:cxn ang="T70">
                        <a:pos x="T8" y="T9"/>
                      </a:cxn>
                      <a:cxn ang="T71">
                        <a:pos x="T10" y="T11"/>
                      </a:cxn>
                      <a:cxn ang="T72">
                        <a:pos x="T12" y="T13"/>
                      </a:cxn>
                      <a:cxn ang="T73">
                        <a:pos x="T14" y="T15"/>
                      </a:cxn>
                      <a:cxn ang="T74">
                        <a:pos x="T16" y="T17"/>
                      </a:cxn>
                      <a:cxn ang="T75">
                        <a:pos x="T18" y="T19"/>
                      </a:cxn>
                      <a:cxn ang="T76">
                        <a:pos x="T20" y="T21"/>
                      </a:cxn>
                      <a:cxn ang="T77">
                        <a:pos x="T22" y="T23"/>
                      </a:cxn>
                      <a:cxn ang="T78">
                        <a:pos x="T24" y="T25"/>
                      </a:cxn>
                      <a:cxn ang="T79">
                        <a:pos x="T26" y="T27"/>
                      </a:cxn>
                      <a:cxn ang="T80">
                        <a:pos x="T28" y="T29"/>
                      </a:cxn>
                      <a:cxn ang="T81">
                        <a:pos x="T30" y="T31"/>
                      </a:cxn>
                      <a:cxn ang="T82">
                        <a:pos x="T32" y="T33"/>
                      </a:cxn>
                      <a:cxn ang="T83">
                        <a:pos x="T34" y="T35"/>
                      </a:cxn>
                      <a:cxn ang="T84">
                        <a:pos x="T36" y="T37"/>
                      </a:cxn>
                      <a:cxn ang="T85">
                        <a:pos x="T38" y="T39"/>
                      </a:cxn>
                      <a:cxn ang="T86">
                        <a:pos x="T40" y="T41"/>
                      </a:cxn>
                      <a:cxn ang="T87">
                        <a:pos x="T42" y="T43"/>
                      </a:cxn>
                      <a:cxn ang="T88">
                        <a:pos x="T44" y="T45"/>
                      </a:cxn>
                      <a:cxn ang="T89">
                        <a:pos x="T46" y="T47"/>
                      </a:cxn>
                      <a:cxn ang="T90">
                        <a:pos x="T48" y="T49"/>
                      </a:cxn>
                      <a:cxn ang="T91">
                        <a:pos x="T50" y="T51"/>
                      </a:cxn>
                      <a:cxn ang="T92">
                        <a:pos x="T52" y="T53"/>
                      </a:cxn>
                      <a:cxn ang="T93">
                        <a:pos x="T54" y="T55"/>
                      </a:cxn>
                      <a:cxn ang="T94">
                        <a:pos x="T56" y="T57"/>
                      </a:cxn>
                      <a:cxn ang="T95">
                        <a:pos x="T58" y="T59"/>
                      </a:cxn>
                      <a:cxn ang="T96">
                        <a:pos x="T60" y="T61"/>
                      </a:cxn>
                      <a:cxn ang="T97">
                        <a:pos x="T62" y="T63"/>
                      </a:cxn>
                      <a:cxn ang="T98">
                        <a:pos x="T64" y="T65"/>
                      </a:cxn>
                    </a:cxnLst>
                    <a:rect l="T99" t="T100" r="T101" b="T102"/>
                    <a:pathLst>
                      <a:path w="321" h="592">
                        <a:moveTo>
                          <a:pt x="57" y="7"/>
                        </a:moveTo>
                        <a:lnTo>
                          <a:pt x="37" y="0"/>
                        </a:lnTo>
                        <a:lnTo>
                          <a:pt x="24" y="41"/>
                        </a:lnTo>
                        <a:lnTo>
                          <a:pt x="12" y="92"/>
                        </a:lnTo>
                        <a:lnTo>
                          <a:pt x="11" y="93"/>
                        </a:lnTo>
                        <a:lnTo>
                          <a:pt x="4" y="148"/>
                        </a:lnTo>
                        <a:lnTo>
                          <a:pt x="4" y="150"/>
                        </a:lnTo>
                        <a:lnTo>
                          <a:pt x="0" y="198"/>
                        </a:lnTo>
                        <a:lnTo>
                          <a:pt x="2" y="201"/>
                        </a:lnTo>
                        <a:lnTo>
                          <a:pt x="8" y="241"/>
                        </a:lnTo>
                        <a:lnTo>
                          <a:pt x="8" y="243"/>
                        </a:lnTo>
                        <a:lnTo>
                          <a:pt x="20" y="278"/>
                        </a:lnTo>
                        <a:lnTo>
                          <a:pt x="22" y="279"/>
                        </a:lnTo>
                        <a:lnTo>
                          <a:pt x="42" y="314"/>
                        </a:lnTo>
                        <a:lnTo>
                          <a:pt x="42" y="316"/>
                        </a:lnTo>
                        <a:lnTo>
                          <a:pt x="72" y="358"/>
                        </a:lnTo>
                        <a:lnTo>
                          <a:pt x="73" y="359"/>
                        </a:lnTo>
                        <a:lnTo>
                          <a:pt x="112" y="399"/>
                        </a:lnTo>
                        <a:lnTo>
                          <a:pt x="165" y="444"/>
                        </a:lnTo>
                        <a:lnTo>
                          <a:pt x="205" y="479"/>
                        </a:lnTo>
                        <a:lnTo>
                          <a:pt x="236" y="505"/>
                        </a:lnTo>
                        <a:lnTo>
                          <a:pt x="243" y="496"/>
                        </a:lnTo>
                        <a:lnTo>
                          <a:pt x="235" y="505"/>
                        </a:lnTo>
                        <a:lnTo>
                          <a:pt x="256" y="531"/>
                        </a:lnTo>
                        <a:lnTo>
                          <a:pt x="264" y="522"/>
                        </a:lnTo>
                        <a:lnTo>
                          <a:pt x="256" y="529"/>
                        </a:lnTo>
                        <a:lnTo>
                          <a:pt x="283" y="563"/>
                        </a:lnTo>
                        <a:lnTo>
                          <a:pt x="305" y="592"/>
                        </a:lnTo>
                        <a:lnTo>
                          <a:pt x="321" y="578"/>
                        </a:lnTo>
                        <a:lnTo>
                          <a:pt x="299" y="548"/>
                        </a:lnTo>
                        <a:lnTo>
                          <a:pt x="272" y="515"/>
                        </a:lnTo>
                        <a:lnTo>
                          <a:pt x="251" y="489"/>
                        </a:lnTo>
                        <a:lnTo>
                          <a:pt x="250" y="487"/>
                        </a:lnTo>
                        <a:lnTo>
                          <a:pt x="219" y="461"/>
                        </a:lnTo>
                        <a:lnTo>
                          <a:pt x="178" y="426"/>
                        </a:lnTo>
                        <a:lnTo>
                          <a:pt x="126" y="381"/>
                        </a:lnTo>
                        <a:lnTo>
                          <a:pt x="119" y="390"/>
                        </a:lnTo>
                        <a:lnTo>
                          <a:pt x="127" y="381"/>
                        </a:lnTo>
                        <a:lnTo>
                          <a:pt x="88" y="342"/>
                        </a:lnTo>
                        <a:lnTo>
                          <a:pt x="80" y="351"/>
                        </a:lnTo>
                        <a:lnTo>
                          <a:pt x="89" y="343"/>
                        </a:lnTo>
                        <a:lnTo>
                          <a:pt x="60" y="301"/>
                        </a:lnTo>
                        <a:lnTo>
                          <a:pt x="50" y="308"/>
                        </a:lnTo>
                        <a:lnTo>
                          <a:pt x="60" y="303"/>
                        </a:lnTo>
                        <a:lnTo>
                          <a:pt x="39" y="268"/>
                        </a:lnTo>
                        <a:lnTo>
                          <a:pt x="30" y="273"/>
                        </a:lnTo>
                        <a:lnTo>
                          <a:pt x="41" y="269"/>
                        </a:lnTo>
                        <a:lnTo>
                          <a:pt x="29" y="234"/>
                        </a:lnTo>
                        <a:lnTo>
                          <a:pt x="18" y="238"/>
                        </a:lnTo>
                        <a:lnTo>
                          <a:pt x="29" y="237"/>
                        </a:lnTo>
                        <a:lnTo>
                          <a:pt x="22" y="196"/>
                        </a:lnTo>
                        <a:lnTo>
                          <a:pt x="11" y="198"/>
                        </a:lnTo>
                        <a:lnTo>
                          <a:pt x="22" y="199"/>
                        </a:lnTo>
                        <a:lnTo>
                          <a:pt x="26" y="151"/>
                        </a:lnTo>
                        <a:lnTo>
                          <a:pt x="15" y="150"/>
                        </a:lnTo>
                        <a:lnTo>
                          <a:pt x="26" y="151"/>
                        </a:lnTo>
                        <a:lnTo>
                          <a:pt x="33" y="96"/>
                        </a:lnTo>
                        <a:lnTo>
                          <a:pt x="22" y="94"/>
                        </a:lnTo>
                        <a:lnTo>
                          <a:pt x="33" y="97"/>
                        </a:lnTo>
                        <a:lnTo>
                          <a:pt x="45" y="46"/>
                        </a:lnTo>
                        <a:lnTo>
                          <a:pt x="34" y="44"/>
                        </a:lnTo>
                        <a:lnTo>
                          <a:pt x="45" y="48"/>
                        </a:lnTo>
                        <a:lnTo>
                          <a:pt x="57" y="7"/>
                        </a:lnTo>
                        <a:close/>
                      </a:path>
                    </a:pathLst>
                  </a:custGeom>
                  <a:solidFill>
                    <a:srgbClr val="FFC0C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  <p:sp>
                <p:nvSpPr>
                  <p:cNvPr id="9288" name="Freeform 35"/>
                  <p:cNvSpPr>
                    <a:spLocks/>
                  </p:cNvSpPr>
                  <p:nvPr/>
                </p:nvSpPr>
                <p:spPr bwMode="auto">
                  <a:xfrm>
                    <a:off x="2027" y="2203"/>
                    <a:ext cx="296" cy="577"/>
                  </a:xfrm>
                  <a:custGeom>
                    <a:avLst/>
                    <a:gdLst>
                      <a:gd name="T0" fmla="*/ 0 w 296"/>
                      <a:gd name="T1" fmla="*/ 23 h 577"/>
                      <a:gd name="T2" fmla="*/ 32 w 296"/>
                      <a:gd name="T3" fmla="*/ 17 h 577"/>
                      <a:gd name="T4" fmla="*/ 62 w 296"/>
                      <a:gd name="T5" fmla="*/ 36 h 577"/>
                      <a:gd name="T6" fmla="*/ 60 w 296"/>
                      <a:gd name="T7" fmla="*/ 36 h 577"/>
                      <a:gd name="T8" fmla="*/ 97 w 296"/>
                      <a:gd name="T9" fmla="*/ 37 h 577"/>
                      <a:gd name="T10" fmla="*/ 119 w 296"/>
                      <a:gd name="T11" fmla="*/ 62 h 577"/>
                      <a:gd name="T12" fmla="*/ 118 w 296"/>
                      <a:gd name="T13" fmla="*/ 62 h 577"/>
                      <a:gd name="T14" fmla="*/ 148 w 296"/>
                      <a:gd name="T15" fmla="*/ 69 h 577"/>
                      <a:gd name="T16" fmla="*/ 161 w 296"/>
                      <a:gd name="T17" fmla="*/ 110 h 577"/>
                      <a:gd name="T18" fmla="*/ 161 w 296"/>
                      <a:gd name="T19" fmla="*/ 109 h 577"/>
                      <a:gd name="T20" fmla="*/ 188 w 296"/>
                      <a:gd name="T21" fmla="*/ 135 h 577"/>
                      <a:gd name="T22" fmla="*/ 192 w 296"/>
                      <a:gd name="T23" fmla="*/ 177 h 577"/>
                      <a:gd name="T24" fmla="*/ 192 w 296"/>
                      <a:gd name="T25" fmla="*/ 177 h 577"/>
                      <a:gd name="T26" fmla="*/ 214 w 296"/>
                      <a:gd name="T27" fmla="*/ 218 h 577"/>
                      <a:gd name="T28" fmla="*/ 216 w 296"/>
                      <a:gd name="T29" fmla="*/ 272 h 577"/>
                      <a:gd name="T30" fmla="*/ 215 w 296"/>
                      <a:gd name="T31" fmla="*/ 270 h 577"/>
                      <a:gd name="T32" fmla="*/ 223 w 296"/>
                      <a:gd name="T33" fmla="*/ 404 h 577"/>
                      <a:gd name="T34" fmla="*/ 229 w 296"/>
                      <a:gd name="T35" fmla="*/ 459 h 577"/>
                      <a:gd name="T36" fmla="*/ 239 w 296"/>
                      <a:gd name="T37" fmla="*/ 509 h 577"/>
                      <a:gd name="T38" fmla="*/ 257 w 296"/>
                      <a:gd name="T39" fmla="*/ 547 h 577"/>
                      <a:gd name="T40" fmla="*/ 285 w 296"/>
                      <a:gd name="T41" fmla="*/ 566 h 577"/>
                      <a:gd name="T42" fmla="*/ 285 w 296"/>
                      <a:gd name="T43" fmla="*/ 554 h 577"/>
                      <a:gd name="T44" fmla="*/ 277 w 296"/>
                      <a:gd name="T45" fmla="*/ 557 h 577"/>
                      <a:gd name="T46" fmla="*/ 274 w 296"/>
                      <a:gd name="T47" fmla="*/ 566 h 577"/>
                      <a:gd name="T48" fmla="*/ 291 w 296"/>
                      <a:gd name="T49" fmla="*/ 555 h 577"/>
                      <a:gd name="T50" fmla="*/ 278 w 296"/>
                      <a:gd name="T51" fmla="*/ 574 h 577"/>
                      <a:gd name="T52" fmla="*/ 281 w 296"/>
                      <a:gd name="T53" fmla="*/ 576 h 577"/>
                      <a:gd name="T54" fmla="*/ 289 w 296"/>
                      <a:gd name="T55" fmla="*/ 576 h 577"/>
                      <a:gd name="T56" fmla="*/ 295 w 296"/>
                      <a:gd name="T57" fmla="*/ 570 h 577"/>
                      <a:gd name="T58" fmla="*/ 295 w 296"/>
                      <a:gd name="T59" fmla="*/ 561 h 577"/>
                      <a:gd name="T60" fmla="*/ 273 w 296"/>
                      <a:gd name="T61" fmla="*/ 532 h 577"/>
                      <a:gd name="T62" fmla="*/ 274 w 296"/>
                      <a:gd name="T63" fmla="*/ 535 h 577"/>
                      <a:gd name="T64" fmla="*/ 249 w 296"/>
                      <a:gd name="T65" fmla="*/ 503 h 577"/>
                      <a:gd name="T66" fmla="*/ 249 w 296"/>
                      <a:gd name="T67" fmla="*/ 454 h 577"/>
                      <a:gd name="T68" fmla="*/ 249 w 296"/>
                      <a:gd name="T69" fmla="*/ 457 h 577"/>
                      <a:gd name="T70" fmla="*/ 241 w 296"/>
                      <a:gd name="T71" fmla="*/ 326 h 577"/>
                      <a:gd name="T72" fmla="*/ 237 w 296"/>
                      <a:gd name="T73" fmla="*/ 266 h 577"/>
                      <a:gd name="T74" fmla="*/ 225 w 296"/>
                      <a:gd name="T75" fmla="*/ 215 h 577"/>
                      <a:gd name="T76" fmla="*/ 212 w 296"/>
                      <a:gd name="T77" fmla="*/ 168 h 577"/>
                      <a:gd name="T78" fmla="*/ 198 w 296"/>
                      <a:gd name="T79" fmla="*/ 129 h 577"/>
                      <a:gd name="T80" fmla="*/ 179 w 296"/>
                      <a:gd name="T81" fmla="*/ 97 h 577"/>
                      <a:gd name="T82" fmla="*/ 156 w 296"/>
                      <a:gd name="T83" fmla="*/ 61 h 577"/>
                      <a:gd name="T84" fmla="*/ 130 w 296"/>
                      <a:gd name="T85" fmla="*/ 43 h 577"/>
                      <a:gd name="T86" fmla="*/ 102 w 296"/>
                      <a:gd name="T87" fmla="*/ 27 h 577"/>
                      <a:gd name="T88" fmla="*/ 67 w 296"/>
                      <a:gd name="T89" fmla="*/ 14 h 577"/>
                      <a:gd name="T90" fmla="*/ 35 w 296"/>
                      <a:gd name="T91" fmla="*/ 7 h 577"/>
                      <a:gd name="T92" fmla="*/ 4 w 296"/>
                      <a:gd name="T93" fmla="*/ 0 h 577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w 296"/>
                      <a:gd name="T142" fmla="*/ 0 h 577"/>
                      <a:gd name="T143" fmla="*/ 296 w 296"/>
                      <a:gd name="T144" fmla="*/ 577 h 577"/>
                    </a:gdLst>
                    <a:ahLst/>
                    <a:cxnLst>
                      <a:cxn ang="T94">
                        <a:pos x="T0" y="T1"/>
                      </a:cxn>
                      <a:cxn ang="T95">
                        <a:pos x="T2" y="T3"/>
                      </a:cxn>
                      <a:cxn ang="T96">
                        <a:pos x="T4" y="T5"/>
                      </a:cxn>
                      <a:cxn ang="T97">
                        <a:pos x="T6" y="T7"/>
                      </a:cxn>
                      <a:cxn ang="T98">
                        <a:pos x="T8" y="T9"/>
                      </a:cxn>
                      <a:cxn ang="T99">
                        <a:pos x="T10" y="T11"/>
                      </a:cxn>
                      <a:cxn ang="T100">
                        <a:pos x="T12" y="T13"/>
                      </a:cxn>
                      <a:cxn ang="T101">
                        <a:pos x="T14" y="T15"/>
                      </a:cxn>
                      <a:cxn ang="T102">
                        <a:pos x="T16" y="T17"/>
                      </a:cxn>
                      <a:cxn ang="T103">
                        <a:pos x="T18" y="T19"/>
                      </a:cxn>
                      <a:cxn ang="T104">
                        <a:pos x="T20" y="T21"/>
                      </a:cxn>
                      <a:cxn ang="T105">
                        <a:pos x="T22" y="T23"/>
                      </a:cxn>
                      <a:cxn ang="T106">
                        <a:pos x="T24" y="T25"/>
                      </a:cxn>
                      <a:cxn ang="T107">
                        <a:pos x="T26" y="T27"/>
                      </a:cxn>
                      <a:cxn ang="T108">
                        <a:pos x="T28" y="T29"/>
                      </a:cxn>
                      <a:cxn ang="T109">
                        <a:pos x="T30" y="T31"/>
                      </a:cxn>
                      <a:cxn ang="T110">
                        <a:pos x="T32" y="T33"/>
                      </a:cxn>
                      <a:cxn ang="T111">
                        <a:pos x="T34" y="T35"/>
                      </a:cxn>
                      <a:cxn ang="T112">
                        <a:pos x="T36" y="T37"/>
                      </a:cxn>
                      <a:cxn ang="T113">
                        <a:pos x="T38" y="T39"/>
                      </a:cxn>
                      <a:cxn ang="T114">
                        <a:pos x="T40" y="T41"/>
                      </a:cxn>
                      <a:cxn ang="T115">
                        <a:pos x="T42" y="T43"/>
                      </a:cxn>
                      <a:cxn ang="T116">
                        <a:pos x="T44" y="T45"/>
                      </a:cxn>
                      <a:cxn ang="T117">
                        <a:pos x="T46" y="T47"/>
                      </a:cxn>
                      <a:cxn ang="T118">
                        <a:pos x="T48" y="T49"/>
                      </a:cxn>
                      <a:cxn ang="T119">
                        <a:pos x="T50" y="T51"/>
                      </a:cxn>
                      <a:cxn ang="T120">
                        <a:pos x="T52" y="T53"/>
                      </a:cxn>
                      <a:cxn ang="T121">
                        <a:pos x="T54" y="T55"/>
                      </a:cxn>
                      <a:cxn ang="T122">
                        <a:pos x="T56" y="T57"/>
                      </a:cxn>
                      <a:cxn ang="T123">
                        <a:pos x="T58" y="T59"/>
                      </a:cxn>
                      <a:cxn ang="T124">
                        <a:pos x="T60" y="T61"/>
                      </a:cxn>
                      <a:cxn ang="T125">
                        <a:pos x="T62" y="T63"/>
                      </a:cxn>
                      <a:cxn ang="T126">
                        <a:pos x="T64" y="T65"/>
                      </a:cxn>
                      <a:cxn ang="T127">
                        <a:pos x="T66" y="T67"/>
                      </a:cxn>
                      <a:cxn ang="T128">
                        <a:pos x="T68" y="T69"/>
                      </a:cxn>
                      <a:cxn ang="T129">
                        <a:pos x="T70" y="T71"/>
                      </a:cxn>
                      <a:cxn ang="T130">
                        <a:pos x="T72" y="T73"/>
                      </a:cxn>
                      <a:cxn ang="T131">
                        <a:pos x="T74" y="T75"/>
                      </a:cxn>
                      <a:cxn ang="T132">
                        <a:pos x="T76" y="T77"/>
                      </a:cxn>
                      <a:cxn ang="T133">
                        <a:pos x="T78" y="T79"/>
                      </a:cxn>
                      <a:cxn ang="T134">
                        <a:pos x="T80" y="T81"/>
                      </a:cxn>
                      <a:cxn ang="T135">
                        <a:pos x="T82" y="T83"/>
                      </a:cxn>
                      <a:cxn ang="T136">
                        <a:pos x="T84" y="T85"/>
                      </a:cxn>
                      <a:cxn ang="T137">
                        <a:pos x="T86" y="T87"/>
                      </a:cxn>
                      <a:cxn ang="T138">
                        <a:pos x="T88" y="T89"/>
                      </a:cxn>
                      <a:cxn ang="T139">
                        <a:pos x="T90" y="T91"/>
                      </a:cxn>
                      <a:cxn ang="T140">
                        <a:pos x="T92" y="T93"/>
                      </a:cxn>
                    </a:cxnLst>
                    <a:rect l="T141" t="T142" r="T143" b="T144"/>
                    <a:pathLst>
                      <a:path w="296" h="577">
                        <a:moveTo>
                          <a:pt x="4" y="0"/>
                        </a:moveTo>
                        <a:lnTo>
                          <a:pt x="0" y="23"/>
                        </a:lnTo>
                        <a:lnTo>
                          <a:pt x="31" y="29"/>
                        </a:lnTo>
                        <a:lnTo>
                          <a:pt x="32" y="17"/>
                        </a:lnTo>
                        <a:lnTo>
                          <a:pt x="31" y="29"/>
                        </a:lnTo>
                        <a:lnTo>
                          <a:pt x="62" y="36"/>
                        </a:lnTo>
                        <a:lnTo>
                          <a:pt x="63" y="24"/>
                        </a:lnTo>
                        <a:lnTo>
                          <a:pt x="60" y="36"/>
                        </a:lnTo>
                        <a:lnTo>
                          <a:pt x="94" y="49"/>
                        </a:lnTo>
                        <a:lnTo>
                          <a:pt x="97" y="37"/>
                        </a:lnTo>
                        <a:lnTo>
                          <a:pt x="93" y="48"/>
                        </a:lnTo>
                        <a:lnTo>
                          <a:pt x="119" y="62"/>
                        </a:lnTo>
                        <a:lnTo>
                          <a:pt x="124" y="52"/>
                        </a:lnTo>
                        <a:lnTo>
                          <a:pt x="118" y="62"/>
                        </a:lnTo>
                        <a:lnTo>
                          <a:pt x="142" y="80"/>
                        </a:lnTo>
                        <a:lnTo>
                          <a:pt x="148" y="69"/>
                        </a:lnTo>
                        <a:lnTo>
                          <a:pt x="140" y="77"/>
                        </a:lnTo>
                        <a:lnTo>
                          <a:pt x="161" y="110"/>
                        </a:lnTo>
                        <a:lnTo>
                          <a:pt x="169" y="103"/>
                        </a:lnTo>
                        <a:lnTo>
                          <a:pt x="161" y="109"/>
                        </a:lnTo>
                        <a:lnTo>
                          <a:pt x="180" y="141"/>
                        </a:lnTo>
                        <a:lnTo>
                          <a:pt x="188" y="135"/>
                        </a:lnTo>
                        <a:lnTo>
                          <a:pt x="179" y="139"/>
                        </a:lnTo>
                        <a:lnTo>
                          <a:pt x="192" y="177"/>
                        </a:lnTo>
                        <a:lnTo>
                          <a:pt x="202" y="173"/>
                        </a:lnTo>
                        <a:lnTo>
                          <a:pt x="192" y="177"/>
                        </a:lnTo>
                        <a:lnTo>
                          <a:pt x="204" y="222"/>
                        </a:lnTo>
                        <a:lnTo>
                          <a:pt x="214" y="218"/>
                        </a:lnTo>
                        <a:lnTo>
                          <a:pt x="204" y="221"/>
                        </a:lnTo>
                        <a:lnTo>
                          <a:pt x="216" y="272"/>
                        </a:lnTo>
                        <a:lnTo>
                          <a:pt x="226" y="269"/>
                        </a:lnTo>
                        <a:lnTo>
                          <a:pt x="215" y="270"/>
                        </a:lnTo>
                        <a:lnTo>
                          <a:pt x="219" y="327"/>
                        </a:lnTo>
                        <a:lnTo>
                          <a:pt x="223" y="404"/>
                        </a:lnTo>
                        <a:lnTo>
                          <a:pt x="227" y="458"/>
                        </a:lnTo>
                        <a:lnTo>
                          <a:pt x="229" y="459"/>
                        </a:lnTo>
                        <a:lnTo>
                          <a:pt x="239" y="506"/>
                        </a:lnTo>
                        <a:lnTo>
                          <a:pt x="239" y="509"/>
                        </a:lnTo>
                        <a:lnTo>
                          <a:pt x="256" y="545"/>
                        </a:lnTo>
                        <a:lnTo>
                          <a:pt x="257" y="547"/>
                        </a:lnTo>
                        <a:lnTo>
                          <a:pt x="277" y="573"/>
                        </a:lnTo>
                        <a:lnTo>
                          <a:pt x="285" y="566"/>
                        </a:lnTo>
                        <a:lnTo>
                          <a:pt x="289" y="555"/>
                        </a:lnTo>
                        <a:lnTo>
                          <a:pt x="285" y="554"/>
                        </a:lnTo>
                        <a:lnTo>
                          <a:pt x="281" y="555"/>
                        </a:lnTo>
                        <a:lnTo>
                          <a:pt x="277" y="557"/>
                        </a:lnTo>
                        <a:lnTo>
                          <a:pt x="276" y="561"/>
                        </a:lnTo>
                        <a:lnTo>
                          <a:pt x="274" y="566"/>
                        </a:lnTo>
                        <a:lnTo>
                          <a:pt x="276" y="570"/>
                        </a:lnTo>
                        <a:lnTo>
                          <a:pt x="291" y="555"/>
                        </a:lnTo>
                        <a:lnTo>
                          <a:pt x="288" y="554"/>
                        </a:lnTo>
                        <a:lnTo>
                          <a:pt x="278" y="574"/>
                        </a:lnTo>
                        <a:lnTo>
                          <a:pt x="281" y="576"/>
                        </a:lnTo>
                        <a:lnTo>
                          <a:pt x="285" y="577"/>
                        </a:lnTo>
                        <a:lnTo>
                          <a:pt x="289" y="576"/>
                        </a:lnTo>
                        <a:lnTo>
                          <a:pt x="293" y="574"/>
                        </a:lnTo>
                        <a:lnTo>
                          <a:pt x="295" y="570"/>
                        </a:lnTo>
                        <a:lnTo>
                          <a:pt x="296" y="566"/>
                        </a:lnTo>
                        <a:lnTo>
                          <a:pt x="295" y="561"/>
                        </a:lnTo>
                        <a:lnTo>
                          <a:pt x="293" y="558"/>
                        </a:lnTo>
                        <a:lnTo>
                          <a:pt x="273" y="532"/>
                        </a:lnTo>
                        <a:lnTo>
                          <a:pt x="265" y="539"/>
                        </a:lnTo>
                        <a:lnTo>
                          <a:pt x="274" y="535"/>
                        </a:lnTo>
                        <a:lnTo>
                          <a:pt x="258" y="499"/>
                        </a:lnTo>
                        <a:lnTo>
                          <a:pt x="249" y="503"/>
                        </a:lnTo>
                        <a:lnTo>
                          <a:pt x="260" y="500"/>
                        </a:lnTo>
                        <a:lnTo>
                          <a:pt x="249" y="454"/>
                        </a:lnTo>
                        <a:lnTo>
                          <a:pt x="238" y="457"/>
                        </a:lnTo>
                        <a:lnTo>
                          <a:pt x="249" y="457"/>
                        </a:lnTo>
                        <a:lnTo>
                          <a:pt x="245" y="403"/>
                        </a:lnTo>
                        <a:lnTo>
                          <a:pt x="241" y="326"/>
                        </a:lnTo>
                        <a:lnTo>
                          <a:pt x="237" y="269"/>
                        </a:lnTo>
                        <a:lnTo>
                          <a:pt x="237" y="266"/>
                        </a:lnTo>
                        <a:lnTo>
                          <a:pt x="225" y="215"/>
                        </a:lnTo>
                        <a:lnTo>
                          <a:pt x="212" y="170"/>
                        </a:lnTo>
                        <a:lnTo>
                          <a:pt x="212" y="168"/>
                        </a:lnTo>
                        <a:lnTo>
                          <a:pt x="199" y="131"/>
                        </a:lnTo>
                        <a:lnTo>
                          <a:pt x="198" y="129"/>
                        </a:lnTo>
                        <a:lnTo>
                          <a:pt x="179" y="97"/>
                        </a:lnTo>
                        <a:lnTo>
                          <a:pt x="157" y="64"/>
                        </a:lnTo>
                        <a:lnTo>
                          <a:pt x="156" y="61"/>
                        </a:lnTo>
                        <a:lnTo>
                          <a:pt x="154" y="61"/>
                        </a:lnTo>
                        <a:lnTo>
                          <a:pt x="130" y="43"/>
                        </a:lnTo>
                        <a:lnTo>
                          <a:pt x="129" y="42"/>
                        </a:lnTo>
                        <a:lnTo>
                          <a:pt x="102" y="27"/>
                        </a:lnTo>
                        <a:lnTo>
                          <a:pt x="101" y="27"/>
                        </a:lnTo>
                        <a:lnTo>
                          <a:pt x="67" y="14"/>
                        </a:lnTo>
                        <a:lnTo>
                          <a:pt x="66" y="14"/>
                        </a:lnTo>
                        <a:lnTo>
                          <a:pt x="35" y="7"/>
                        </a:lnTo>
                        <a:lnTo>
                          <a:pt x="35" y="5"/>
                        </a:lnTo>
                        <a:lnTo>
                          <a:pt x="4" y="0"/>
                        </a:lnTo>
                        <a:close/>
                      </a:path>
                    </a:pathLst>
                  </a:custGeom>
                  <a:solidFill>
                    <a:srgbClr val="FFC0C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  <p:sp>
                <p:nvSpPr>
                  <p:cNvPr id="9289" name="Freeform 36"/>
                  <p:cNvSpPr>
                    <a:spLocks/>
                  </p:cNvSpPr>
                  <p:nvPr/>
                </p:nvSpPr>
                <p:spPr bwMode="auto">
                  <a:xfrm>
                    <a:off x="2029" y="2008"/>
                    <a:ext cx="504" cy="945"/>
                  </a:xfrm>
                  <a:custGeom>
                    <a:avLst/>
                    <a:gdLst>
                      <a:gd name="T0" fmla="*/ 0 w 504"/>
                      <a:gd name="T1" fmla="*/ 16 h 945"/>
                      <a:gd name="T2" fmla="*/ 34 w 504"/>
                      <a:gd name="T3" fmla="*/ 51 h 945"/>
                      <a:gd name="T4" fmla="*/ 85 w 504"/>
                      <a:gd name="T5" fmla="*/ 86 h 945"/>
                      <a:gd name="T6" fmla="*/ 109 w 504"/>
                      <a:gd name="T7" fmla="*/ 135 h 945"/>
                      <a:gd name="T8" fmla="*/ 109 w 504"/>
                      <a:gd name="T9" fmla="*/ 135 h 945"/>
                      <a:gd name="T10" fmla="*/ 148 w 504"/>
                      <a:gd name="T11" fmla="*/ 177 h 945"/>
                      <a:gd name="T12" fmla="*/ 173 w 504"/>
                      <a:gd name="T13" fmla="*/ 238 h 945"/>
                      <a:gd name="T14" fmla="*/ 171 w 504"/>
                      <a:gd name="T15" fmla="*/ 238 h 945"/>
                      <a:gd name="T16" fmla="*/ 229 w 504"/>
                      <a:gd name="T17" fmla="*/ 347 h 945"/>
                      <a:gd name="T18" fmla="*/ 229 w 504"/>
                      <a:gd name="T19" fmla="*/ 347 h 945"/>
                      <a:gd name="T20" fmla="*/ 278 w 504"/>
                      <a:gd name="T21" fmla="*/ 457 h 945"/>
                      <a:gd name="T22" fmla="*/ 278 w 504"/>
                      <a:gd name="T23" fmla="*/ 455 h 945"/>
                      <a:gd name="T24" fmla="*/ 310 w 504"/>
                      <a:gd name="T25" fmla="*/ 513 h 945"/>
                      <a:gd name="T26" fmla="*/ 322 w 504"/>
                      <a:gd name="T27" fmla="*/ 590 h 945"/>
                      <a:gd name="T28" fmla="*/ 341 w 504"/>
                      <a:gd name="T29" fmla="*/ 652 h 945"/>
                      <a:gd name="T30" fmla="*/ 382 w 504"/>
                      <a:gd name="T31" fmla="*/ 766 h 945"/>
                      <a:gd name="T32" fmla="*/ 409 w 504"/>
                      <a:gd name="T33" fmla="*/ 830 h 945"/>
                      <a:gd name="T34" fmla="*/ 444 w 504"/>
                      <a:gd name="T35" fmla="*/ 887 h 945"/>
                      <a:gd name="T36" fmla="*/ 488 w 504"/>
                      <a:gd name="T37" fmla="*/ 945 h 945"/>
                      <a:gd name="T38" fmla="*/ 460 w 504"/>
                      <a:gd name="T39" fmla="*/ 873 h 945"/>
                      <a:gd name="T40" fmla="*/ 461 w 504"/>
                      <a:gd name="T41" fmla="*/ 874 h 945"/>
                      <a:gd name="T42" fmla="*/ 418 w 504"/>
                      <a:gd name="T43" fmla="*/ 825 h 945"/>
                      <a:gd name="T44" fmla="*/ 400 w 504"/>
                      <a:gd name="T45" fmla="*/ 758 h 945"/>
                      <a:gd name="T46" fmla="*/ 402 w 504"/>
                      <a:gd name="T47" fmla="*/ 758 h 945"/>
                      <a:gd name="T48" fmla="*/ 361 w 504"/>
                      <a:gd name="T49" fmla="*/ 643 h 945"/>
                      <a:gd name="T50" fmla="*/ 361 w 504"/>
                      <a:gd name="T51" fmla="*/ 644 h 945"/>
                      <a:gd name="T52" fmla="*/ 321 w 504"/>
                      <a:gd name="T53" fmla="*/ 510 h 945"/>
                      <a:gd name="T54" fmla="*/ 298 w 504"/>
                      <a:gd name="T55" fmla="*/ 446 h 945"/>
                      <a:gd name="T56" fmla="*/ 272 w 504"/>
                      <a:gd name="T57" fmla="*/ 388 h 945"/>
                      <a:gd name="T58" fmla="*/ 248 w 504"/>
                      <a:gd name="T59" fmla="*/ 336 h 945"/>
                      <a:gd name="T60" fmla="*/ 190 w 504"/>
                      <a:gd name="T61" fmla="*/ 227 h 945"/>
                      <a:gd name="T62" fmla="*/ 158 w 504"/>
                      <a:gd name="T63" fmla="*/ 171 h 945"/>
                      <a:gd name="T64" fmla="*/ 127 w 504"/>
                      <a:gd name="T65" fmla="*/ 122 h 945"/>
                      <a:gd name="T66" fmla="*/ 93 w 504"/>
                      <a:gd name="T67" fmla="*/ 78 h 945"/>
                      <a:gd name="T68" fmla="*/ 49 w 504"/>
                      <a:gd name="T69" fmla="*/ 33 h 945"/>
                      <a:gd name="T70" fmla="*/ 49 w 504"/>
                      <a:gd name="T71" fmla="*/ 35 h 945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504"/>
                      <a:gd name="T109" fmla="*/ 0 h 945"/>
                      <a:gd name="T110" fmla="*/ 504 w 504"/>
                      <a:gd name="T111" fmla="*/ 945 h 945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504" h="945">
                        <a:moveTo>
                          <a:pt x="15" y="0"/>
                        </a:moveTo>
                        <a:lnTo>
                          <a:pt x="0" y="16"/>
                        </a:lnTo>
                        <a:lnTo>
                          <a:pt x="34" y="51"/>
                        </a:lnTo>
                        <a:lnTo>
                          <a:pt x="78" y="94"/>
                        </a:lnTo>
                        <a:lnTo>
                          <a:pt x="85" y="86"/>
                        </a:lnTo>
                        <a:lnTo>
                          <a:pt x="77" y="93"/>
                        </a:lnTo>
                        <a:lnTo>
                          <a:pt x="109" y="135"/>
                        </a:lnTo>
                        <a:lnTo>
                          <a:pt x="117" y="128"/>
                        </a:lnTo>
                        <a:lnTo>
                          <a:pt x="109" y="135"/>
                        </a:lnTo>
                        <a:lnTo>
                          <a:pt x="140" y="184"/>
                        </a:lnTo>
                        <a:lnTo>
                          <a:pt x="148" y="177"/>
                        </a:lnTo>
                        <a:lnTo>
                          <a:pt x="140" y="183"/>
                        </a:lnTo>
                        <a:lnTo>
                          <a:pt x="173" y="238"/>
                        </a:lnTo>
                        <a:lnTo>
                          <a:pt x="181" y="232"/>
                        </a:lnTo>
                        <a:lnTo>
                          <a:pt x="171" y="238"/>
                        </a:lnTo>
                        <a:lnTo>
                          <a:pt x="200" y="291"/>
                        </a:lnTo>
                        <a:lnTo>
                          <a:pt x="229" y="347"/>
                        </a:lnTo>
                        <a:lnTo>
                          <a:pt x="239" y="342"/>
                        </a:lnTo>
                        <a:lnTo>
                          <a:pt x="229" y="347"/>
                        </a:lnTo>
                        <a:lnTo>
                          <a:pt x="254" y="398"/>
                        </a:lnTo>
                        <a:lnTo>
                          <a:pt x="278" y="457"/>
                        </a:lnTo>
                        <a:lnTo>
                          <a:pt x="287" y="451"/>
                        </a:lnTo>
                        <a:lnTo>
                          <a:pt x="278" y="455"/>
                        </a:lnTo>
                        <a:lnTo>
                          <a:pt x="301" y="518"/>
                        </a:lnTo>
                        <a:lnTo>
                          <a:pt x="310" y="513"/>
                        </a:lnTo>
                        <a:lnTo>
                          <a:pt x="301" y="518"/>
                        </a:lnTo>
                        <a:lnTo>
                          <a:pt x="322" y="590"/>
                        </a:lnTo>
                        <a:lnTo>
                          <a:pt x="341" y="652"/>
                        </a:lnTo>
                        <a:lnTo>
                          <a:pt x="363" y="714"/>
                        </a:lnTo>
                        <a:lnTo>
                          <a:pt x="382" y="766"/>
                        </a:lnTo>
                        <a:lnTo>
                          <a:pt x="382" y="768"/>
                        </a:lnTo>
                        <a:lnTo>
                          <a:pt x="409" y="830"/>
                        </a:lnTo>
                        <a:lnTo>
                          <a:pt x="410" y="832"/>
                        </a:lnTo>
                        <a:lnTo>
                          <a:pt x="444" y="887"/>
                        </a:lnTo>
                        <a:lnTo>
                          <a:pt x="488" y="945"/>
                        </a:lnTo>
                        <a:lnTo>
                          <a:pt x="504" y="931"/>
                        </a:lnTo>
                        <a:lnTo>
                          <a:pt x="460" y="873"/>
                        </a:lnTo>
                        <a:lnTo>
                          <a:pt x="452" y="880"/>
                        </a:lnTo>
                        <a:lnTo>
                          <a:pt x="461" y="874"/>
                        </a:lnTo>
                        <a:lnTo>
                          <a:pt x="427" y="819"/>
                        </a:lnTo>
                        <a:lnTo>
                          <a:pt x="418" y="825"/>
                        </a:lnTo>
                        <a:lnTo>
                          <a:pt x="427" y="820"/>
                        </a:lnTo>
                        <a:lnTo>
                          <a:pt x="400" y="758"/>
                        </a:lnTo>
                        <a:lnTo>
                          <a:pt x="391" y="762"/>
                        </a:lnTo>
                        <a:lnTo>
                          <a:pt x="402" y="758"/>
                        </a:lnTo>
                        <a:lnTo>
                          <a:pt x="383" y="705"/>
                        </a:lnTo>
                        <a:lnTo>
                          <a:pt x="361" y="643"/>
                        </a:lnTo>
                        <a:lnTo>
                          <a:pt x="351" y="647"/>
                        </a:lnTo>
                        <a:lnTo>
                          <a:pt x="361" y="644"/>
                        </a:lnTo>
                        <a:lnTo>
                          <a:pt x="343" y="583"/>
                        </a:lnTo>
                        <a:lnTo>
                          <a:pt x="321" y="510"/>
                        </a:lnTo>
                        <a:lnTo>
                          <a:pt x="321" y="509"/>
                        </a:lnTo>
                        <a:lnTo>
                          <a:pt x="298" y="446"/>
                        </a:lnTo>
                        <a:lnTo>
                          <a:pt x="297" y="446"/>
                        </a:lnTo>
                        <a:lnTo>
                          <a:pt x="272" y="388"/>
                        </a:lnTo>
                        <a:lnTo>
                          <a:pt x="248" y="337"/>
                        </a:lnTo>
                        <a:lnTo>
                          <a:pt x="248" y="336"/>
                        </a:lnTo>
                        <a:lnTo>
                          <a:pt x="219" y="279"/>
                        </a:lnTo>
                        <a:lnTo>
                          <a:pt x="190" y="227"/>
                        </a:lnTo>
                        <a:lnTo>
                          <a:pt x="158" y="171"/>
                        </a:lnTo>
                        <a:lnTo>
                          <a:pt x="127" y="122"/>
                        </a:lnTo>
                        <a:lnTo>
                          <a:pt x="126" y="120"/>
                        </a:lnTo>
                        <a:lnTo>
                          <a:pt x="93" y="78"/>
                        </a:lnTo>
                        <a:lnTo>
                          <a:pt x="93" y="77"/>
                        </a:lnTo>
                        <a:lnTo>
                          <a:pt x="49" y="33"/>
                        </a:lnTo>
                        <a:lnTo>
                          <a:pt x="41" y="42"/>
                        </a:lnTo>
                        <a:lnTo>
                          <a:pt x="49" y="35"/>
                        </a:lnTo>
                        <a:lnTo>
                          <a:pt x="15" y="0"/>
                        </a:lnTo>
                        <a:close/>
                      </a:path>
                    </a:pathLst>
                  </a:custGeom>
                  <a:solidFill>
                    <a:srgbClr val="FFC0C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</p:grpSp>
          </p:grpSp>
          <p:grpSp>
            <p:nvGrpSpPr>
              <p:cNvPr id="9260" name="Group 37"/>
              <p:cNvGrpSpPr>
                <a:grpSpLocks/>
              </p:cNvGrpSpPr>
              <p:nvPr/>
            </p:nvGrpSpPr>
            <p:grpSpPr bwMode="auto">
              <a:xfrm>
                <a:off x="850" y="1982"/>
                <a:ext cx="1613" cy="1526"/>
                <a:chOff x="850" y="1982"/>
                <a:chExt cx="1613" cy="1526"/>
              </a:xfrm>
            </p:grpSpPr>
            <p:grpSp>
              <p:nvGrpSpPr>
                <p:cNvPr id="9261" name="Group 38"/>
                <p:cNvGrpSpPr>
                  <a:grpSpLocks/>
                </p:cNvGrpSpPr>
                <p:nvPr/>
              </p:nvGrpSpPr>
              <p:grpSpPr bwMode="auto">
                <a:xfrm>
                  <a:off x="850" y="1982"/>
                  <a:ext cx="1613" cy="1526"/>
                  <a:chOff x="850" y="1982"/>
                  <a:chExt cx="1613" cy="1526"/>
                </a:xfrm>
              </p:grpSpPr>
              <p:grpSp>
                <p:nvGrpSpPr>
                  <p:cNvPr id="9266" name="Group 39"/>
                  <p:cNvGrpSpPr>
                    <a:grpSpLocks/>
                  </p:cNvGrpSpPr>
                  <p:nvPr/>
                </p:nvGrpSpPr>
                <p:grpSpPr bwMode="auto">
                  <a:xfrm>
                    <a:off x="850" y="1982"/>
                    <a:ext cx="1613" cy="1526"/>
                    <a:chOff x="850" y="1982"/>
                    <a:chExt cx="1613" cy="1526"/>
                  </a:xfrm>
                </p:grpSpPr>
                <p:grpSp>
                  <p:nvGrpSpPr>
                    <p:cNvPr id="9273" name="Group 4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850" y="1982"/>
                      <a:ext cx="1613" cy="1526"/>
                      <a:chOff x="850" y="1982"/>
                      <a:chExt cx="1613" cy="1526"/>
                    </a:xfrm>
                  </p:grpSpPr>
                  <p:grpSp>
                    <p:nvGrpSpPr>
                      <p:cNvPr id="9279" name="Group 41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850" y="1982"/>
                        <a:ext cx="1613" cy="1526"/>
                        <a:chOff x="850" y="1982"/>
                        <a:chExt cx="1613" cy="1526"/>
                      </a:xfrm>
                    </p:grpSpPr>
                    <p:sp>
                      <p:nvSpPr>
                        <p:cNvPr id="9281" name="Freeform 42"/>
                        <p:cNvSpPr>
                          <a:spLocks/>
                        </p:cNvSpPr>
                        <p:nvPr/>
                      </p:nvSpPr>
                      <p:spPr bwMode="auto">
                        <a:xfrm>
                          <a:off x="850" y="1982"/>
                          <a:ext cx="1613" cy="1526"/>
                        </a:xfrm>
                        <a:custGeom>
                          <a:avLst/>
                          <a:gdLst>
                            <a:gd name="T0" fmla="*/ 167 w 1613"/>
                            <a:gd name="T1" fmla="*/ 85 h 1526"/>
                            <a:gd name="T2" fmla="*/ 255 w 1613"/>
                            <a:gd name="T3" fmla="*/ 26 h 1526"/>
                            <a:gd name="T4" fmla="*/ 354 w 1613"/>
                            <a:gd name="T5" fmla="*/ 2 h 1526"/>
                            <a:gd name="T6" fmla="*/ 484 w 1613"/>
                            <a:gd name="T7" fmla="*/ 7 h 1526"/>
                            <a:gd name="T8" fmla="*/ 606 w 1613"/>
                            <a:gd name="T9" fmla="*/ 59 h 1526"/>
                            <a:gd name="T10" fmla="*/ 674 w 1613"/>
                            <a:gd name="T11" fmla="*/ 168 h 1526"/>
                            <a:gd name="T12" fmla="*/ 747 w 1613"/>
                            <a:gd name="T13" fmla="*/ 273 h 1526"/>
                            <a:gd name="T14" fmla="*/ 827 w 1613"/>
                            <a:gd name="T15" fmla="*/ 369 h 1526"/>
                            <a:gd name="T16" fmla="*/ 850 w 1613"/>
                            <a:gd name="T17" fmla="*/ 462 h 1526"/>
                            <a:gd name="T18" fmla="*/ 834 w 1613"/>
                            <a:gd name="T19" fmla="*/ 525 h 1526"/>
                            <a:gd name="T20" fmla="*/ 786 w 1613"/>
                            <a:gd name="T21" fmla="*/ 602 h 1526"/>
                            <a:gd name="T22" fmla="*/ 720 w 1613"/>
                            <a:gd name="T23" fmla="*/ 694 h 1526"/>
                            <a:gd name="T24" fmla="*/ 683 w 1613"/>
                            <a:gd name="T25" fmla="*/ 763 h 1526"/>
                            <a:gd name="T26" fmla="*/ 689 w 1613"/>
                            <a:gd name="T27" fmla="*/ 792 h 1526"/>
                            <a:gd name="T28" fmla="*/ 714 w 1613"/>
                            <a:gd name="T29" fmla="*/ 795 h 1526"/>
                            <a:gd name="T30" fmla="*/ 744 w 1613"/>
                            <a:gd name="T31" fmla="*/ 755 h 1526"/>
                            <a:gd name="T32" fmla="*/ 802 w 1613"/>
                            <a:gd name="T33" fmla="*/ 666 h 1526"/>
                            <a:gd name="T34" fmla="*/ 860 w 1613"/>
                            <a:gd name="T35" fmla="*/ 592 h 1526"/>
                            <a:gd name="T36" fmla="*/ 906 w 1613"/>
                            <a:gd name="T37" fmla="*/ 549 h 1526"/>
                            <a:gd name="T38" fmla="*/ 941 w 1613"/>
                            <a:gd name="T39" fmla="*/ 552 h 1526"/>
                            <a:gd name="T40" fmla="*/ 970 w 1613"/>
                            <a:gd name="T41" fmla="*/ 597 h 1526"/>
                            <a:gd name="T42" fmla="*/ 1028 w 1613"/>
                            <a:gd name="T43" fmla="*/ 737 h 1526"/>
                            <a:gd name="T44" fmla="*/ 1086 w 1613"/>
                            <a:gd name="T45" fmla="*/ 871 h 1526"/>
                            <a:gd name="T46" fmla="*/ 1189 w 1613"/>
                            <a:gd name="T47" fmla="*/ 1041 h 1526"/>
                            <a:gd name="T48" fmla="*/ 1295 w 1613"/>
                            <a:gd name="T49" fmla="*/ 1190 h 1526"/>
                            <a:gd name="T50" fmla="*/ 1408 w 1613"/>
                            <a:gd name="T51" fmla="*/ 1290 h 1526"/>
                            <a:gd name="T52" fmla="*/ 1515 w 1613"/>
                            <a:gd name="T53" fmla="*/ 1379 h 1526"/>
                            <a:gd name="T54" fmla="*/ 1598 w 1613"/>
                            <a:gd name="T55" fmla="*/ 1449 h 1526"/>
                            <a:gd name="T56" fmla="*/ 1613 w 1613"/>
                            <a:gd name="T57" fmla="*/ 1482 h 1526"/>
                            <a:gd name="T58" fmla="*/ 1593 w 1613"/>
                            <a:gd name="T59" fmla="*/ 1513 h 1526"/>
                            <a:gd name="T60" fmla="*/ 1531 w 1613"/>
                            <a:gd name="T61" fmla="*/ 1524 h 1526"/>
                            <a:gd name="T62" fmla="*/ 1399 w 1613"/>
                            <a:gd name="T63" fmla="*/ 1518 h 1526"/>
                            <a:gd name="T64" fmla="*/ 1253 w 1613"/>
                            <a:gd name="T65" fmla="*/ 1498 h 1526"/>
                            <a:gd name="T66" fmla="*/ 1088 w 1613"/>
                            <a:gd name="T67" fmla="*/ 1454 h 1526"/>
                            <a:gd name="T68" fmla="*/ 968 w 1613"/>
                            <a:gd name="T69" fmla="*/ 1392 h 1526"/>
                            <a:gd name="T70" fmla="*/ 794 w 1613"/>
                            <a:gd name="T71" fmla="*/ 1306 h 1526"/>
                            <a:gd name="T72" fmla="*/ 654 w 1613"/>
                            <a:gd name="T73" fmla="*/ 1214 h 1526"/>
                            <a:gd name="T74" fmla="*/ 545 w 1613"/>
                            <a:gd name="T75" fmla="*/ 1129 h 1526"/>
                            <a:gd name="T76" fmla="*/ 447 w 1613"/>
                            <a:gd name="T77" fmla="*/ 1021 h 1526"/>
                            <a:gd name="T78" fmla="*/ 403 w 1613"/>
                            <a:gd name="T79" fmla="*/ 957 h 1526"/>
                            <a:gd name="T80" fmla="*/ 418 w 1613"/>
                            <a:gd name="T81" fmla="*/ 909 h 1526"/>
                            <a:gd name="T82" fmla="*/ 472 w 1613"/>
                            <a:gd name="T83" fmla="*/ 880 h 1526"/>
                            <a:gd name="T84" fmla="*/ 554 w 1613"/>
                            <a:gd name="T85" fmla="*/ 881 h 1526"/>
                            <a:gd name="T86" fmla="*/ 615 w 1613"/>
                            <a:gd name="T87" fmla="*/ 900 h 1526"/>
                            <a:gd name="T88" fmla="*/ 639 w 1613"/>
                            <a:gd name="T89" fmla="*/ 899 h 1526"/>
                            <a:gd name="T90" fmla="*/ 643 w 1613"/>
                            <a:gd name="T91" fmla="*/ 874 h 1526"/>
                            <a:gd name="T92" fmla="*/ 598 w 1613"/>
                            <a:gd name="T93" fmla="*/ 840 h 1526"/>
                            <a:gd name="T94" fmla="*/ 520 w 1613"/>
                            <a:gd name="T95" fmla="*/ 827 h 1526"/>
                            <a:gd name="T96" fmla="*/ 431 w 1613"/>
                            <a:gd name="T97" fmla="*/ 849 h 1526"/>
                            <a:gd name="T98" fmla="*/ 328 w 1613"/>
                            <a:gd name="T99" fmla="*/ 884 h 1526"/>
                            <a:gd name="T100" fmla="*/ 257 w 1613"/>
                            <a:gd name="T101" fmla="*/ 886 h 1526"/>
                            <a:gd name="T102" fmla="*/ 187 w 1613"/>
                            <a:gd name="T103" fmla="*/ 854 h 1526"/>
                            <a:gd name="T104" fmla="*/ 132 w 1613"/>
                            <a:gd name="T105" fmla="*/ 795 h 1526"/>
                            <a:gd name="T106" fmla="*/ 54 w 1613"/>
                            <a:gd name="T107" fmla="*/ 676 h 1526"/>
                            <a:gd name="T108" fmla="*/ 4 w 1613"/>
                            <a:gd name="T109" fmla="*/ 548 h 1526"/>
                            <a:gd name="T110" fmla="*/ 5 w 1613"/>
                            <a:gd name="T111" fmla="*/ 464 h 1526"/>
                            <a:gd name="T112" fmla="*/ 30 w 1613"/>
                            <a:gd name="T113" fmla="*/ 290 h 1526"/>
                            <a:gd name="T114" fmla="*/ 90 w 1613"/>
                            <a:gd name="T115" fmla="*/ 164 h 1526"/>
                            <a:gd name="T116" fmla="*/ 0 60000 65536"/>
                            <a:gd name="T117" fmla="*/ 0 60000 65536"/>
                            <a:gd name="T118" fmla="*/ 0 60000 65536"/>
                            <a:gd name="T119" fmla="*/ 0 60000 65536"/>
                            <a:gd name="T120" fmla="*/ 0 60000 65536"/>
                            <a:gd name="T121" fmla="*/ 0 60000 65536"/>
                            <a:gd name="T122" fmla="*/ 0 60000 65536"/>
                            <a:gd name="T123" fmla="*/ 0 60000 65536"/>
                            <a:gd name="T124" fmla="*/ 0 60000 65536"/>
                            <a:gd name="T125" fmla="*/ 0 60000 65536"/>
                            <a:gd name="T126" fmla="*/ 0 60000 65536"/>
                            <a:gd name="T127" fmla="*/ 0 60000 65536"/>
                            <a:gd name="T128" fmla="*/ 0 60000 65536"/>
                            <a:gd name="T129" fmla="*/ 0 60000 65536"/>
                            <a:gd name="T130" fmla="*/ 0 60000 65536"/>
                            <a:gd name="T131" fmla="*/ 0 60000 65536"/>
                            <a:gd name="T132" fmla="*/ 0 60000 65536"/>
                            <a:gd name="T133" fmla="*/ 0 60000 65536"/>
                            <a:gd name="T134" fmla="*/ 0 60000 65536"/>
                            <a:gd name="T135" fmla="*/ 0 60000 65536"/>
                            <a:gd name="T136" fmla="*/ 0 60000 65536"/>
                            <a:gd name="T137" fmla="*/ 0 60000 65536"/>
                            <a:gd name="T138" fmla="*/ 0 60000 65536"/>
                            <a:gd name="T139" fmla="*/ 0 60000 65536"/>
                            <a:gd name="T140" fmla="*/ 0 60000 65536"/>
                            <a:gd name="T141" fmla="*/ 0 60000 65536"/>
                            <a:gd name="T142" fmla="*/ 0 60000 65536"/>
                            <a:gd name="T143" fmla="*/ 0 60000 65536"/>
                            <a:gd name="T144" fmla="*/ 0 60000 65536"/>
                            <a:gd name="T145" fmla="*/ 0 60000 65536"/>
                            <a:gd name="T146" fmla="*/ 0 60000 65536"/>
                            <a:gd name="T147" fmla="*/ 0 60000 65536"/>
                            <a:gd name="T148" fmla="*/ 0 60000 65536"/>
                            <a:gd name="T149" fmla="*/ 0 60000 65536"/>
                            <a:gd name="T150" fmla="*/ 0 60000 65536"/>
                            <a:gd name="T151" fmla="*/ 0 60000 65536"/>
                            <a:gd name="T152" fmla="*/ 0 60000 65536"/>
                            <a:gd name="T153" fmla="*/ 0 60000 65536"/>
                            <a:gd name="T154" fmla="*/ 0 60000 65536"/>
                            <a:gd name="T155" fmla="*/ 0 60000 65536"/>
                            <a:gd name="T156" fmla="*/ 0 60000 65536"/>
                            <a:gd name="T157" fmla="*/ 0 60000 65536"/>
                            <a:gd name="T158" fmla="*/ 0 60000 65536"/>
                            <a:gd name="T159" fmla="*/ 0 60000 65536"/>
                            <a:gd name="T160" fmla="*/ 0 60000 65536"/>
                            <a:gd name="T161" fmla="*/ 0 60000 65536"/>
                            <a:gd name="T162" fmla="*/ 0 60000 65536"/>
                            <a:gd name="T163" fmla="*/ 0 60000 65536"/>
                            <a:gd name="T164" fmla="*/ 0 60000 65536"/>
                            <a:gd name="T165" fmla="*/ 0 60000 65536"/>
                            <a:gd name="T166" fmla="*/ 0 60000 65536"/>
                            <a:gd name="T167" fmla="*/ 0 60000 65536"/>
                            <a:gd name="T168" fmla="*/ 0 60000 65536"/>
                            <a:gd name="T169" fmla="*/ 0 60000 65536"/>
                            <a:gd name="T170" fmla="*/ 0 60000 65536"/>
                            <a:gd name="T171" fmla="*/ 0 60000 65536"/>
                            <a:gd name="T172" fmla="*/ 0 60000 65536"/>
                            <a:gd name="T173" fmla="*/ 0 60000 65536"/>
                            <a:gd name="T174" fmla="*/ 0 w 1613"/>
                            <a:gd name="T175" fmla="*/ 0 h 1526"/>
                            <a:gd name="T176" fmla="*/ 1613 w 1613"/>
                            <a:gd name="T177" fmla="*/ 1526 h 1526"/>
                          </a:gdLst>
                          <a:ahLst/>
                          <a:cxnLst>
                            <a:cxn ang="T116">
                              <a:pos x="T0" y="T1"/>
                            </a:cxn>
                            <a:cxn ang="T117">
                              <a:pos x="T2" y="T3"/>
                            </a:cxn>
                            <a:cxn ang="T118">
                              <a:pos x="T4" y="T5"/>
                            </a:cxn>
                            <a:cxn ang="T119">
                              <a:pos x="T6" y="T7"/>
                            </a:cxn>
                            <a:cxn ang="T120">
                              <a:pos x="T8" y="T9"/>
                            </a:cxn>
                            <a:cxn ang="T121">
                              <a:pos x="T10" y="T11"/>
                            </a:cxn>
                            <a:cxn ang="T122">
                              <a:pos x="T12" y="T13"/>
                            </a:cxn>
                            <a:cxn ang="T123">
                              <a:pos x="T14" y="T15"/>
                            </a:cxn>
                            <a:cxn ang="T124">
                              <a:pos x="T16" y="T17"/>
                            </a:cxn>
                            <a:cxn ang="T125">
                              <a:pos x="T18" y="T19"/>
                            </a:cxn>
                            <a:cxn ang="T126">
                              <a:pos x="T20" y="T21"/>
                            </a:cxn>
                            <a:cxn ang="T127">
                              <a:pos x="T22" y="T23"/>
                            </a:cxn>
                            <a:cxn ang="T128">
                              <a:pos x="T24" y="T25"/>
                            </a:cxn>
                            <a:cxn ang="T129">
                              <a:pos x="T26" y="T27"/>
                            </a:cxn>
                            <a:cxn ang="T130">
                              <a:pos x="T28" y="T29"/>
                            </a:cxn>
                            <a:cxn ang="T131">
                              <a:pos x="T30" y="T31"/>
                            </a:cxn>
                            <a:cxn ang="T132">
                              <a:pos x="T32" y="T33"/>
                            </a:cxn>
                            <a:cxn ang="T133">
                              <a:pos x="T34" y="T35"/>
                            </a:cxn>
                            <a:cxn ang="T134">
                              <a:pos x="T36" y="T37"/>
                            </a:cxn>
                            <a:cxn ang="T135">
                              <a:pos x="T38" y="T39"/>
                            </a:cxn>
                            <a:cxn ang="T136">
                              <a:pos x="T40" y="T41"/>
                            </a:cxn>
                            <a:cxn ang="T137">
                              <a:pos x="T42" y="T43"/>
                            </a:cxn>
                            <a:cxn ang="T138">
                              <a:pos x="T44" y="T45"/>
                            </a:cxn>
                            <a:cxn ang="T139">
                              <a:pos x="T46" y="T47"/>
                            </a:cxn>
                            <a:cxn ang="T140">
                              <a:pos x="T48" y="T49"/>
                            </a:cxn>
                            <a:cxn ang="T141">
                              <a:pos x="T50" y="T51"/>
                            </a:cxn>
                            <a:cxn ang="T142">
                              <a:pos x="T52" y="T53"/>
                            </a:cxn>
                            <a:cxn ang="T143">
                              <a:pos x="T54" y="T55"/>
                            </a:cxn>
                            <a:cxn ang="T144">
                              <a:pos x="T56" y="T57"/>
                            </a:cxn>
                            <a:cxn ang="T145">
                              <a:pos x="T58" y="T59"/>
                            </a:cxn>
                            <a:cxn ang="T146">
                              <a:pos x="T60" y="T61"/>
                            </a:cxn>
                            <a:cxn ang="T147">
                              <a:pos x="T62" y="T63"/>
                            </a:cxn>
                            <a:cxn ang="T148">
                              <a:pos x="T64" y="T65"/>
                            </a:cxn>
                            <a:cxn ang="T149">
                              <a:pos x="T66" y="T67"/>
                            </a:cxn>
                            <a:cxn ang="T150">
                              <a:pos x="T68" y="T69"/>
                            </a:cxn>
                            <a:cxn ang="T151">
                              <a:pos x="T70" y="T71"/>
                            </a:cxn>
                            <a:cxn ang="T152">
                              <a:pos x="T72" y="T73"/>
                            </a:cxn>
                            <a:cxn ang="T153">
                              <a:pos x="T74" y="T75"/>
                            </a:cxn>
                            <a:cxn ang="T154">
                              <a:pos x="T76" y="T77"/>
                            </a:cxn>
                            <a:cxn ang="T155">
                              <a:pos x="T78" y="T79"/>
                            </a:cxn>
                            <a:cxn ang="T156">
                              <a:pos x="T80" y="T81"/>
                            </a:cxn>
                            <a:cxn ang="T157">
                              <a:pos x="T82" y="T83"/>
                            </a:cxn>
                            <a:cxn ang="T158">
                              <a:pos x="T84" y="T85"/>
                            </a:cxn>
                            <a:cxn ang="T159">
                              <a:pos x="T86" y="T87"/>
                            </a:cxn>
                            <a:cxn ang="T160">
                              <a:pos x="T88" y="T89"/>
                            </a:cxn>
                            <a:cxn ang="T161">
                              <a:pos x="T90" y="T91"/>
                            </a:cxn>
                            <a:cxn ang="T162">
                              <a:pos x="T92" y="T93"/>
                            </a:cxn>
                            <a:cxn ang="T163">
                              <a:pos x="T94" y="T95"/>
                            </a:cxn>
                            <a:cxn ang="T164">
                              <a:pos x="T96" y="T97"/>
                            </a:cxn>
                            <a:cxn ang="T165">
                              <a:pos x="T98" y="T99"/>
                            </a:cxn>
                            <a:cxn ang="T166">
                              <a:pos x="T100" y="T101"/>
                            </a:cxn>
                            <a:cxn ang="T167">
                              <a:pos x="T102" y="T103"/>
                            </a:cxn>
                            <a:cxn ang="T168">
                              <a:pos x="T104" y="T105"/>
                            </a:cxn>
                            <a:cxn ang="T169">
                              <a:pos x="T106" y="T107"/>
                            </a:cxn>
                            <a:cxn ang="T170">
                              <a:pos x="T108" y="T109"/>
                            </a:cxn>
                            <a:cxn ang="T171">
                              <a:pos x="T110" y="T111"/>
                            </a:cxn>
                            <a:cxn ang="T172">
                              <a:pos x="T112" y="T113"/>
                            </a:cxn>
                            <a:cxn ang="T173">
                              <a:pos x="T114" y="T115"/>
                            </a:cxn>
                          </a:cxnLst>
                          <a:rect l="T174" t="T175" r="T176" b="T177"/>
                          <a:pathLst>
                            <a:path w="1613" h="1526">
                              <a:moveTo>
                                <a:pt x="125" y="122"/>
                              </a:moveTo>
                              <a:lnTo>
                                <a:pt x="167" y="85"/>
                              </a:lnTo>
                              <a:lnTo>
                                <a:pt x="208" y="52"/>
                              </a:lnTo>
                              <a:lnTo>
                                <a:pt x="255" y="26"/>
                              </a:lnTo>
                              <a:lnTo>
                                <a:pt x="309" y="8"/>
                              </a:lnTo>
                              <a:lnTo>
                                <a:pt x="354" y="2"/>
                              </a:lnTo>
                              <a:lnTo>
                                <a:pt x="407" y="0"/>
                              </a:lnTo>
                              <a:lnTo>
                                <a:pt x="484" y="7"/>
                              </a:lnTo>
                              <a:lnTo>
                                <a:pt x="558" y="24"/>
                              </a:lnTo>
                              <a:lnTo>
                                <a:pt x="606" y="59"/>
                              </a:lnTo>
                              <a:lnTo>
                                <a:pt x="643" y="109"/>
                              </a:lnTo>
                              <a:lnTo>
                                <a:pt x="674" y="168"/>
                              </a:lnTo>
                              <a:lnTo>
                                <a:pt x="708" y="225"/>
                              </a:lnTo>
                              <a:lnTo>
                                <a:pt x="747" y="273"/>
                              </a:lnTo>
                              <a:lnTo>
                                <a:pt x="782" y="312"/>
                              </a:lnTo>
                              <a:lnTo>
                                <a:pt x="827" y="369"/>
                              </a:lnTo>
                              <a:lnTo>
                                <a:pt x="846" y="421"/>
                              </a:lnTo>
                              <a:lnTo>
                                <a:pt x="850" y="462"/>
                              </a:lnTo>
                              <a:lnTo>
                                <a:pt x="846" y="485"/>
                              </a:lnTo>
                              <a:lnTo>
                                <a:pt x="834" y="525"/>
                              </a:lnTo>
                              <a:lnTo>
                                <a:pt x="814" y="561"/>
                              </a:lnTo>
                              <a:lnTo>
                                <a:pt x="786" y="602"/>
                              </a:lnTo>
                              <a:lnTo>
                                <a:pt x="751" y="654"/>
                              </a:lnTo>
                              <a:lnTo>
                                <a:pt x="720" y="694"/>
                              </a:lnTo>
                              <a:lnTo>
                                <a:pt x="694" y="737"/>
                              </a:lnTo>
                              <a:lnTo>
                                <a:pt x="683" y="763"/>
                              </a:lnTo>
                              <a:lnTo>
                                <a:pt x="682" y="779"/>
                              </a:lnTo>
                              <a:lnTo>
                                <a:pt x="689" y="792"/>
                              </a:lnTo>
                              <a:lnTo>
                                <a:pt x="702" y="798"/>
                              </a:lnTo>
                              <a:lnTo>
                                <a:pt x="714" y="795"/>
                              </a:lnTo>
                              <a:lnTo>
                                <a:pt x="728" y="782"/>
                              </a:lnTo>
                              <a:lnTo>
                                <a:pt x="744" y="755"/>
                              </a:lnTo>
                              <a:lnTo>
                                <a:pt x="771" y="712"/>
                              </a:lnTo>
                              <a:lnTo>
                                <a:pt x="802" y="666"/>
                              </a:lnTo>
                              <a:lnTo>
                                <a:pt x="832" y="627"/>
                              </a:lnTo>
                              <a:lnTo>
                                <a:pt x="860" y="592"/>
                              </a:lnTo>
                              <a:lnTo>
                                <a:pt x="891" y="560"/>
                              </a:lnTo>
                              <a:lnTo>
                                <a:pt x="906" y="549"/>
                              </a:lnTo>
                              <a:lnTo>
                                <a:pt x="923" y="547"/>
                              </a:lnTo>
                              <a:lnTo>
                                <a:pt x="941" y="552"/>
                              </a:lnTo>
                              <a:lnTo>
                                <a:pt x="951" y="560"/>
                              </a:lnTo>
                              <a:lnTo>
                                <a:pt x="970" y="597"/>
                              </a:lnTo>
                              <a:lnTo>
                                <a:pt x="999" y="662"/>
                              </a:lnTo>
                              <a:lnTo>
                                <a:pt x="1028" y="737"/>
                              </a:lnTo>
                              <a:lnTo>
                                <a:pt x="1058" y="810"/>
                              </a:lnTo>
                              <a:lnTo>
                                <a:pt x="1086" y="871"/>
                              </a:lnTo>
                              <a:lnTo>
                                <a:pt x="1137" y="955"/>
                              </a:lnTo>
                              <a:lnTo>
                                <a:pt x="1189" y="1041"/>
                              </a:lnTo>
                              <a:lnTo>
                                <a:pt x="1244" y="1124"/>
                              </a:lnTo>
                              <a:lnTo>
                                <a:pt x="1295" y="1190"/>
                              </a:lnTo>
                              <a:lnTo>
                                <a:pt x="1353" y="1239"/>
                              </a:lnTo>
                              <a:lnTo>
                                <a:pt x="1408" y="1290"/>
                              </a:lnTo>
                              <a:lnTo>
                                <a:pt x="1460" y="1335"/>
                              </a:lnTo>
                              <a:lnTo>
                                <a:pt x="1515" y="1379"/>
                              </a:lnTo>
                              <a:lnTo>
                                <a:pt x="1583" y="1431"/>
                              </a:lnTo>
                              <a:lnTo>
                                <a:pt x="1598" y="1449"/>
                              </a:lnTo>
                              <a:lnTo>
                                <a:pt x="1612" y="1468"/>
                              </a:lnTo>
                              <a:lnTo>
                                <a:pt x="1613" y="1482"/>
                              </a:lnTo>
                              <a:lnTo>
                                <a:pt x="1606" y="1502"/>
                              </a:lnTo>
                              <a:lnTo>
                                <a:pt x="1593" y="1513"/>
                              </a:lnTo>
                              <a:lnTo>
                                <a:pt x="1573" y="1520"/>
                              </a:lnTo>
                              <a:lnTo>
                                <a:pt x="1531" y="1524"/>
                              </a:lnTo>
                              <a:lnTo>
                                <a:pt x="1482" y="1526"/>
                              </a:lnTo>
                              <a:lnTo>
                                <a:pt x="1399" y="1518"/>
                              </a:lnTo>
                              <a:lnTo>
                                <a:pt x="1322" y="1508"/>
                              </a:lnTo>
                              <a:lnTo>
                                <a:pt x="1253" y="1498"/>
                              </a:lnTo>
                              <a:lnTo>
                                <a:pt x="1170" y="1481"/>
                              </a:lnTo>
                              <a:lnTo>
                                <a:pt x="1088" y="1454"/>
                              </a:lnTo>
                              <a:lnTo>
                                <a:pt x="1026" y="1427"/>
                              </a:lnTo>
                              <a:lnTo>
                                <a:pt x="968" y="1392"/>
                              </a:lnTo>
                              <a:lnTo>
                                <a:pt x="883" y="1353"/>
                              </a:lnTo>
                              <a:lnTo>
                                <a:pt x="794" y="1306"/>
                              </a:lnTo>
                              <a:lnTo>
                                <a:pt x="714" y="1262"/>
                              </a:lnTo>
                              <a:lnTo>
                                <a:pt x="654" y="1214"/>
                              </a:lnTo>
                              <a:lnTo>
                                <a:pt x="597" y="1171"/>
                              </a:lnTo>
                              <a:lnTo>
                                <a:pt x="545" y="1129"/>
                              </a:lnTo>
                              <a:lnTo>
                                <a:pt x="492" y="1067"/>
                              </a:lnTo>
                              <a:lnTo>
                                <a:pt x="447" y="1021"/>
                              </a:lnTo>
                              <a:lnTo>
                                <a:pt x="410" y="977"/>
                              </a:lnTo>
                              <a:lnTo>
                                <a:pt x="403" y="957"/>
                              </a:lnTo>
                              <a:lnTo>
                                <a:pt x="403" y="934"/>
                              </a:lnTo>
                              <a:lnTo>
                                <a:pt x="418" y="909"/>
                              </a:lnTo>
                              <a:lnTo>
                                <a:pt x="441" y="891"/>
                              </a:lnTo>
                              <a:lnTo>
                                <a:pt x="472" y="880"/>
                              </a:lnTo>
                              <a:lnTo>
                                <a:pt x="509" y="874"/>
                              </a:lnTo>
                              <a:lnTo>
                                <a:pt x="554" y="881"/>
                              </a:lnTo>
                              <a:lnTo>
                                <a:pt x="597" y="894"/>
                              </a:lnTo>
                              <a:lnTo>
                                <a:pt x="615" y="900"/>
                              </a:lnTo>
                              <a:lnTo>
                                <a:pt x="629" y="903"/>
                              </a:lnTo>
                              <a:lnTo>
                                <a:pt x="639" y="899"/>
                              </a:lnTo>
                              <a:lnTo>
                                <a:pt x="646" y="887"/>
                              </a:lnTo>
                              <a:lnTo>
                                <a:pt x="643" y="874"/>
                              </a:lnTo>
                              <a:lnTo>
                                <a:pt x="633" y="859"/>
                              </a:lnTo>
                              <a:lnTo>
                                <a:pt x="598" y="840"/>
                              </a:lnTo>
                              <a:lnTo>
                                <a:pt x="559" y="830"/>
                              </a:lnTo>
                              <a:lnTo>
                                <a:pt x="520" y="827"/>
                              </a:lnTo>
                              <a:lnTo>
                                <a:pt x="481" y="835"/>
                              </a:lnTo>
                              <a:lnTo>
                                <a:pt x="431" y="849"/>
                              </a:lnTo>
                              <a:lnTo>
                                <a:pt x="373" y="870"/>
                              </a:lnTo>
                              <a:lnTo>
                                <a:pt x="328" y="884"/>
                              </a:lnTo>
                              <a:lnTo>
                                <a:pt x="293" y="890"/>
                              </a:lnTo>
                              <a:lnTo>
                                <a:pt x="257" y="886"/>
                              </a:lnTo>
                              <a:lnTo>
                                <a:pt x="224" y="874"/>
                              </a:lnTo>
                              <a:lnTo>
                                <a:pt x="187" y="854"/>
                              </a:lnTo>
                              <a:lnTo>
                                <a:pt x="160" y="829"/>
                              </a:lnTo>
                              <a:lnTo>
                                <a:pt x="132" y="795"/>
                              </a:lnTo>
                              <a:lnTo>
                                <a:pt x="94" y="744"/>
                              </a:lnTo>
                              <a:lnTo>
                                <a:pt x="54" y="676"/>
                              </a:lnTo>
                              <a:lnTo>
                                <a:pt x="23" y="611"/>
                              </a:lnTo>
                              <a:lnTo>
                                <a:pt x="4" y="548"/>
                              </a:lnTo>
                              <a:lnTo>
                                <a:pt x="0" y="504"/>
                              </a:lnTo>
                              <a:lnTo>
                                <a:pt x="5" y="464"/>
                              </a:lnTo>
                              <a:lnTo>
                                <a:pt x="18" y="381"/>
                              </a:lnTo>
                              <a:lnTo>
                                <a:pt x="30" y="290"/>
                              </a:lnTo>
                              <a:lnTo>
                                <a:pt x="58" y="216"/>
                              </a:lnTo>
                              <a:lnTo>
                                <a:pt x="90" y="164"/>
                              </a:lnTo>
                              <a:lnTo>
                                <a:pt x="125" y="122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FF8080"/>
                        </a:solidFill>
                        <a:ln>
                          <a:noFill/>
                        </a:ln>
                        <a:extLs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round/>
                              <a:headEnd/>
                              <a:tailEnd/>
                            </a14:hiddenLine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de-DE"/>
                        </a:p>
                      </p:txBody>
                    </p:sp>
                    <p:grpSp>
                      <p:nvGrpSpPr>
                        <p:cNvPr id="9282" name="Group 43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850" y="1982"/>
                          <a:ext cx="1612" cy="1526"/>
                          <a:chOff x="850" y="1982"/>
                          <a:chExt cx="1612" cy="1526"/>
                        </a:xfrm>
                      </p:grpSpPr>
                      <p:sp>
                        <p:nvSpPr>
                          <p:cNvPr id="9283" name="Freeform 44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1250" y="2530"/>
                            <a:ext cx="1212" cy="978"/>
                          </a:xfrm>
                          <a:custGeom>
                            <a:avLst/>
                            <a:gdLst>
                              <a:gd name="T0" fmla="*/ 430 w 1212"/>
                              <a:gd name="T1" fmla="*/ 80 h 978"/>
                              <a:gd name="T2" fmla="*/ 489 w 1212"/>
                              <a:gd name="T3" fmla="*/ 13 h 978"/>
                              <a:gd name="T4" fmla="*/ 522 w 1212"/>
                              <a:gd name="T5" fmla="*/ 0 h 978"/>
                              <a:gd name="T6" fmla="*/ 550 w 1212"/>
                              <a:gd name="T7" fmla="*/ 13 h 978"/>
                              <a:gd name="T8" fmla="*/ 597 w 1212"/>
                              <a:gd name="T9" fmla="*/ 115 h 978"/>
                              <a:gd name="T10" fmla="*/ 657 w 1212"/>
                              <a:gd name="T11" fmla="*/ 262 h 978"/>
                              <a:gd name="T12" fmla="*/ 736 w 1212"/>
                              <a:gd name="T13" fmla="*/ 407 h 978"/>
                              <a:gd name="T14" fmla="*/ 844 w 1212"/>
                              <a:gd name="T15" fmla="*/ 576 h 978"/>
                              <a:gd name="T16" fmla="*/ 952 w 1212"/>
                              <a:gd name="T17" fmla="*/ 693 h 978"/>
                              <a:gd name="T18" fmla="*/ 1058 w 1212"/>
                              <a:gd name="T19" fmla="*/ 787 h 978"/>
                              <a:gd name="T20" fmla="*/ 1182 w 1212"/>
                              <a:gd name="T21" fmla="*/ 883 h 978"/>
                              <a:gd name="T22" fmla="*/ 1210 w 1212"/>
                              <a:gd name="T23" fmla="*/ 920 h 978"/>
                              <a:gd name="T24" fmla="*/ 1205 w 1212"/>
                              <a:gd name="T25" fmla="*/ 954 h 978"/>
                              <a:gd name="T26" fmla="*/ 1171 w 1212"/>
                              <a:gd name="T27" fmla="*/ 972 h 978"/>
                              <a:gd name="T28" fmla="*/ 1081 w 1212"/>
                              <a:gd name="T29" fmla="*/ 978 h 978"/>
                              <a:gd name="T30" fmla="*/ 921 w 1212"/>
                              <a:gd name="T31" fmla="*/ 960 h 978"/>
                              <a:gd name="T32" fmla="*/ 768 w 1212"/>
                              <a:gd name="T33" fmla="*/ 933 h 978"/>
                              <a:gd name="T34" fmla="*/ 624 w 1212"/>
                              <a:gd name="T35" fmla="*/ 879 h 978"/>
                              <a:gd name="T36" fmla="*/ 481 w 1212"/>
                              <a:gd name="T37" fmla="*/ 805 h 978"/>
                              <a:gd name="T38" fmla="*/ 313 w 1212"/>
                              <a:gd name="T39" fmla="*/ 716 h 978"/>
                              <a:gd name="T40" fmla="*/ 197 w 1212"/>
                              <a:gd name="T41" fmla="*/ 624 h 978"/>
                              <a:gd name="T42" fmla="*/ 92 w 1212"/>
                              <a:gd name="T43" fmla="*/ 519 h 978"/>
                              <a:gd name="T44" fmla="*/ 10 w 1212"/>
                              <a:gd name="T45" fmla="*/ 429 h 978"/>
                              <a:gd name="T46" fmla="*/ 4 w 1212"/>
                              <a:gd name="T47" fmla="*/ 386 h 978"/>
                              <a:gd name="T48" fmla="*/ 41 w 1212"/>
                              <a:gd name="T49" fmla="*/ 343 h 978"/>
                              <a:gd name="T50" fmla="*/ 109 w 1212"/>
                              <a:gd name="T51" fmla="*/ 326 h 978"/>
                              <a:gd name="T52" fmla="*/ 173 w 1212"/>
                              <a:gd name="T53" fmla="*/ 336 h 978"/>
                              <a:gd name="T54" fmla="*/ 224 w 1212"/>
                              <a:gd name="T55" fmla="*/ 354 h 978"/>
                              <a:gd name="T56" fmla="*/ 166 w 1212"/>
                              <a:gd name="T57" fmla="*/ 351 h 978"/>
                              <a:gd name="T58" fmla="*/ 118 w 1212"/>
                              <a:gd name="T59" fmla="*/ 356 h 978"/>
                              <a:gd name="T60" fmla="*/ 76 w 1212"/>
                              <a:gd name="T61" fmla="*/ 377 h 978"/>
                              <a:gd name="T62" fmla="*/ 53 w 1212"/>
                              <a:gd name="T63" fmla="*/ 409 h 978"/>
                              <a:gd name="T64" fmla="*/ 61 w 1212"/>
                              <a:gd name="T65" fmla="*/ 429 h 978"/>
                              <a:gd name="T66" fmla="*/ 99 w 1212"/>
                              <a:gd name="T67" fmla="*/ 482 h 978"/>
                              <a:gd name="T68" fmla="*/ 169 w 1212"/>
                              <a:gd name="T69" fmla="*/ 556 h 978"/>
                              <a:gd name="T70" fmla="*/ 255 w 1212"/>
                              <a:gd name="T71" fmla="*/ 631 h 978"/>
                              <a:gd name="T72" fmla="*/ 318 w 1212"/>
                              <a:gd name="T73" fmla="*/ 678 h 978"/>
                              <a:gd name="T74" fmla="*/ 386 w 1212"/>
                              <a:gd name="T75" fmla="*/ 720 h 978"/>
                              <a:gd name="T76" fmla="*/ 441 w 1212"/>
                              <a:gd name="T77" fmla="*/ 738 h 978"/>
                              <a:gd name="T78" fmla="*/ 496 w 1212"/>
                              <a:gd name="T79" fmla="*/ 762 h 978"/>
                              <a:gd name="T80" fmla="*/ 591 w 1212"/>
                              <a:gd name="T81" fmla="*/ 812 h 978"/>
                              <a:gd name="T82" fmla="*/ 675 w 1212"/>
                              <a:gd name="T83" fmla="*/ 857 h 978"/>
                              <a:gd name="T84" fmla="*/ 751 w 1212"/>
                              <a:gd name="T85" fmla="*/ 888 h 978"/>
                              <a:gd name="T86" fmla="*/ 828 w 1212"/>
                              <a:gd name="T87" fmla="*/ 911 h 978"/>
                              <a:gd name="T88" fmla="*/ 914 w 1212"/>
                              <a:gd name="T89" fmla="*/ 921 h 978"/>
                              <a:gd name="T90" fmla="*/ 1007 w 1212"/>
                              <a:gd name="T91" fmla="*/ 930 h 978"/>
                              <a:gd name="T92" fmla="*/ 1042 w 1212"/>
                              <a:gd name="T93" fmla="*/ 918 h 978"/>
                              <a:gd name="T94" fmla="*/ 1058 w 1212"/>
                              <a:gd name="T95" fmla="*/ 882 h 978"/>
                              <a:gd name="T96" fmla="*/ 1038 w 1212"/>
                              <a:gd name="T97" fmla="*/ 837 h 978"/>
                              <a:gd name="T98" fmla="*/ 975 w 1212"/>
                              <a:gd name="T99" fmla="*/ 767 h 978"/>
                              <a:gd name="T100" fmla="*/ 907 w 1212"/>
                              <a:gd name="T101" fmla="*/ 713 h 978"/>
                              <a:gd name="T102" fmla="*/ 837 w 1212"/>
                              <a:gd name="T103" fmla="*/ 655 h 978"/>
                              <a:gd name="T104" fmla="*/ 787 w 1212"/>
                              <a:gd name="T105" fmla="*/ 585 h 978"/>
                              <a:gd name="T106" fmla="*/ 740 w 1212"/>
                              <a:gd name="T107" fmla="*/ 505 h 978"/>
                              <a:gd name="T108" fmla="*/ 693 w 1212"/>
                              <a:gd name="T109" fmla="*/ 425 h 978"/>
                              <a:gd name="T110" fmla="*/ 650 w 1212"/>
                              <a:gd name="T111" fmla="*/ 340 h 978"/>
                              <a:gd name="T112" fmla="*/ 611 w 1212"/>
                              <a:gd name="T113" fmla="*/ 258 h 978"/>
                              <a:gd name="T114" fmla="*/ 574 w 1212"/>
                              <a:gd name="T115" fmla="*/ 182 h 978"/>
                              <a:gd name="T116" fmla="*/ 553 w 1212"/>
                              <a:gd name="T117" fmla="*/ 114 h 978"/>
                              <a:gd name="T118" fmla="*/ 529 w 1212"/>
                              <a:gd name="T119" fmla="*/ 84 h 978"/>
                              <a:gd name="T120" fmla="*/ 495 w 1212"/>
                              <a:gd name="T121" fmla="*/ 80 h 978"/>
                              <a:gd name="T122" fmla="*/ 453 w 1212"/>
                              <a:gd name="T123" fmla="*/ 100 h 978"/>
                              <a:gd name="T124" fmla="*/ 401 w 1212"/>
                              <a:gd name="T125" fmla="*/ 119 h 978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60000 65536"/>
                              <a:gd name="T157" fmla="*/ 0 60000 65536"/>
                              <a:gd name="T158" fmla="*/ 0 60000 65536"/>
                              <a:gd name="T159" fmla="*/ 0 60000 65536"/>
                              <a:gd name="T160" fmla="*/ 0 60000 65536"/>
                              <a:gd name="T161" fmla="*/ 0 60000 65536"/>
                              <a:gd name="T162" fmla="*/ 0 60000 65536"/>
                              <a:gd name="T163" fmla="*/ 0 60000 65536"/>
                              <a:gd name="T164" fmla="*/ 0 60000 65536"/>
                              <a:gd name="T165" fmla="*/ 0 60000 65536"/>
                              <a:gd name="T166" fmla="*/ 0 60000 65536"/>
                              <a:gd name="T167" fmla="*/ 0 60000 65536"/>
                              <a:gd name="T168" fmla="*/ 0 60000 65536"/>
                              <a:gd name="T169" fmla="*/ 0 60000 65536"/>
                              <a:gd name="T170" fmla="*/ 0 60000 65536"/>
                              <a:gd name="T171" fmla="*/ 0 60000 65536"/>
                              <a:gd name="T172" fmla="*/ 0 60000 65536"/>
                              <a:gd name="T173" fmla="*/ 0 60000 65536"/>
                              <a:gd name="T174" fmla="*/ 0 60000 65536"/>
                              <a:gd name="T175" fmla="*/ 0 60000 65536"/>
                              <a:gd name="T176" fmla="*/ 0 60000 65536"/>
                              <a:gd name="T177" fmla="*/ 0 60000 65536"/>
                              <a:gd name="T178" fmla="*/ 0 60000 65536"/>
                              <a:gd name="T179" fmla="*/ 0 60000 65536"/>
                              <a:gd name="T180" fmla="*/ 0 60000 65536"/>
                              <a:gd name="T181" fmla="*/ 0 60000 65536"/>
                              <a:gd name="T182" fmla="*/ 0 60000 65536"/>
                              <a:gd name="T183" fmla="*/ 0 60000 65536"/>
                              <a:gd name="T184" fmla="*/ 0 60000 65536"/>
                              <a:gd name="T185" fmla="*/ 0 60000 65536"/>
                              <a:gd name="T186" fmla="*/ 0 60000 65536"/>
                              <a:gd name="T187" fmla="*/ 0 60000 65536"/>
                              <a:gd name="T188" fmla="*/ 0 60000 65536"/>
                              <a:gd name="T189" fmla="*/ 0 w 1212"/>
                              <a:gd name="T190" fmla="*/ 0 h 978"/>
                              <a:gd name="T191" fmla="*/ 1212 w 1212"/>
                              <a:gd name="T192" fmla="*/ 978 h 978"/>
                            </a:gdLst>
                            <a:ahLst/>
                            <a:cxnLst>
                              <a:cxn ang="T126">
                                <a:pos x="T0" y="T1"/>
                              </a:cxn>
                              <a:cxn ang="T127">
                                <a:pos x="T2" y="T3"/>
                              </a:cxn>
                              <a:cxn ang="T128">
                                <a:pos x="T4" y="T5"/>
                              </a:cxn>
                              <a:cxn ang="T129">
                                <a:pos x="T6" y="T7"/>
                              </a:cxn>
                              <a:cxn ang="T130">
                                <a:pos x="T8" y="T9"/>
                              </a:cxn>
                              <a:cxn ang="T131">
                                <a:pos x="T10" y="T11"/>
                              </a:cxn>
                              <a:cxn ang="T132">
                                <a:pos x="T12" y="T13"/>
                              </a:cxn>
                              <a:cxn ang="T133">
                                <a:pos x="T14" y="T15"/>
                              </a:cxn>
                              <a:cxn ang="T134">
                                <a:pos x="T16" y="T17"/>
                              </a:cxn>
                              <a:cxn ang="T135">
                                <a:pos x="T18" y="T19"/>
                              </a:cxn>
                              <a:cxn ang="T136">
                                <a:pos x="T20" y="T21"/>
                              </a:cxn>
                              <a:cxn ang="T137">
                                <a:pos x="T22" y="T23"/>
                              </a:cxn>
                              <a:cxn ang="T138">
                                <a:pos x="T24" y="T25"/>
                              </a:cxn>
                              <a:cxn ang="T139">
                                <a:pos x="T26" y="T27"/>
                              </a:cxn>
                              <a:cxn ang="T140">
                                <a:pos x="T28" y="T29"/>
                              </a:cxn>
                              <a:cxn ang="T141">
                                <a:pos x="T30" y="T31"/>
                              </a:cxn>
                              <a:cxn ang="T142">
                                <a:pos x="T32" y="T33"/>
                              </a:cxn>
                              <a:cxn ang="T143">
                                <a:pos x="T34" y="T35"/>
                              </a:cxn>
                              <a:cxn ang="T144">
                                <a:pos x="T36" y="T37"/>
                              </a:cxn>
                              <a:cxn ang="T145">
                                <a:pos x="T38" y="T39"/>
                              </a:cxn>
                              <a:cxn ang="T146">
                                <a:pos x="T40" y="T41"/>
                              </a:cxn>
                              <a:cxn ang="T147">
                                <a:pos x="T42" y="T43"/>
                              </a:cxn>
                              <a:cxn ang="T148">
                                <a:pos x="T44" y="T45"/>
                              </a:cxn>
                              <a:cxn ang="T149">
                                <a:pos x="T46" y="T47"/>
                              </a:cxn>
                              <a:cxn ang="T150">
                                <a:pos x="T48" y="T49"/>
                              </a:cxn>
                              <a:cxn ang="T151">
                                <a:pos x="T50" y="T51"/>
                              </a:cxn>
                              <a:cxn ang="T152">
                                <a:pos x="T52" y="T53"/>
                              </a:cxn>
                              <a:cxn ang="T153">
                                <a:pos x="T54" y="T55"/>
                              </a:cxn>
                              <a:cxn ang="T154">
                                <a:pos x="T56" y="T57"/>
                              </a:cxn>
                              <a:cxn ang="T155">
                                <a:pos x="T58" y="T59"/>
                              </a:cxn>
                              <a:cxn ang="T156">
                                <a:pos x="T60" y="T61"/>
                              </a:cxn>
                              <a:cxn ang="T157">
                                <a:pos x="T62" y="T63"/>
                              </a:cxn>
                              <a:cxn ang="T158">
                                <a:pos x="T64" y="T65"/>
                              </a:cxn>
                              <a:cxn ang="T159">
                                <a:pos x="T66" y="T67"/>
                              </a:cxn>
                              <a:cxn ang="T160">
                                <a:pos x="T68" y="T69"/>
                              </a:cxn>
                              <a:cxn ang="T161">
                                <a:pos x="T70" y="T71"/>
                              </a:cxn>
                              <a:cxn ang="T162">
                                <a:pos x="T72" y="T73"/>
                              </a:cxn>
                              <a:cxn ang="T163">
                                <a:pos x="T74" y="T75"/>
                              </a:cxn>
                              <a:cxn ang="T164">
                                <a:pos x="T76" y="T77"/>
                              </a:cxn>
                              <a:cxn ang="T165">
                                <a:pos x="T78" y="T79"/>
                              </a:cxn>
                              <a:cxn ang="T166">
                                <a:pos x="T80" y="T81"/>
                              </a:cxn>
                              <a:cxn ang="T167">
                                <a:pos x="T82" y="T83"/>
                              </a:cxn>
                              <a:cxn ang="T168">
                                <a:pos x="T84" y="T85"/>
                              </a:cxn>
                              <a:cxn ang="T169">
                                <a:pos x="T86" y="T87"/>
                              </a:cxn>
                              <a:cxn ang="T170">
                                <a:pos x="T88" y="T89"/>
                              </a:cxn>
                              <a:cxn ang="T171">
                                <a:pos x="T90" y="T91"/>
                              </a:cxn>
                              <a:cxn ang="T172">
                                <a:pos x="T92" y="T93"/>
                              </a:cxn>
                              <a:cxn ang="T173">
                                <a:pos x="T94" y="T95"/>
                              </a:cxn>
                              <a:cxn ang="T174">
                                <a:pos x="T96" y="T97"/>
                              </a:cxn>
                              <a:cxn ang="T175">
                                <a:pos x="T98" y="T99"/>
                              </a:cxn>
                              <a:cxn ang="T176">
                                <a:pos x="T100" y="T101"/>
                              </a:cxn>
                              <a:cxn ang="T177">
                                <a:pos x="T102" y="T103"/>
                              </a:cxn>
                              <a:cxn ang="T178">
                                <a:pos x="T104" y="T105"/>
                              </a:cxn>
                              <a:cxn ang="T179">
                                <a:pos x="T106" y="T107"/>
                              </a:cxn>
                              <a:cxn ang="T180">
                                <a:pos x="T108" y="T109"/>
                              </a:cxn>
                              <a:cxn ang="T181">
                                <a:pos x="T110" y="T111"/>
                              </a:cxn>
                              <a:cxn ang="T182">
                                <a:pos x="T112" y="T113"/>
                              </a:cxn>
                              <a:cxn ang="T183">
                                <a:pos x="T114" y="T115"/>
                              </a:cxn>
                              <a:cxn ang="T184">
                                <a:pos x="T116" y="T117"/>
                              </a:cxn>
                              <a:cxn ang="T185">
                                <a:pos x="T118" y="T119"/>
                              </a:cxn>
                              <a:cxn ang="T186">
                                <a:pos x="T120" y="T121"/>
                              </a:cxn>
                              <a:cxn ang="T187">
                                <a:pos x="T122" y="T123"/>
                              </a:cxn>
                              <a:cxn ang="T188">
                                <a:pos x="T124" y="T125"/>
                              </a:cxn>
                            </a:cxnLst>
                            <a:rect l="T189" t="T190" r="T191" b="T192"/>
                            <a:pathLst>
                              <a:path w="1212" h="978">
                                <a:moveTo>
                                  <a:pt x="401" y="119"/>
                                </a:moveTo>
                                <a:lnTo>
                                  <a:pt x="430" y="80"/>
                                </a:lnTo>
                                <a:lnTo>
                                  <a:pt x="458" y="45"/>
                                </a:lnTo>
                                <a:lnTo>
                                  <a:pt x="489" y="13"/>
                                </a:lnTo>
                                <a:lnTo>
                                  <a:pt x="504" y="3"/>
                                </a:lnTo>
                                <a:lnTo>
                                  <a:pt x="522" y="0"/>
                                </a:lnTo>
                                <a:lnTo>
                                  <a:pt x="539" y="6"/>
                                </a:lnTo>
                                <a:lnTo>
                                  <a:pt x="550" y="13"/>
                                </a:lnTo>
                                <a:lnTo>
                                  <a:pt x="569" y="51"/>
                                </a:lnTo>
                                <a:lnTo>
                                  <a:pt x="597" y="115"/>
                                </a:lnTo>
                                <a:lnTo>
                                  <a:pt x="627" y="191"/>
                                </a:lnTo>
                                <a:lnTo>
                                  <a:pt x="657" y="262"/>
                                </a:lnTo>
                                <a:lnTo>
                                  <a:pt x="685" y="323"/>
                                </a:lnTo>
                                <a:lnTo>
                                  <a:pt x="736" y="407"/>
                                </a:lnTo>
                                <a:lnTo>
                                  <a:pt x="787" y="493"/>
                                </a:lnTo>
                                <a:lnTo>
                                  <a:pt x="844" y="576"/>
                                </a:lnTo>
                                <a:lnTo>
                                  <a:pt x="895" y="643"/>
                                </a:lnTo>
                                <a:lnTo>
                                  <a:pt x="952" y="693"/>
                                </a:lnTo>
                                <a:lnTo>
                                  <a:pt x="1007" y="742"/>
                                </a:lnTo>
                                <a:lnTo>
                                  <a:pt x="1058" y="787"/>
                                </a:lnTo>
                                <a:lnTo>
                                  <a:pt x="1113" y="831"/>
                                </a:lnTo>
                                <a:lnTo>
                                  <a:pt x="1182" y="883"/>
                                </a:lnTo>
                                <a:lnTo>
                                  <a:pt x="1197" y="901"/>
                                </a:lnTo>
                                <a:lnTo>
                                  <a:pt x="1210" y="920"/>
                                </a:lnTo>
                                <a:lnTo>
                                  <a:pt x="1212" y="934"/>
                                </a:lnTo>
                                <a:lnTo>
                                  <a:pt x="1205" y="954"/>
                                </a:lnTo>
                                <a:lnTo>
                                  <a:pt x="1192" y="965"/>
                                </a:lnTo>
                                <a:lnTo>
                                  <a:pt x="1171" y="972"/>
                                </a:lnTo>
                                <a:lnTo>
                                  <a:pt x="1130" y="976"/>
                                </a:lnTo>
                                <a:lnTo>
                                  <a:pt x="1081" y="978"/>
                                </a:lnTo>
                                <a:lnTo>
                                  <a:pt x="998" y="970"/>
                                </a:lnTo>
                                <a:lnTo>
                                  <a:pt x="921" y="960"/>
                                </a:lnTo>
                                <a:lnTo>
                                  <a:pt x="853" y="950"/>
                                </a:lnTo>
                                <a:lnTo>
                                  <a:pt x="768" y="933"/>
                                </a:lnTo>
                                <a:lnTo>
                                  <a:pt x="686" y="906"/>
                                </a:lnTo>
                                <a:lnTo>
                                  <a:pt x="624" y="879"/>
                                </a:lnTo>
                                <a:lnTo>
                                  <a:pt x="566" y="844"/>
                                </a:lnTo>
                                <a:lnTo>
                                  <a:pt x="481" y="805"/>
                                </a:lnTo>
                                <a:lnTo>
                                  <a:pt x="392" y="758"/>
                                </a:lnTo>
                                <a:lnTo>
                                  <a:pt x="313" y="716"/>
                                </a:lnTo>
                                <a:lnTo>
                                  <a:pt x="254" y="668"/>
                                </a:lnTo>
                                <a:lnTo>
                                  <a:pt x="197" y="624"/>
                                </a:lnTo>
                                <a:lnTo>
                                  <a:pt x="145" y="581"/>
                                </a:lnTo>
                                <a:lnTo>
                                  <a:pt x="92" y="519"/>
                                </a:lnTo>
                                <a:lnTo>
                                  <a:pt x="47" y="473"/>
                                </a:lnTo>
                                <a:lnTo>
                                  <a:pt x="10" y="429"/>
                                </a:lnTo>
                                <a:lnTo>
                                  <a:pt x="0" y="409"/>
                                </a:lnTo>
                                <a:lnTo>
                                  <a:pt x="4" y="386"/>
                                </a:lnTo>
                                <a:lnTo>
                                  <a:pt x="18" y="361"/>
                                </a:lnTo>
                                <a:lnTo>
                                  <a:pt x="41" y="343"/>
                                </a:lnTo>
                                <a:lnTo>
                                  <a:pt x="72" y="332"/>
                                </a:lnTo>
                                <a:lnTo>
                                  <a:pt x="109" y="326"/>
                                </a:lnTo>
                                <a:lnTo>
                                  <a:pt x="146" y="329"/>
                                </a:lnTo>
                                <a:lnTo>
                                  <a:pt x="173" y="336"/>
                                </a:lnTo>
                                <a:lnTo>
                                  <a:pt x="206" y="348"/>
                                </a:lnTo>
                                <a:lnTo>
                                  <a:pt x="224" y="354"/>
                                </a:lnTo>
                                <a:lnTo>
                                  <a:pt x="196" y="354"/>
                                </a:lnTo>
                                <a:lnTo>
                                  <a:pt x="166" y="351"/>
                                </a:lnTo>
                                <a:lnTo>
                                  <a:pt x="142" y="352"/>
                                </a:lnTo>
                                <a:lnTo>
                                  <a:pt x="118" y="356"/>
                                </a:lnTo>
                                <a:lnTo>
                                  <a:pt x="96" y="365"/>
                                </a:lnTo>
                                <a:lnTo>
                                  <a:pt x="76" y="377"/>
                                </a:lnTo>
                                <a:lnTo>
                                  <a:pt x="61" y="394"/>
                                </a:lnTo>
                                <a:lnTo>
                                  <a:pt x="53" y="409"/>
                                </a:lnTo>
                                <a:lnTo>
                                  <a:pt x="54" y="418"/>
                                </a:lnTo>
                                <a:lnTo>
                                  <a:pt x="61" y="429"/>
                                </a:lnTo>
                                <a:lnTo>
                                  <a:pt x="74" y="448"/>
                                </a:lnTo>
                                <a:lnTo>
                                  <a:pt x="99" y="482"/>
                                </a:lnTo>
                                <a:lnTo>
                                  <a:pt x="131" y="522"/>
                                </a:lnTo>
                                <a:lnTo>
                                  <a:pt x="169" y="556"/>
                                </a:lnTo>
                                <a:lnTo>
                                  <a:pt x="211" y="597"/>
                                </a:lnTo>
                                <a:lnTo>
                                  <a:pt x="255" y="631"/>
                                </a:lnTo>
                                <a:lnTo>
                                  <a:pt x="289" y="656"/>
                                </a:lnTo>
                                <a:lnTo>
                                  <a:pt x="318" y="678"/>
                                </a:lnTo>
                                <a:lnTo>
                                  <a:pt x="356" y="700"/>
                                </a:lnTo>
                                <a:lnTo>
                                  <a:pt x="386" y="720"/>
                                </a:lnTo>
                                <a:lnTo>
                                  <a:pt x="415" y="733"/>
                                </a:lnTo>
                                <a:lnTo>
                                  <a:pt x="441" y="738"/>
                                </a:lnTo>
                                <a:lnTo>
                                  <a:pt x="468" y="746"/>
                                </a:lnTo>
                                <a:lnTo>
                                  <a:pt x="496" y="762"/>
                                </a:lnTo>
                                <a:lnTo>
                                  <a:pt x="542" y="787"/>
                                </a:lnTo>
                                <a:lnTo>
                                  <a:pt x="591" y="812"/>
                                </a:lnTo>
                                <a:lnTo>
                                  <a:pt x="634" y="834"/>
                                </a:lnTo>
                                <a:lnTo>
                                  <a:pt x="675" y="857"/>
                                </a:lnTo>
                                <a:lnTo>
                                  <a:pt x="716" y="880"/>
                                </a:lnTo>
                                <a:lnTo>
                                  <a:pt x="751" y="888"/>
                                </a:lnTo>
                                <a:lnTo>
                                  <a:pt x="789" y="899"/>
                                </a:lnTo>
                                <a:lnTo>
                                  <a:pt x="828" y="911"/>
                                </a:lnTo>
                                <a:lnTo>
                                  <a:pt x="865" y="915"/>
                                </a:lnTo>
                                <a:lnTo>
                                  <a:pt x="914" y="921"/>
                                </a:lnTo>
                                <a:lnTo>
                                  <a:pt x="962" y="925"/>
                                </a:lnTo>
                                <a:lnTo>
                                  <a:pt x="1007" y="930"/>
                                </a:lnTo>
                                <a:lnTo>
                                  <a:pt x="1024" y="927"/>
                                </a:lnTo>
                                <a:lnTo>
                                  <a:pt x="1042" y="918"/>
                                </a:lnTo>
                                <a:lnTo>
                                  <a:pt x="1053" y="902"/>
                                </a:lnTo>
                                <a:lnTo>
                                  <a:pt x="1058" y="882"/>
                                </a:lnTo>
                                <a:lnTo>
                                  <a:pt x="1055" y="864"/>
                                </a:lnTo>
                                <a:lnTo>
                                  <a:pt x="1038" y="837"/>
                                </a:lnTo>
                                <a:lnTo>
                                  <a:pt x="1007" y="797"/>
                                </a:lnTo>
                                <a:lnTo>
                                  <a:pt x="975" y="767"/>
                                </a:lnTo>
                                <a:lnTo>
                                  <a:pt x="944" y="738"/>
                                </a:lnTo>
                                <a:lnTo>
                                  <a:pt x="907" y="713"/>
                                </a:lnTo>
                                <a:lnTo>
                                  <a:pt x="871" y="685"/>
                                </a:lnTo>
                                <a:lnTo>
                                  <a:pt x="837" y="655"/>
                                </a:lnTo>
                                <a:lnTo>
                                  <a:pt x="812" y="621"/>
                                </a:lnTo>
                                <a:lnTo>
                                  <a:pt x="787" y="585"/>
                                </a:lnTo>
                                <a:lnTo>
                                  <a:pt x="760" y="540"/>
                                </a:lnTo>
                                <a:lnTo>
                                  <a:pt x="740" y="505"/>
                                </a:lnTo>
                                <a:lnTo>
                                  <a:pt x="719" y="469"/>
                                </a:lnTo>
                                <a:lnTo>
                                  <a:pt x="693" y="425"/>
                                </a:lnTo>
                                <a:lnTo>
                                  <a:pt x="670" y="381"/>
                                </a:lnTo>
                                <a:lnTo>
                                  <a:pt x="650" y="340"/>
                                </a:lnTo>
                                <a:lnTo>
                                  <a:pt x="630" y="300"/>
                                </a:lnTo>
                                <a:lnTo>
                                  <a:pt x="611" y="258"/>
                                </a:lnTo>
                                <a:lnTo>
                                  <a:pt x="592" y="220"/>
                                </a:lnTo>
                                <a:lnTo>
                                  <a:pt x="574" y="182"/>
                                </a:lnTo>
                                <a:lnTo>
                                  <a:pt x="562" y="141"/>
                                </a:lnTo>
                                <a:lnTo>
                                  <a:pt x="553" y="114"/>
                                </a:lnTo>
                                <a:lnTo>
                                  <a:pt x="543" y="98"/>
                                </a:lnTo>
                                <a:lnTo>
                                  <a:pt x="529" y="84"/>
                                </a:lnTo>
                                <a:lnTo>
                                  <a:pt x="512" y="79"/>
                                </a:lnTo>
                                <a:lnTo>
                                  <a:pt x="495" y="80"/>
                                </a:lnTo>
                                <a:lnTo>
                                  <a:pt x="475" y="87"/>
                                </a:lnTo>
                                <a:lnTo>
                                  <a:pt x="453" y="100"/>
                                </a:lnTo>
                                <a:lnTo>
                                  <a:pt x="429" y="111"/>
                                </a:lnTo>
                                <a:lnTo>
                                  <a:pt x="401" y="119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FF4040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de-DE"/>
                          </a:p>
                        </p:txBody>
                      </p:sp>
                      <p:sp>
                        <p:nvSpPr>
                          <p:cNvPr id="9284" name="Freeform 45"/>
                          <p:cNvSpPr>
                            <a:spLocks/>
                          </p:cNvSpPr>
                          <p:nvPr/>
                        </p:nvSpPr>
                        <p:spPr bwMode="auto">
                          <a:xfrm>
                            <a:off x="850" y="1982"/>
                            <a:ext cx="849" cy="888"/>
                          </a:xfrm>
                          <a:custGeom>
                            <a:avLst/>
                            <a:gdLst>
                              <a:gd name="T0" fmla="*/ 167 w 849"/>
                              <a:gd name="T1" fmla="*/ 85 h 888"/>
                              <a:gd name="T2" fmla="*/ 253 w 849"/>
                              <a:gd name="T3" fmla="*/ 26 h 888"/>
                              <a:gd name="T4" fmla="*/ 353 w 849"/>
                              <a:gd name="T5" fmla="*/ 2 h 888"/>
                              <a:gd name="T6" fmla="*/ 484 w 849"/>
                              <a:gd name="T7" fmla="*/ 7 h 888"/>
                              <a:gd name="T8" fmla="*/ 606 w 849"/>
                              <a:gd name="T9" fmla="*/ 59 h 888"/>
                              <a:gd name="T10" fmla="*/ 673 w 849"/>
                              <a:gd name="T11" fmla="*/ 168 h 888"/>
                              <a:gd name="T12" fmla="*/ 745 w 849"/>
                              <a:gd name="T13" fmla="*/ 272 h 888"/>
                              <a:gd name="T14" fmla="*/ 826 w 849"/>
                              <a:gd name="T15" fmla="*/ 368 h 888"/>
                              <a:gd name="T16" fmla="*/ 849 w 849"/>
                              <a:gd name="T17" fmla="*/ 462 h 888"/>
                              <a:gd name="T18" fmla="*/ 833 w 849"/>
                              <a:gd name="T19" fmla="*/ 525 h 888"/>
                              <a:gd name="T20" fmla="*/ 784 w 849"/>
                              <a:gd name="T21" fmla="*/ 602 h 888"/>
                              <a:gd name="T22" fmla="*/ 718 w 849"/>
                              <a:gd name="T23" fmla="*/ 692 h 888"/>
                              <a:gd name="T24" fmla="*/ 749 w 849"/>
                              <a:gd name="T25" fmla="*/ 631 h 888"/>
                              <a:gd name="T26" fmla="*/ 779 w 849"/>
                              <a:gd name="T27" fmla="*/ 577 h 888"/>
                              <a:gd name="T28" fmla="*/ 805 w 849"/>
                              <a:gd name="T29" fmla="*/ 503 h 888"/>
                              <a:gd name="T30" fmla="*/ 817 w 849"/>
                              <a:gd name="T31" fmla="*/ 442 h 888"/>
                              <a:gd name="T32" fmla="*/ 801 w 849"/>
                              <a:gd name="T33" fmla="*/ 395 h 888"/>
                              <a:gd name="T34" fmla="*/ 776 w 849"/>
                              <a:gd name="T35" fmla="*/ 356 h 888"/>
                              <a:gd name="T36" fmla="*/ 740 w 849"/>
                              <a:gd name="T37" fmla="*/ 314 h 888"/>
                              <a:gd name="T38" fmla="*/ 699 w 849"/>
                              <a:gd name="T39" fmla="*/ 257 h 888"/>
                              <a:gd name="T40" fmla="*/ 659 w 849"/>
                              <a:gd name="T41" fmla="*/ 200 h 888"/>
                              <a:gd name="T42" fmla="*/ 628 w 849"/>
                              <a:gd name="T43" fmla="*/ 138 h 888"/>
                              <a:gd name="T44" fmla="*/ 597 w 849"/>
                              <a:gd name="T45" fmla="*/ 96 h 888"/>
                              <a:gd name="T46" fmla="*/ 554 w 849"/>
                              <a:gd name="T47" fmla="*/ 61 h 888"/>
                              <a:gd name="T48" fmla="*/ 507 w 849"/>
                              <a:gd name="T49" fmla="*/ 43 h 888"/>
                              <a:gd name="T50" fmla="*/ 429 w 849"/>
                              <a:gd name="T51" fmla="*/ 40 h 888"/>
                              <a:gd name="T52" fmla="*/ 369 w 849"/>
                              <a:gd name="T53" fmla="*/ 40 h 888"/>
                              <a:gd name="T54" fmla="*/ 311 w 849"/>
                              <a:gd name="T55" fmla="*/ 50 h 888"/>
                              <a:gd name="T56" fmla="*/ 256 w 849"/>
                              <a:gd name="T57" fmla="*/ 69 h 888"/>
                              <a:gd name="T58" fmla="*/ 208 w 849"/>
                              <a:gd name="T59" fmla="*/ 104 h 888"/>
                              <a:gd name="T60" fmla="*/ 156 w 849"/>
                              <a:gd name="T61" fmla="*/ 146 h 888"/>
                              <a:gd name="T62" fmla="*/ 109 w 849"/>
                              <a:gd name="T63" fmla="*/ 203 h 888"/>
                              <a:gd name="T64" fmla="*/ 85 w 849"/>
                              <a:gd name="T65" fmla="*/ 257 h 888"/>
                              <a:gd name="T66" fmla="*/ 62 w 849"/>
                              <a:gd name="T67" fmla="*/ 317 h 888"/>
                              <a:gd name="T68" fmla="*/ 46 w 849"/>
                              <a:gd name="T69" fmla="*/ 389 h 888"/>
                              <a:gd name="T70" fmla="*/ 38 w 849"/>
                              <a:gd name="T71" fmla="*/ 459 h 888"/>
                              <a:gd name="T72" fmla="*/ 41 w 849"/>
                              <a:gd name="T73" fmla="*/ 512 h 888"/>
                              <a:gd name="T74" fmla="*/ 53 w 849"/>
                              <a:gd name="T75" fmla="*/ 579 h 888"/>
                              <a:gd name="T76" fmla="*/ 80 w 849"/>
                              <a:gd name="T77" fmla="*/ 656 h 888"/>
                              <a:gd name="T78" fmla="*/ 105 w 849"/>
                              <a:gd name="T79" fmla="*/ 704 h 888"/>
                              <a:gd name="T80" fmla="*/ 142 w 849"/>
                              <a:gd name="T81" fmla="*/ 759 h 888"/>
                              <a:gd name="T82" fmla="*/ 179 w 849"/>
                              <a:gd name="T83" fmla="*/ 803 h 888"/>
                              <a:gd name="T84" fmla="*/ 224 w 849"/>
                              <a:gd name="T85" fmla="*/ 840 h 888"/>
                              <a:gd name="T86" fmla="*/ 266 w 849"/>
                              <a:gd name="T87" fmla="*/ 861 h 888"/>
                              <a:gd name="T88" fmla="*/ 310 w 849"/>
                              <a:gd name="T89" fmla="*/ 871 h 888"/>
                              <a:gd name="T90" fmla="*/ 372 w 849"/>
                              <a:gd name="T91" fmla="*/ 868 h 888"/>
                              <a:gd name="T92" fmla="*/ 291 w 849"/>
                              <a:gd name="T93" fmla="*/ 888 h 888"/>
                              <a:gd name="T94" fmla="*/ 222 w 849"/>
                              <a:gd name="T95" fmla="*/ 872 h 888"/>
                              <a:gd name="T96" fmla="*/ 160 w 849"/>
                              <a:gd name="T97" fmla="*/ 827 h 888"/>
                              <a:gd name="T98" fmla="*/ 94 w 849"/>
                              <a:gd name="T99" fmla="*/ 743 h 888"/>
                              <a:gd name="T100" fmla="*/ 23 w 849"/>
                              <a:gd name="T101" fmla="*/ 611 h 888"/>
                              <a:gd name="T102" fmla="*/ 0 w 849"/>
                              <a:gd name="T103" fmla="*/ 504 h 888"/>
                              <a:gd name="T104" fmla="*/ 18 w 849"/>
                              <a:gd name="T105" fmla="*/ 381 h 888"/>
                              <a:gd name="T106" fmla="*/ 58 w 849"/>
                              <a:gd name="T107" fmla="*/ 216 h 888"/>
                              <a:gd name="T108" fmla="*/ 125 w 849"/>
                              <a:gd name="T109" fmla="*/ 122 h 888"/>
                              <a:gd name="T110" fmla="*/ 0 60000 65536"/>
                              <a:gd name="T111" fmla="*/ 0 60000 65536"/>
                              <a:gd name="T112" fmla="*/ 0 60000 65536"/>
                              <a:gd name="T113" fmla="*/ 0 60000 65536"/>
                              <a:gd name="T114" fmla="*/ 0 60000 65536"/>
                              <a:gd name="T115" fmla="*/ 0 60000 65536"/>
                              <a:gd name="T116" fmla="*/ 0 60000 65536"/>
                              <a:gd name="T117" fmla="*/ 0 60000 65536"/>
                              <a:gd name="T118" fmla="*/ 0 60000 65536"/>
                              <a:gd name="T119" fmla="*/ 0 60000 65536"/>
                              <a:gd name="T120" fmla="*/ 0 60000 65536"/>
                              <a:gd name="T121" fmla="*/ 0 60000 65536"/>
                              <a:gd name="T122" fmla="*/ 0 60000 65536"/>
                              <a:gd name="T123" fmla="*/ 0 60000 65536"/>
                              <a:gd name="T124" fmla="*/ 0 60000 65536"/>
                              <a:gd name="T125" fmla="*/ 0 60000 65536"/>
                              <a:gd name="T126" fmla="*/ 0 60000 65536"/>
                              <a:gd name="T127" fmla="*/ 0 60000 65536"/>
                              <a:gd name="T128" fmla="*/ 0 60000 65536"/>
                              <a:gd name="T129" fmla="*/ 0 60000 65536"/>
                              <a:gd name="T130" fmla="*/ 0 60000 65536"/>
                              <a:gd name="T131" fmla="*/ 0 60000 65536"/>
                              <a:gd name="T132" fmla="*/ 0 60000 65536"/>
                              <a:gd name="T133" fmla="*/ 0 60000 65536"/>
                              <a:gd name="T134" fmla="*/ 0 60000 65536"/>
                              <a:gd name="T135" fmla="*/ 0 60000 65536"/>
                              <a:gd name="T136" fmla="*/ 0 60000 65536"/>
                              <a:gd name="T137" fmla="*/ 0 60000 65536"/>
                              <a:gd name="T138" fmla="*/ 0 60000 65536"/>
                              <a:gd name="T139" fmla="*/ 0 60000 65536"/>
                              <a:gd name="T140" fmla="*/ 0 60000 65536"/>
                              <a:gd name="T141" fmla="*/ 0 60000 65536"/>
                              <a:gd name="T142" fmla="*/ 0 60000 65536"/>
                              <a:gd name="T143" fmla="*/ 0 60000 65536"/>
                              <a:gd name="T144" fmla="*/ 0 60000 65536"/>
                              <a:gd name="T145" fmla="*/ 0 60000 65536"/>
                              <a:gd name="T146" fmla="*/ 0 60000 65536"/>
                              <a:gd name="T147" fmla="*/ 0 60000 65536"/>
                              <a:gd name="T148" fmla="*/ 0 60000 65536"/>
                              <a:gd name="T149" fmla="*/ 0 60000 65536"/>
                              <a:gd name="T150" fmla="*/ 0 60000 65536"/>
                              <a:gd name="T151" fmla="*/ 0 60000 65536"/>
                              <a:gd name="T152" fmla="*/ 0 60000 65536"/>
                              <a:gd name="T153" fmla="*/ 0 60000 65536"/>
                              <a:gd name="T154" fmla="*/ 0 60000 65536"/>
                              <a:gd name="T155" fmla="*/ 0 60000 65536"/>
                              <a:gd name="T156" fmla="*/ 0 60000 65536"/>
                              <a:gd name="T157" fmla="*/ 0 60000 65536"/>
                              <a:gd name="T158" fmla="*/ 0 60000 65536"/>
                              <a:gd name="T159" fmla="*/ 0 60000 65536"/>
                              <a:gd name="T160" fmla="*/ 0 60000 65536"/>
                              <a:gd name="T161" fmla="*/ 0 60000 65536"/>
                              <a:gd name="T162" fmla="*/ 0 60000 65536"/>
                              <a:gd name="T163" fmla="*/ 0 60000 65536"/>
                              <a:gd name="T164" fmla="*/ 0 60000 65536"/>
                              <a:gd name="T165" fmla="*/ 0 w 849"/>
                              <a:gd name="T166" fmla="*/ 0 h 888"/>
                              <a:gd name="T167" fmla="*/ 849 w 849"/>
                              <a:gd name="T168" fmla="*/ 888 h 888"/>
                            </a:gdLst>
                            <a:ahLst/>
                            <a:cxnLst>
                              <a:cxn ang="T110">
                                <a:pos x="T0" y="T1"/>
                              </a:cxn>
                              <a:cxn ang="T111">
                                <a:pos x="T2" y="T3"/>
                              </a:cxn>
                              <a:cxn ang="T112">
                                <a:pos x="T4" y="T5"/>
                              </a:cxn>
                              <a:cxn ang="T113">
                                <a:pos x="T6" y="T7"/>
                              </a:cxn>
                              <a:cxn ang="T114">
                                <a:pos x="T8" y="T9"/>
                              </a:cxn>
                              <a:cxn ang="T115">
                                <a:pos x="T10" y="T11"/>
                              </a:cxn>
                              <a:cxn ang="T116">
                                <a:pos x="T12" y="T13"/>
                              </a:cxn>
                              <a:cxn ang="T117">
                                <a:pos x="T14" y="T15"/>
                              </a:cxn>
                              <a:cxn ang="T118">
                                <a:pos x="T16" y="T17"/>
                              </a:cxn>
                              <a:cxn ang="T119">
                                <a:pos x="T18" y="T19"/>
                              </a:cxn>
                              <a:cxn ang="T120">
                                <a:pos x="T20" y="T21"/>
                              </a:cxn>
                              <a:cxn ang="T121">
                                <a:pos x="T22" y="T23"/>
                              </a:cxn>
                              <a:cxn ang="T122">
                                <a:pos x="T24" y="T25"/>
                              </a:cxn>
                              <a:cxn ang="T123">
                                <a:pos x="T26" y="T27"/>
                              </a:cxn>
                              <a:cxn ang="T124">
                                <a:pos x="T28" y="T29"/>
                              </a:cxn>
                              <a:cxn ang="T125">
                                <a:pos x="T30" y="T31"/>
                              </a:cxn>
                              <a:cxn ang="T126">
                                <a:pos x="T32" y="T33"/>
                              </a:cxn>
                              <a:cxn ang="T127">
                                <a:pos x="T34" y="T35"/>
                              </a:cxn>
                              <a:cxn ang="T128">
                                <a:pos x="T36" y="T37"/>
                              </a:cxn>
                              <a:cxn ang="T129">
                                <a:pos x="T38" y="T39"/>
                              </a:cxn>
                              <a:cxn ang="T130">
                                <a:pos x="T40" y="T41"/>
                              </a:cxn>
                              <a:cxn ang="T131">
                                <a:pos x="T42" y="T43"/>
                              </a:cxn>
                              <a:cxn ang="T132">
                                <a:pos x="T44" y="T45"/>
                              </a:cxn>
                              <a:cxn ang="T133">
                                <a:pos x="T46" y="T47"/>
                              </a:cxn>
                              <a:cxn ang="T134">
                                <a:pos x="T48" y="T49"/>
                              </a:cxn>
                              <a:cxn ang="T135">
                                <a:pos x="T50" y="T51"/>
                              </a:cxn>
                              <a:cxn ang="T136">
                                <a:pos x="T52" y="T53"/>
                              </a:cxn>
                              <a:cxn ang="T137">
                                <a:pos x="T54" y="T55"/>
                              </a:cxn>
                              <a:cxn ang="T138">
                                <a:pos x="T56" y="T57"/>
                              </a:cxn>
                              <a:cxn ang="T139">
                                <a:pos x="T58" y="T59"/>
                              </a:cxn>
                              <a:cxn ang="T140">
                                <a:pos x="T60" y="T61"/>
                              </a:cxn>
                              <a:cxn ang="T141">
                                <a:pos x="T62" y="T63"/>
                              </a:cxn>
                              <a:cxn ang="T142">
                                <a:pos x="T64" y="T65"/>
                              </a:cxn>
                              <a:cxn ang="T143">
                                <a:pos x="T66" y="T67"/>
                              </a:cxn>
                              <a:cxn ang="T144">
                                <a:pos x="T68" y="T69"/>
                              </a:cxn>
                              <a:cxn ang="T145">
                                <a:pos x="T70" y="T71"/>
                              </a:cxn>
                              <a:cxn ang="T146">
                                <a:pos x="T72" y="T73"/>
                              </a:cxn>
                              <a:cxn ang="T147">
                                <a:pos x="T74" y="T75"/>
                              </a:cxn>
                              <a:cxn ang="T148">
                                <a:pos x="T76" y="T77"/>
                              </a:cxn>
                              <a:cxn ang="T149">
                                <a:pos x="T78" y="T79"/>
                              </a:cxn>
                              <a:cxn ang="T150">
                                <a:pos x="T80" y="T81"/>
                              </a:cxn>
                              <a:cxn ang="T151">
                                <a:pos x="T82" y="T83"/>
                              </a:cxn>
                              <a:cxn ang="T152">
                                <a:pos x="T84" y="T85"/>
                              </a:cxn>
                              <a:cxn ang="T153">
                                <a:pos x="T86" y="T87"/>
                              </a:cxn>
                              <a:cxn ang="T154">
                                <a:pos x="T88" y="T89"/>
                              </a:cxn>
                              <a:cxn ang="T155">
                                <a:pos x="T90" y="T91"/>
                              </a:cxn>
                              <a:cxn ang="T156">
                                <a:pos x="T92" y="T93"/>
                              </a:cxn>
                              <a:cxn ang="T157">
                                <a:pos x="T94" y="T95"/>
                              </a:cxn>
                              <a:cxn ang="T158">
                                <a:pos x="T96" y="T97"/>
                              </a:cxn>
                              <a:cxn ang="T159">
                                <a:pos x="T98" y="T99"/>
                              </a:cxn>
                              <a:cxn ang="T160">
                                <a:pos x="T100" y="T101"/>
                              </a:cxn>
                              <a:cxn ang="T161">
                                <a:pos x="T102" y="T103"/>
                              </a:cxn>
                              <a:cxn ang="T162">
                                <a:pos x="T104" y="T105"/>
                              </a:cxn>
                              <a:cxn ang="T163">
                                <a:pos x="T106" y="T107"/>
                              </a:cxn>
                              <a:cxn ang="T164">
                                <a:pos x="T108" y="T109"/>
                              </a:cxn>
                            </a:cxnLst>
                            <a:rect l="T165" t="T166" r="T167" b="T168"/>
                            <a:pathLst>
                              <a:path w="849" h="888">
                                <a:moveTo>
                                  <a:pt x="125" y="122"/>
                                </a:moveTo>
                                <a:lnTo>
                                  <a:pt x="167" y="85"/>
                                </a:lnTo>
                                <a:lnTo>
                                  <a:pt x="208" y="52"/>
                                </a:lnTo>
                                <a:lnTo>
                                  <a:pt x="253" y="26"/>
                                </a:lnTo>
                                <a:lnTo>
                                  <a:pt x="307" y="8"/>
                                </a:lnTo>
                                <a:lnTo>
                                  <a:pt x="353" y="2"/>
                                </a:lnTo>
                                <a:lnTo>
                                  <a:pt x="407" y="0"/>
                                </a:lnTo>
                                <a:lnTo>
                                  <a:pt x="484" y="7"/>
                                </a:lnTo>
                                <a:lnTo>
                                  <a:pt x="558" y="24"/>
                                </a:lnTo>
                                <a:lnTo>
                                  <a:pt x="606" y="59"/>
                                </a:lnTo>
                                <a:lnTo>
                                  <a:pt x="642" y="109"/>
                                </a:lnTo>
                                <a:lnTo>
                                  <a:pt x="673" y="168"/>
                                </a:lnTo>
                                <a:lnTo>
                                  <a:pt x="706" y="224"/>
                                </a:lnTo>
                                <a:lnTo>
                                  <a:pt x="745" y="272"/>
                                </a:lnTo>
                                <a:lnTo>
                                  <a:pt x="780" y="311"/>
                                </a:lnTo>
                                <a:lnTo>
                                  <a:pt x="826" y="368"/>
                                </a:lnTo>
                                <a:lnTo>
                                  <a:pt x="845" y="421"/>
                                </a:lnTo>
                                <a:lnTo>
                                  <a:pt x="849" y="462"/>
                                </a:lnTo>
                                <a:lnTo>
                                  <a:pt x="845" y="485"/>
                                </a:lnTo>
                                <a:lnTo>
                                  <a:pt x="833" y="525"/>
                                </a:lnTo>
                                <a:lnTo>
                                  <a:pt x="813" y="561"/>
                                </a:lnTo>
                                <a:lnTo>
                                  <a:pt x="784" y="602"/>
                                </a:lnTo>
                                <a:lnTo>
                                  <a:pt x="749" y="654"/>
                                </a:lnTo>
                                <a:lnTo>
                                  <a:pt x="718" y="692"/>
                                </a:lnTo>
                                <a:lnTo>
                                  <a:pt x="736" y="656"/>
                                </a:lnTo>
                                <a:lnTo>
                                  <a:pt x="749" y="631"/>
                                </a:lnTo>
                                <a:lnTo>
                                  <a:pt x="767" y="602"/>
                                </a:lnTo>
                                <a:lnTo>
                                  <a:pt x="779" y="577"/>
                                </a:lnTo>
                                <a:lnTo>
                                  <a:pt x="795" y="541"/>
                                </a:lnTo>
                                <a:lnTo>
                                  <a:pt x="805" y="503"/>
                                </a:lnTo>
                                <a:lnTo>
                                  <a:pt x="814" y="464"/>
                                </a:lnTo>
                                <a:lnTo>
                                  <a:pt x="817" y="442"/>
                                </a:lnTo>
                                <a:lnTo>
                                  <a:pt x="811" y="421"/>
                                </a:lnTo>
                                <a:lnTo>
                                  <a:pt x="801" y="395"/>
                                </a:lnTo>
                                <a:lnTo>
                                  <a:pt x="792" y="373"/>
                                </a:lnTo>
                                <a:lnTo>
                                  <a:pt x="776" y="356"/>
                                </a:lnTo>
                                <a:lnTo>
                                  <a:pt x="756" y="337"/>
                                </a:lnTo>
                                <a:lnTo>
                                  <a:pt x="740" y="314"/>
                                </a:lnTo>
                                <a:lnTo>
                                  <a:pt x="720" y="288"/>
                                </a:lnTo>
                                <a:lnTo>
                                  <a:pt x="699" y="257"/>
                                </a:lnTo>
                                <a:lnTo>
                                  <a:pt x="678" y="225"/>
                                </a:lnTo>
                                <a:lnTo>
                                  <a:pt x="659" y="200"/>
                                </a:lnTo>
                                <a:lnTo>
                                  <a:pt x="643" y="170"/>
                                </a:lnTo>
                                <a:lnTo>
                                  <a:pt x="628" y="138"/>
                                </a:lnTo>
                                <a:lnTo>
                                  <a:pt x="616" y="114"/>
                                </a:lnTo>
                                <a:lnTo>
                                  <a:pt x="597" y="96"/>
                                </a:lnTo>
                                <a:lnTo>
                                  <a:pt x="575" y="78"/>
                                </a:lnTo>
                                <a:lnTo>
                                  <a:pt x="554" y="61"/>
                                </a:lnTo>
                                <a:lnTo>
                                  <a:pt x="531" y="49"/>
                                </a:lnTo>
                                <a:lnTo>
                                  <a:pt x="507" y="43"/>
                                </a:lnTo>
                                <a:lnTo>
                                  <a:pt x="468" y="40"/>
                                </a:lnTo>
                                <a:lnTo>
                                  <a:pt x="429" y="40"/>
                                </a:lnTo>
                                <a:lnTo>
                                  <a:pt x="398" y="42"/>
                                </a:lnTo>
                                <a:lnTo>
                                  <a:pt x="369" y="40"/>
                                </a:lnTo>
                                <a:lnTo>
                                  <a:pt x="341" y="43"/>
                                </a:lnTo>
                                <a:lnTo>
                                  <a:pt x="311" y="50"/>
                                </a:lnTo>
                                <a:lnTo>
                                  <a:pt x="283" y="58"/>
                                </a:lnTo>
                                <a:lnTo>
                                  <a:pt x="256" y="69"/>
                                </a:lnTo>
                                <a:lnTo>
                                  <a:pt x="232" y="85"/>
                                </a:lnTo>
                                <a:lnTo>
                                  <a:pt x="208" y="104"/>
                                </a:lnTo>
                                <a:lnTo>
                                  <a:pt x="182" y="123"/>
                                </a:lnTo>
                                <a:lnTo>
                                  <a:pt x="156" y="146"/>
                                </a:lnTo>
                                <a:lnTo>
                                  <a:pt x="131" y="176"/>
                                </a:lnTo>
                                <a:lnTo>
                                  <a:pt x="109" y="203"/>
                                </a:lnTo>
                                <a:lnTo>
                                  <a:pt x="94" y="226"/>
                                </a:lnTo>
                                <a:lnTo>
                                  <a:pt x="85" y="257"/>
                                </a:lnTo>
                                <a:lnTo>
                                  <a:pt x="74" y="286"/>
                                </a:lnTo>
                                <a:lnTo>
                                  <a:pt x="62" y="317"/>
                                </a:lnTo>
                                <a:lnTo>
                                  <a:pt x="49" y="350"/>
                                </a:lnTo>
                                <a:lnTo>
                                  <a:pt x="46" y="389"/>
                                </a:lnTo>
                                <a:lnTo>
                                  <a:pt x="42" y="426"/>
                                </a:lnTo>
                                <a:lnTo>
                                  <a:pt x="38" y="459"/>
                                </a:lnTo>
                                <a:lnTo>
                                  <a:pt x="38" y="483"/>
                                </a:lnTo>
                                <a:lnTo>
                                  <a:pt x="41" y="512"/>
                                </a:lnTo>
                                <a:lnTo>
                                  <a:pt x="47" y="545"/>
                                </a:lnTo>
                                <a:lnTo>
                                  <a:pt x="53" y="579"/>
                                </a:lnTo>
                                <a:lnTo>
                                  <a:pt x="67" y="618"/>
                                </a:lnTo>
                                <a:lnTo>
                                  <a:pt x="80" y="656"/>
                                </a:lnTo>
                                <a:lnTo>
                                  <a:pt x="89" y="676"/>
                                </a:lnTo>
                                <a:lnTo>
                                  <a:pt x="105" y="704"/>
                                </a:lnTo>
                                <a:lnTo>
                                  <a:pt x="125" y="736"/>
                                </a:lnTo>
                                <a:lnTo>
                                  <a:pt x="142" y="759"/>
                                </a:lnTo>
                                <a:lnTo>
                                  <a:pt x="158" y="781"/>
                                </a:lnTo>
                                <a:lnTo>
                                  <a:pt x="179" y="803"/>
                                </a:lnTo>
                                <a:lnTo>
                                  <a:pt x="204" y="824"/>
                                </a:lnTo>
                                <a:lnTo>
                                  <a:pt x="224" y="840"/>
                                </a:lnTo>
                                <a:lnTo>
                                  <a:pt x="241" y="851"/>
                                </a:lnTo>
                                <a:lnTo>
                                  <a:pt x="266" y="861"/>
                                </a:lnTo>
                                <a:lnTo>
                                  <a:pt x="287" y="867"/>
                                </a:lnTo>
                                <a:lnTo>
                                  <a:pt x="310" y="871"/>
                                </a:lnTo>
                                <a:lnTo>
                                  <a:pt x="333" y="872"/>
                                </a:lnTo>
                                <a:lnTo>
                                  <a:pt x="372" y="868"/>
                                </a:lnTo>
                                <a:lnTo>
                                  <a:pt x="326" y="883"/>
                                </a:lnTo>
                                <a:lnTo>
                                  <a:pt x="291" y="888"/>
                                </a:lnTo>
                                <a:lnTo>
                                  <a:pt x="256" y="884"/>
                                </a:lnTo>
                                <a:lnTo>
                                  <a:pt x="222" y="872"/>
                                </a:lnTo>
                                <a:lnTo>
                                  <a:pt x="187" y="852"/>
                                </a:lnTo>
                                <a:lnTo>
                                  <a:pt x="160" y="827"/>
                                </a:lnTo>
                                <a:lnTo>
                                  <a:pt x="132" y="794"/>
                                </a:lnTo>
                                <a:lnTo>
                                  <a:pt x="94" y="743"/>
                                </a:lnTo>
                                <a:lnTo>
                                  <a:pt x="54" y="675"/>
                                </a:lnTo>
                                <a:lnTo>
                                  <a:pt x="23" y="611"/>
                                </a:lnTo>
                                <a:lnTo>
                                  <a:pt x="4" y="548"/>
                                </a:lnTo>
                                <a:lnTo>
                                  <a:pt x="0" y="504"/>
                                </a:lnTo>
                                <a:lnTo>
                                  <a:pt x="5" y="464"/>
                                </a:lnTo>
                                <a:lnTo>
                                  <a:pt x="18" y="381"/>
                                </a:lnTo>
                                <a:lnTo>
                                  <a:pt x="30" y="289"/>
                                </a:lnTo>
                                <a:lnTo>
                                  <a:pt x="58" y="216"/>
                                </a:lnTo>
                                <a:lnTo>
                                  <a:pt x="90" y="164"/>
                                </a:lnTo>
                                <a:lnTo>
                                  <a:pt x="125" y="122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FF4040"/>
                          </a:solidFill>
                          <a:ln>
                            <a:noFill/>
                          </a:ln>
                          <a:extLs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rgbClr val="000000"/>
                                </a:solidFill>
                                <a:round/>
                                <a:headEnd/>
                                <a:tailEnd/>
                              </a14:hiddenLine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de-DE"/>
                          </a:p>
                        </p:txBody>
                      </p:sp>
                    </p:grpSp>
                  </p:grpSp>
                  <p:sp>
                    <p:nvSpPr>
                      <p:cNvPr id="9280" name="Freeform 46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527" y="2796"/>
                        <a:ext cx="588" cy="578"/>
                      </a:xfrm>
                      <a:custGeom>
                        <a:avLst/>
                        <a:gdLst>
                          <a:gd name="T0" fmla="*/ 63 w 588"/>
                          <a:gd name="T1" fmla="*/ 77 h 578"/>
                          <a:gd name="T2" fmla="*/ 94 w 588"/>
                          <a:gd name="T3" fmla="*/ 50 h 578"/>
                          <a:gd name="T4" fmla="*/ 125 w 588"/>
                          <a:gd name="T5" fmla="*/ 25 h 578"/>
                          <a:gd name="T6" fmla="*/ 146 w 588"/>
                          <a:gd name="T7" fmla="*/ 10 h 578"/>
                          <a:gd name="T8" fmla="*/ 164 w 588"/>
                          <a:gd name="T9" fmla="*/ 3 h 578"/>
                          <a:gd name="T10" fmla="*/ 183 w 588"/>
                          <a:gd name="T11" fmla="*/ 0 h 578"/>
                          <a:gd name="T12" fmla="*/ 203 w 588"/>
                          <a:gd name="T13" fmla="*/ 2 h 578"/>
                          <a:gd name="T14" fmla="*/ 226 w 588"/>
                          <a:gd name="T15" fmla="*/ 12 h 578"/>
                          <a:gd name="T16" fmla="*/ 257 w 588"/>
                          <a:gd name="T17" fmla="*/ 34 h 578"/>
                          <a:gd name="T18" fmla="*/ 288 w 588"/>
                          <a:gd name="T19" fmla="*/ 61 h 578"/>
                          <a:gd name="T20" fmla="*/ 315 w 588"/>
                          <a:gd name="T21" fmla="*/ 98 h 578"/>
                          <a:gd name="T22" fmla="*/ 338 w 588"/>
                          <a:gd name="T23" fmla="*/ 136 h 578"/>
                          <a:gd name="T24" fmla="*/ 366 w 588"/>
                          <a:gd name="T25" fmla="*/ 189 h 578"/>
                          <a:gd name="T26" fmla="*/ 397 w 588"/>
                          <a:gd name="T27" fmla="*/ 246 h 578"/>
                          <a:gd name="T28" fmla="*/ 423 w 588"/>
                          <a:gd name="T29" fmla="*/ 294 h 578"/>
                          <a:gd name="T30" fmla="*/ 450 w 588"/>
                          <a:gd name="T31" fmla="*/ 341 h 578"/>
                          <a:gd name="T32" fmla="*/ 475 w 588"/>
                          <a:gd name="T33" fmla="*/ 376 h 578"/>
                          <a:gd name="T34" fmla="*/ 502 w 588"/>
                          <a:gd name="T35" fmla="*/ 412 h 578"/>
                          <a:gd name="T36" fmla="*/ 540 w 588"/>
                          <a:gd name="T37" fmla="*/ 444 h 578"/>
                          <a:gd name="T38" fmla="*/ 570 w 588"/>
                          <a:gd name="T39" fmla="*/ 479 h 578"/>
                          <a:gd name="T40" fmla="*/ 586 w 588"/>
                          <a:gd name="T41" fmla="*/ 507 h 578"/>
                          <a:gd name="T42" fmla="*/ 588 w 588"/>
                          <a:gd name="T43" fmla="*/ 531 h 578"/>
                          <a:gd name="T44" fmla="*/ 583 w 588"/>
                          <a:gd name="T45" fmla="*/ 552 h 578"/>
                          <a:gd name="T46" fmla="*/ 571 w 588"/>
                          <a:gd name="T47" fmla="*/ 566 h 578"/>
                          <a:gd name="T48" fmla="*/ 548 w 588"/>
                          <a:gd name="T49" fmla="*/ 575 h 578"/>
                          <a:gd name="T50" fmla="*/ 520 w 588"/>
                          <a:gd name="T51" fmla="*/ 578 h 578"/>
                          <a:gd name="T52" fmla="*/ 493 w 588"/>
                          <a:gd name="T53" fmla="*/ 575 h 578"/>
                          <a:gd name="T54" fmla="*/ 446 w 588"/>
                          <a:gd name="T55" fmla="*/ 563 h 578"/>
                          <a:gd name="T56" fmla="*/ 415 w 588"/>
                          <a:gd name="T57" fmla="*/ 553 h 578"/>
                          <a:gd name="T58" fmla="*/ 378 w 588"/>
                          <a:gd name="T59" fmla="*/ 537 h 578"/>
                          <a:gd name="T60" fmla="*/ 345 w 588"/>
                          <a:gd name="T61" fmla="*/ 518 h 578"/>
                          <a:gd name="T62" fmla="*/ 310 w 588"/>
                          <a:gd name="T63" fmla="*/ 496 h 578"/>
                          <a:gd name="T64" fmla="*/ 268 w 588"/>
                          <a:gd name="T65" fmla="*/ 470 h 578"/>
                          <a:gd name="T66" fmla="*/ 214 w 588"/>
                          <a:gd name="T67" fmla="*/ 438 h 578"/>
                          <a:gd name="T68" fmla="*/ 164 w 588"/>
                          <a:gd name="T69" fmla="*/ 409 h 578"/>
                          <a:gd name="T70" fmla="*/ 124 w 588"/>
                          <a:gd name="T71" fmla="*/ 381 h 578"/>
                          <a:gd name="T72" fmla="*/ 84 w 588"/>
                          <a:gd name="T73" fmla="*/ 352 h 578"/>
                          <a:gd name="T74" fmla="*/ 51 w 588"/>
                          <a:gd name="T75" fmla="*/ 322 h 578"/>
                          <a:gd name="T76" fmla="*/ 28 w 588"/>
                          <a:gd name="T77" fmla="*/ 290 h 578"/>
                          <a:gd name="T78" fmla="*/ 12 w 588"/>
                          <a:gd name="T79" fmla="*/ 259 h 578"/>
                          <a:gd name="T80" fmla="*/ 4 w 588"/>
                          <a:gd name="T81" fmla="*/ 229 h 578"/>
                          <a:gd name="T82" fmla="*/ 0 w 588"/>
                          <a:gd name="T83" fmla="*/ 200 h 578"/>
                          <a:gd name="T84" fmla="*/ 4 w 588"/>
                          <a:gd name="T85" fmla="*/ 178 h 578"/>
                          <a:gd name="T86" fmla="*/ 10 w 588"/>
                          <a:gd name="T87" fmla="*/ 153 h 578"/>
                          <a:gd name="T88" fmla="*/ 24 w 588"/>
                          <a:gd name="T89" fmla="*/ 128 h 578"/>
                          <a:gd name="T90" fmla="*/ 41 w 588"/>
                          <a:gd name="T91" fmla="*/ 104 h 578"/>
                          <a:gd name="T92" fmla="*/ 63 w 588"/>
                          <a:gd name="T93" fmla="*/ 77 h 578"/>
                          <a:gd name="T94" fmla="*/ 0 60000 65536"/>
                          <a:gd name="T95" fmla="*/ 0 60000 65536"/>
                          <a:gd name="T96" fmla="*/ 0 60000 65536"/>
                          <a:gd name="T97" fmla="*/ 0 60000 65536"/>
                          <a:gd name="T98" fmla="*/ 0 60000 65536"/>
                          <a:gd name="T99" fmla="*/ 0 60000 65536"/>
                          <a:gd name="T100" fmla="*/ 0 60000 65536"/>
                          <a:gd name="T101" fmla="*/ 0 60000 65536"/>
                          <a:gd name="T102" fmla="*/ 0 60000 65536"/>
                          <a:gd name="T103" fmla="*/ 0 60000 65536"/>
                          <a:gd name="T104" fmla="*/ 0 60000 65536"/>
                          <a:gd name="T105" fmla="*/ 0 60000 65536"/>
                          <a:gd name="T106" fmla="*/ 0 60000 65536"/>
                          <a:gd name="T107" fmla="*/ 0 60000 65536"/>
                          <a:gd name="T108" fmla="*/ 0 60000 65536"/>
                          <a:gd name="T109" fmla="*/ 0 60000 65536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w 588"/>
                          <a:gd name="T142" fmla="*/ 0 h 578"/>
                          <a:gd name="T143" fmla="*/ 588 w 588"/>
                          <a:gd name="T144" fmla="*/ 578 h 578"/>
                        </a:gdLst>
                        <a:ahLst/>
                        <a:cxnLst>
                          <a:cxn ang="T94">
                            <a:pos x="T0" y="T1"/>
                          </a:cxn>
                          <a:cxn ang="T95">
                            <a:pos x="T2" y="T3"/>
                          </a:cxn>
                          <a:cxn ang="T96">
                            <a:pos x="T4" y="T5"/>
                          </a:cxn>
                          <a:cxn ang="T97">
                            <a:pos x="T6" y="T7"/>
                          </a:cxn>
                          <a:cxn ang="T98">
                            <a:pos x="T8" y="T9"/>
                          </a:cxn>
                          <a:cxn ang="T99">
                            <a:pos x="T10" y="T11"/>
                          </a:cxn>
                          <a:cxn ang="T100">
                            <a:pos x="T12" y="T13"/>
                          </a:cxn>
                          <a:cxn ang="T101">
                            <a:pos x="T14" y="T15"/>
                          </a:cxn>
                          <a:cxn ang="T102">
                            <a:pos x="T16" y="T17"/>
                          </a:cxn>
                          <a:cxn ang="T103">
                            <a:pos x="T18" y="T19"/>
                          </a:cxn>
                          <a:cxn ang="T104">
                            <a:pos x="T20" y="T21"/>
                          </a:cxn>
                          <a:cxn ang="T105">
                            <a:pos x="T22" y="T23"/>
                          </a:cxn>
                          <a:cxn ang="T106">
                            <a:pos x="T24" y="T25"/>
                          </a:cxn>
                          <a:cxn ang="T107">
                            <a:pos x="T26" y="T27"/>
                          </a:cxn>
                          <a:cxn ang="T108">
                            <a:pos x="T28" y="T29"/>
                          </a:cxn>
                          <a:cxn ang="T109">
                            <a:pos x="T30" y="T31"/>
                          </a:cxn>
                          <a:cxn ang="T110">
                            <a:pos x="T32" y="T33"/>
                          </a:cxn>
                          <a:cxn ang="T111">
                            <a:pos x="T34" y="T35"/>
                          </a:cxn>
                          <a:cxn ang="T112">
                            <a:pos x="T36" y="T37"/>
                          </a:cxn>
                          <a:cxn ang="T113">
                            <a:pos x="T38" y="T39"/>
                          </a:cxn>
                          <a:cxn ang="T114">
                            <a:pos x="T40" y="T41"/>
                          </a:cxn>
                          <a:cxn ang="T115">
                            <a:pos x="T42" y="T43"/>
                          </a:cxn>
                          <a:cxn ang="T116">
                            <a:pos x="T44" y="T45"/>
                          </a:cxn>
                          <a:cxn ang="T117">
                            <a:pos x="T46" y="T47"/>
                          </a:cxn>
                          <a:cxn ang="T118">
                            <a:pos x="T48" y="T49"/>
                          </a:cxn>
                          <a:cxn ang="T119">
                            <a:pos x="T50" y="T51"/>
                          </a:cxn>
                          <a:cxn ang="T120">
                            <a:pos x="T52" y="T53"/>
                          </a:cxn>
                          <a:cxn ang="T121">
                            <a:pos x="T54" y="T55"/>
                          </a:cxn>
                          <a:cxn ang="T122">
                            <a:pos x="T56" y="T57"/>
                          </a:cxn>
                          <a:cxn ang="T123">
                            <a:pos x="T58" y="T59"/>
                          </a:cxn>
                          <a:cxn ang="T124">
                            <a:pos x="T60" y="T61"/>
                          </a:cxn>
                          <a:cxn ang="T125">
                            <a:pos x="T62" y="T63"/>
                          </a:cxn>
                          <a:cxn ang="T126">
                            <a:pos x="T64" y="T65"/>
                          </a:cxn>
                          <a:cxn ang="T127">
                            <a:pos x="T66" y="T67"/>
                          </a:cxn>
                          <a:cxn ang="T128">
                            <a:pos x="T68" y="T69"/>
                          </a:cxn>
                          <a:cxn ang="T129">
                            <a:pos x="T70" y="T71"/>
                          </a:cxn>
                          <a:cxn ang="T130">
                            <a:pos x="T72" y="T73"/>
                          </a:cxn>
                          <a:cxn ang="T131">
                            <a:pos x="T74" y="T75"/>
                          </a:cxn>
                          <a:cxn ang="T132">
                            <a:pos x="T76" y="T77"/>
                          </a:cxn>
                          <a:cxn ang="T133">
                            <a:pos x="T78" y="T79"/>
                          </a:cxn>
                          <a:cxn ang="T134">
                            <a:pos x="T80" y="T81"/>
                          </a:cxn>
                          <a:cxn ang="T135">
                            <a:pos x="T82" y="T83"/>
                          </a:cxn>
                          <a:cxn ang="T136">
                            <a:pos x="T84" y="T85"/>
                          </a:cxn>
                          <a:cxn ang="T137">
                            <a:pos x="T86" y="T87"/>
                          </a:cxn>
                          <a:cxn ang="T138">
                            <a:pos x="T88" y="T89"/>
                          </a:cxn>
                          <a:cxn ang="T139">
                            <a:pos x="T90" y="T91"/>
                          </a:cxn>
                          <a:cxn ang="T140">
                            <a:pos x="T92" y="T93"/>
                          </a:cxn>
                        </a:cxnLst>
                        <a:rect l="T141" t="T142" r="T143" b="T144"/>
                        <a:pathLst>
                          <a:path w="588" h="578">
                            <a:moveTo>
                              <a:pt x="63" y="77"/>
                            </a:moveTo>
                            <a:lnTo>
                              <a:pt x="94" y="50"/>
                            </a:lnTo>
                            <a:lnTo>
                              <a:pt x="125" y="25"/>
                            </a:lnTo>
                            <a:lnTo>
                              <a:pt x="146" y="10"/>
                            </a:lnTo>
                            <a:lnTo>
                              <a:pt x="164" y="3"/>
                            </a:lnTo>
                            <a:lnTo>
                              <a:pt x="183" y="0"/>
                            </a:lnTo>
                            <a:lnTo>
                              <a:pt x="203" y="2"/>
                            </a:lnTo>
                            <a:lnTo>
                              <a:pt x="226" y="12"/>
                            </a:lnTo>
                            <a:lnTo>
                              <a:pt x="257" y="34"/>
                            </a:lnTo>
                            <a:lnTo>
                              <a:pt x="288" y="61"/>
                            </a:lnTo>
                            <a:lnTo>
                              <a:pt x="315" y="98"/>
                            </a:lnTo>
                            <a:lnTo>
                              <a:pt x="338" y="136"/>
                            </a:lnTo>
                            <a:lnTo>
                              <a:pt x="366" y="189"/>
                            </a:lnTo>
                            <a:lnTo>
                              <a:pt x="397" y="246"/>
                            </a:lnTo>
                            <a:lnTo>
                              <a:pt x="423" y="294"/>
                            </a:lnTo>
                            <a:lnTo>
                              <a:pt x="450" y="341"/>
                            </a:lnTo>
                            <a:lnTo>
                              <a:pt x="475" y="376"/>
                            </a:lnTo>
                            <a:lnTo>
                              <a:pt x="502" y="412"/>
                            </a:lnTo>
                            <a:lnTo>
                              <a:pt x="540" y="444"/>
                            </a:lnTo>
                            <a:lnTo>
                              <a:pt x="570" y="479"/>
                            </a:lnTo>
                            <a:lnTo>
                              <a:pt x="586" y="507"/>
                            </a:lnTo>
                            <a:lnTo>
                              <a:pt x="588" y="531"/>
                            </a:lnTo>
                            <a:lnTo>
                              <a:pt x="583" y="552"/>
                            </a:lnTo>
                            <a:lnTo>
                              <a:pt x="571" y="566"/>
                            </a:lnTo>
                            <a:lnTo>
                              <a:pt x="548" y="575"/>
                            </a:lnTo>
                            <a:lnTo>
                              <a:pt x="520" y="578"/>
                            </a:lnTo>
                            <a:lnTo>
                              <a:pt x="493" y="575"/>
                            </a:lnTo>
                            <a:lnTo>
                              <a:pt x="446" y="563"/>
                            </a:lnTo>
                            <a:lnTo>
                              <a:pt x="415" y="553"/>
                            </a:lnTo>
                            <a:lnTo>
                              <a:pt x="378" y="537"/>
                            </a:lnTo>
                            <a:lnTo>
                              <a:pt x="345" y="518"/>
                            </a:lnTo>
                            <a:lnTo>
                              <a:pt x="310" y="496"/>
                            </a:lnTo>
                            <a:lnTo>
                              <a:pt x="268" y="470"/>
                            </a:lnTo>
                            <a:lnTo>
                              <a:pt x="214" y="438"/>
                            </a:lnTo>
                            <a:lnTo>
                              <a:pt x="164" y="409"/>
                            </a:lnTo>
                            <a:lnTo>
                              <a:pt x="124" y="381"/>
                            </a:lnTo>
                            <a:lnTo>
                              <a:pt x="84" y="352"/>
                            </a:lnTo>
                            <a:lnTo>
                              <a:pt x="51" y="322"/>
                            </a:lnTo>
                            <a:lnTo>
                              <a:pt x="28" y="290"/>
                            </a:lnTo>
                            <a:lnTo>
                              <a:pt x="12" y="259"/>
                            </a:lnTo>
                            <a:lnTo>
                              <a:pt x="4" y="229"/>
                            </a:lnTo>
                            <a:lnTo>
                              <a:pt x="0" y="200"/>
                            </a:lnTo>
                            <a:lnTo>
                              <a:pt x="4" y="178"/>
                            </a:lnTo>
                            <a:lnTo>
                              <a:pt x="10" y="153"/>
                            </a:lnTo>
                            <a:lnTo>
                              <a:pt x="24" y="128"/>
                            </a:lnTo>
                            <a:lnTo>
                              <a:pt x="41" y="104"/>
                            </a:lnTo>
                            <a:lnTo>
                              <a:pt x="63" y="77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</p:grpSp>
                <p:grpSp>
                  <p:nvGrpSpPr>
                    <p:cNvPr id="9274" name="Group 47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23" y="2069"/>
                      <a:ext cx="705" cy="740"/>
                      <a:chOff x="923" y="2069"/>
                      <a:chExt cx="705" cy="740"/>
                    </a:xfrm>
                  </p:grpSpPr>
                  <p:sp>
                    <p:nvSpPr>
                      <p:cNvPr id="9275" name="Freeform 48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23" y="2069"/>
                        <a:ext cx="705" cy="740"/>
                      </a:xfrm>
                      <a:custGeom>
                        <a:avLst/>
                        <a:gdLst>
                          <a:gd name="T0" fmla="*/ 104 w 705"/>
                          <a:gd name="T1" fmla="*/ 100 h 740"/>
                          <a:gd name="T2" fmla="*/ 139 w 705"/>
                          <a:gd name="T3" fmla="*/ 70 h 740"/>
                          <a:gd name="T4" fmla="*/ 172 w 705"/>
                          <a:gd name="T5" fmla="*/ 43 h 740"/>
                          <a:gd name="T6" fmla="*/ 210 w 705"/>
                          <a:gd name="T7" fmla="*/ 22 h 740"/>
                          <a:gd name="T8" fmla="*/ 255 w 705"/>
                          <a:gd name="T9" fmla="*/ 7 h 740"/>
                          <a:gd name="T10" fmla="*/ 292 w 705"/>
                          <a:gd name="T11" fmla="*/ 1 h 740"/>
                          <a:gd name="T12" fmla="*/ 338 w 705"/>
                          <a:gd name="T13" fmla="*/ 0 h 740"/>
                          <a:gd name="T14" fmla="*/ 401 w 705"/>
                          <a:gd name="T15" fmla="*/ 6 h 740"/>
                          <a:gd name="T16" fmla="*/ 463 w 705"/>
                          <a:gd name="T17" fmla="*/ 20 h 740"/>
                          <a:gd name="T18" fmla="*/ 504 w 705"/>
                          <a:gd name="T19" fmla="*/ 48 h 740"/>
                          <a:gd name="T20" fmla="*/ 532 w 705"/>
                          <a:gd name="T21" fmla="*/ 89 h 740"/>
                          <a:gd name="T22" fmla="*/ 558 w 705"/>
                          <a:gd name="T23" fmla="*/ 139 h 740"/>
                          <a:gd name="T24" fmla="*/ 586 w 705"/>
                          <a:gd name="T25" fmla="*/ 186 h 740"/>
                          <a:gd name="T26" fmla="*/ 618 w 705"/>
                          <a:gd name="T27" fmla="*/ 225 h 740"/>
                          <a:gd name="T28" fmla="*/ 649 w 705"/>
                          <a:gd name="T29" fmla="*/ 259 h 740"/>
                          <a:gd name="T30" fmla="*/ 687 w 705"/>
                          <a:gd name="T31" fmla="*/ 307 h 740"/>
                          <a:gd name="T32" fmla="*/ 702 w 705"/>
                          <a:gd name="T33" fmla="*/ 352 h 740"/>
                          <a:gd name="T34" fmla="*/ 705 w 705"/>
                          <a:gd name="T35" fmla="*/ 385 h 740"/>
                          <a:gd name="T36" fmla="*/ 702 w 705"/>
                          <a:gd name="T37" fmla="*/ 404 h 740"/>
                          <a:gd name="T38" fmla="*/ 693 w 705"/>
                          <a:gd name="T39" fmla="*/ 438 h 740"/>
                          <a:gd name="T40" fmla="*/ 676 w 705"/>
                          <a:gd name="T41" fmla="*/ 468 h 740"/>
                          <a:gd name="T42" fmla="*/ 652 w 705"/>
                          <a:gd name="T43" fmla="*/ 502 h 740"/>
                          <a:gd name="T44" fmla="*/ 622 w 705"/>
                          <a:gd name="T45" fmla="*/ 545 h 740"/>
                          <a:gd name="T46" fmla="*/ 597 w 705"/>
                          <a:gd name="T47" fmla="*/ 577 h 740"/>
                          <a:gd name="T48" fmla="*/ 575 w 705"/>
                          <a:gd name="T49" fmla="*/ 614 h 740"/>
                          <a:gd name="T50" fmla="*/ 566 w 705"/>
                          <a:gd name="T51" fmla="*/ 636 h 740"/>
                          <a:gd name="T52" fmla="*/ 564 w 705"/>
                          <a:gd name="T53" fmla="*/ 649 h 740"/>
                          <a:gd name="T54" fmla="*/ 571 w 705"/>
                          <a:gd name="T55" fmla="*/ 659 h 740"/>
                          <a:gd name="T56" fmla="*/ 582 w 705"/>
                          <a:gd name="T57" fmla="*/ 665 h 740"/>
                          <a:gd name="T58" fmla="*/ 532 w 705"/>
                          <a:gd name="T59" fmla="*/ 727 h 740"/>
                          <a:gd name="T60" fmla="*/ 527 w 705"/>
                          <a:gd name="T61" fmla="*/ 716 h 740"/>
                          <a:gd name="T62" fmla="*/ 497 w 705"/>
                          <a:gd name="T63" fmla="*/ 700 h 740"/>
                          <a:gd name="T64" fmla="*/ 465 w 705"/>
                          <a:gd name="T65" fmla="*/ 691 h 740"/>
                          <a:gd name="T66" fmla="*/ 432 w 705"/>
                          <a:gd name="T67" fmla="*/ 688 h 740"/>
                          <a:gd name="T68" fmla="*/ 399 w 705"/>
                          <a:gd name="T69" fmla="*/ 695 h 740"/>
                          <a:gd name="T70" fmla="*/ 358 w 705"/>
                          <a:gd name="T71" fmla="*/ 707 h 740"/>
                          <a:gd name="T72" fmla="*/ 308 w 705"/>
                          <a:gd name="T73" fmla="*/ 724 h 740"/>
                          <a:gd name="T74" fmla="*/ 271 w 705"/>
                          <a:gd name="T75" fmla="*/ 736 h 740"/>
                          <a:gd name="T76" fmla="*/ 241 w 705"/>
                          <a:gd name="T77" fmla="*/ 740 h 740"/>
                          <a:gd name="T78" fmla="*/ 213 w 705"/>
                          <a:gd name="T79" fmla="*/ 737 h 740"/>
                          <a:gd name="T80" fmla="*/ 184 w 705"/>
                          <a:gd name="T81" fmla="*/ 727 h 740"/>
                          <a:gd name="T82" fmla="*/ 155 w 705"/>
                          <a:gd name="T83" fmla="*/ 711 h 740"/>
                          <a:gd name="T84" fmla="*/ 133 w 705"/>
                          <a:gd name="T85" fmla="*/ 689 h 740"/>
                          <a:gd name="T86" fmla="*/ 109 w 705"/>
                          <a:gd name="T87" fmla="*/ 662 h 740"/>
                          <a:gd name="T88" fmla="*/ 78 w 705"/>
                          <a:gd name="T89" fmla="*/ 620 h 740"/>
                          <a:gd name="T90" fmla="*/ 44 w 705"/>
                          <a:gd name="T91" fmla="*/ 563 h 740"/>
                          <a:gd name="T92" fmla="*/ 19 w 705"/>
                          <a:gd name="T93" fmla="*/ 509 h 740"/>
                          <a:gd name="T94" fmla="*/ 3 w 705"/>
                          <a:gd name="T95" fmla="*/ 457 h 740"/>
                          <a:gd name="T96" fmla="*/ 0 w 705"/>
                          <a:gd name="T97" fmla="*/ 420 h 740"/>
                          <a:gd name="T98" fmla="*/ 4 w 705"/>
                          <a:gd name="T99" fmla="*/ 387 h 740"/>
                          <a:gd name="T100" fmla="*/ 13 w 705"/>
                          <a:gd name="T101" fmla="*/ 317 h 740"/>
                          <a:gd name="T102" fmla="*/ 24 w 705"/>
                          <a:gd name="T103" fmla="*/ 240 h 740"/>
                          <a:gd name="T104" fmla="*/ 47 w 705"/>
                          <a:gd name="T105" fmla="*/ 180 h 740"/>
                          <a:gd name="T106" fmla="*/ 74 w 705"/>
                          <a:gd name="T107" fmla="*/ 137 h 740"/>
                          <a:gd name="T108" fmla="*/ 104 w 705"/>
                          <a:gd name="T109" fmla="*/ 100 h 740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w 705"/>
                          <a:gd name="T166" fmla="*/ 0 h 740"/>
                          <a:gd name="T167" fmla="*/ 705 w 705"/>
                          <a:gd name="T168" fmla="*/ 740 h 740"/>
                        </a:gdLst>
                        <a:ahLst/>
                        <a:cxnLst>
                          <a:cxn ang="T110">
                            <a:pos x="T0" y="T1"/>
                          </a:cxn>
                          <a:cxn ang="T111">
                            <a:pos x="T2" y="T3"/>
                          </a:cxn>
                          <a:cxn ang="T112">
                            <a:pos x="T4" y="T5"/>
                          </a:cxn>
                          <a:cxn ang="T113">
                            <a:pos x="T6" y="T7"/>
                          </a:cxn>
                          <a:cxn ang="T114">
                            <a:pos x="T8" y="T9"/>
                          </a:cxn>
                          <a:cxn ang="T115">
                            <a:pos x="T10" y="T11"/>
                          </a:cxn>
                          <a:cxn ang="T116">
                            <a:pos x="T12" y="T13"/>
                          </a:cxn>
                          <a:cxn ang="T117">
                            <a:pos x="T14" y="T15"/>
                          </a:cxn>
                          <a:cxn ang="T118">
                            <a:pos x="T16" y="T17"/>
                          </a:cxn>
                          <a:cxn ang="T119">
                            <a:pos x="T18" y="T19"/>
                          </a:cxn>
                          <a:cxn ang="T120">
                            <a:pos x="T20" y="T21"/>
                          </a:cxn>
                          <a:cxn ang="T121">
                            <a:pos x="T22" y="T23"/>
                          </a:cxn>
                          <a:cxn ang="T122">
                            <a:pos x="T24" y="T25"/>
                          </a:cxn>
                          <a:cxn ang="T123">
                            <a:pos x="T26" y="T27"/>
                          </a:cxn>
                          <a:cxn ang="T124">
                            <a:pos x="T28" y="T29"/>
                          </a:cxn>
                          <a:cxn ang="T125">
                            <a:pos x="T30" y="T31"/>
                          </a:cxn>
                          <a:cxn ang="T126">
                            <a:pos x="T32" y="T33"/>
                          </a:cxn>
                          <a:cxn ang="T127">
                            <a:pos x="T34" y="T35"/>
                          </a:cxn>
                          <a:cxn ang="T128">
                            <a:pos x="T36" y="T37"/>
                          </a:cxn>
                          <a:cxn ang="T129">
                            <a:pos x="T38" y="T39"/>
                          </a:cxn>
                          <a:cxn ang="T130">
                            <a:pos x="T40" y="T41"/>
                          </a:cxn>
                          <a:cxn ang="T131">
                            <a:pos x="T42" y="T43"/>
                          </a:cxn>
                          <a:cxn ang="T132">
                            <a:pos x="T44" y="T45"/>
                          </a:cxn>
                          <a:cxn ang="T133">
                            <a:pos x="T46" y="T47"/>
                          </a:cxn>
                          <a:cxn ang="T134">
                            <a:pos x="T48" y="T49"/>
                          </a:cxn>
                          <a:cxn ang="T135">
                            <a:pos x="T50" y="T51"/>
                          </a:cxn>
                          <a:cxn ang="T136">
                            <a:pos x="T52" y="T53"/>
                          </a:cxn>
                          <a:cxn ang="T137">
                            <a:pos x="T54" y="T55"/>
                          </a:cxn>
                          <a:cxn ang="T138">
                            <a:pos x="T56" y="T57"/>
                          </a:cxn>
                          <a:cxn ang="T139">
                            <a:pos x="T58" y="T59"/>
                          </a:cxn>
                          <a:cxn ang="T140">
                            <a:pos x="T60" y="T61"/>
                          </a:cxn>
                          <a:cxn ang="T141">
                            <a:pos x="T62" y="T63"/>
                          </a:cxn>
                          <a:cxn ang="T142">
                            <a:pos x="T64" y="T65"/>
                          </a:cxn>
                          <a:cxn ang="T143">
                            <a:pos x="T66" y="T67"/>
                          </a:cxn>
                          <a:cxn ang="T144">
                            <a:pos x="T68" y="T69"/>
                          </a:cxn>
                          <a:cxn ang="T145">
                            <a:pos x="T70" y="T71"/>
                          </a:cxn>
                          <a:cxn ang="T146">
                            <a:pos x="T72" y="T73"/>
                          </a:cxn>
                          <a:cxn ang="T147">
                            <a:pos x="T74" y="T75"/>
                          </a:cxn>
                          <a:cxn ang="T148">
                            <a:pos x="T76" y="T77"/>
                          </a:cxn>
                          <a:cxn ang="T149">
                            <a:pos x="T78" y="T79"/>
                          </a:cxn>
                          <a:cxn ang="T150">
                            <a:pos x="T80" y="T81"/>
                          </a:cxn>
                          <a:cxn ang="T151">
                            <a:pos x="T82" y="T83"/>
                          </a:cxn>
                          <a:cxn ang="T152">
                            <a:pos x="T84" y="T85"/>
                          </a:cxn>
                          <a:cxn ang="T153">
                            <a:pos x="T86" y="T87"/>
                          </a:cxn>
                          <a:cxn ang="T154">
                            <a:pos x="T88" y="T89"/>
                          </a:cxn>
                          <a:cxn ang="T155">
                            <a:pos x="T90" y="T91"/>
                          </a:cxn>
                          <a:cxn ang="T156">
                            <a:pos x="T92" y="T93"/>
                          </a:cxn>
                          <a:cxn ang="T157">
                            <a:pos x="T94" y="T95"/>
                          </a:cxn>
                          <a:cxn ang="T158">
                            <a:pos x="T96" y="T97"/>
                          </a:cxn>
                          <a:cxn ang="T159">
                            <a:pos x="T98" y="T99"/>
                          </a:cxn>
                          <a:cxn ang="T160">
                            <a:pos x="T100" y="T101"/>
                          </a:cxn>
                          <a:cxn ang="T161">
                            <a:pos x="T102" y="T103"/>
                          </a:cxn>
                          <a:cxn ang="T162">
                            <a:pos x="T104" y="T105"/>
                          </a:cxn>
                          <a:cxn ang="T163">
                            <a:pos x="T106" y="T107"/>
                          </a:cxn>
                          <a:cxn ang="T164">
                            <a:pos x="T108" y="T109"/>
                          </a:cxn>
                        </a:cxnLst>
                        <a:rect l="T165" t="T166" r="T167" b="T168"/>
                        <a:pathLst>
                          <a:path w="705" h="740">
                            <a:moveTo>
                              <a:pt x="104" y="100"/>
                            </a:moveTo>
                            <a:lnTo>
                              <a:pt x="139" y="70"/>
                            </a:lnTo>
                            <a:lnTo>
                              <a:pt x="172" y="43"/>
                            </a:lnTo>
                            <a:lnTo>
                              <a:pt x="210" y="22"/>
                            </a:lnTo>
                            <a:lnTo>
                              <a:pt x="255" y="7"/>
                            </a:lnTo>
                            <a:lnTo>
                              <a:pt x="292" y="1"/>
                            </a:lnTo>
                            <a:lnTo>
                              <a:pt x="338" y="0"/>
                            </a:lnTo>
                            <a:lnTo>
                              <a:pt x="401" y="6"/>
                            </a:lnTo>
                            <a:lnTo>
                              <a:pt x="463" y="20"/>
                            </a:lnTo>
                            <a:lnTo>
                              <a:pt x="504" y="48"/>
                            </a:lnTo>
                            <a:lnTo>
                              <a:pt x="532" y="89"/>
                            </a:lnTo>
                            <a:lnTo>
                              <a:pt x="558" y="139"/>
                            </a:lnTo>
                            <a:lnTo>
                              <a:pt x="586" y="186"/>
                            </a:lnTo>
                            <a:lnTo>
                              <a:pt x="618" y="225"/>
                            </a:lnTo>
                            <a:lnTo>
                              <a:pt x="649" y="259"/>
                            </a:lnTo>
                            <a:lnTo>
                              <a:pt x="687" y="307"/>
                            </a:lnTo>
                            <a:lnTo>
                              <a:pt x="702" y="352"/>
                            </a:lnTo>
                            <a:lnTo>
                              <a:pt x="705" y="385"/>
                            </a:lnTo>
                            <a:lnTo>
                              <a:pt x="702" y="404"/>
                            </a:lnTo>
                            <a:lnTo>
                              <a:pt x="693" y="438"/>
                            </a:lnTo>
                            <a:lnTo>
                              <a:pt x="676" y="468"/>
                            </a:lnTo>
                            <a:lnTo>
                              <a:pt x="652" y="502"/>
                            </a:lnTo>
                            <a:lnTo>
                              <a:pt x="622" y="545"/>
                            </a:lnTo>
                            <a:lnTo>
                              <a:pt x="597" y="577"/>
                            </a:lnTo>
                            <a:lnTo>
                              <a:pt x="575" y="614"/>
                            </a:lnTo>
                            <a:lnTo>
                              <a:pt x="566" y="636"/>
                            </a:lnTo>
                            <a:lnTo>
                              <a:pt x="564" y="649"/>
                            </a:lnTo>
                            <a:lnTo>
                              <a:pt x="571" y="659"/>
                            </a:lnTo>
                            <a:lnTo>
                              <a:pt x="582" y="665"/>
                            </a:lnTo>
                            <a:lnTo>
                              <a:pt x="532" y="727"/>
                            </a:lnTo>
                            <a:lnTo>
                              <a:pt x="527" y="716"/>
                            </a:lnTo>
                            <a:lnTo>
                              <a:pt x="497" y="700"/>
                            </a:lnTo>
                            <a:lnTo>
                              <a:pt x="465" y="691"/>
                            </a:lnTo>
                            <a:lnTo>
                              <a:pt x="432" y="688"/>
                            </a:lnTo>
                            <a:lnTo>
                              <a:pt x="399" y="695"/>
                            </a:lnTo>
                            <a:lnTo>
                              <a:pt x="358" y="707"/>
                            </a:lnTo>
                            <a:lnTo>
                              <a:pt x="308" y="724"/>
                            </a:lnTo>
                            <a:lnTo>
                              <a:pt x="271" y="736"/>
                            </a:lnTo>
                            <a:lnTo>
                              <a:pt x="241" y="740"/>
                            </a:lnTo>
                            <a:lnTo>
                              <a:pt x="213" y="737"/>
                            </a:lnTo>
                            <a:lnTo>
                              <a:pt x="184" y="727"/>
                            </a:lnTo>
                            <a:lnTo>
                              <a:pt x="155" y="711"/>
                            </a:lnTo>
                            <a:lnTo>
                              <a:pt x="133" y="689"/>
                            </a:lnTo>
                            <a:lnTo>
                              <a:pt x="109" y="662"/>
                            </a:lnTo>
                            <a:lnTo>
                              <a:pt x="78" y="620"/>
                            </a:lnTo>
                            <a:lnTo>
                              <a:pt x="44" y="563"/>
                            </a:lnTo>
                            <a:lnTo>
                              <a:pt x="19" y="509"/>
                            </a:lnTo>
                            <a:lnTo>
                              <a:pt x="3" y="457"/>
                            </a:lnTo>
                            <a:lnTo>
                              <a:pt x="0" y="420"/>
                            </a:lnTo>
                            <a:lnTo>
                              <a:pt x="4" y="387"/>
                            </a:lnTo>
                            <a:lnTo>
                              <a:pt x="13" y="317"/>
                            </a:lnTo>
                            <a:lnTo>
                              <a:pt x="24" y="240"/>
                            </a:lnTo>
                            <a:lnTo>
                              <a:pt x="47" y="180"/>
                            </a:lnTo>
                            <a:lnTo>
                              <a:pt x="74" y="137"/>
                            </a:lnTo>
                            <a:lnTo>
                              <a:pt x="104" y="100"/>
                            </a:lnTo>
                            <a:close/>
                          </a:path>
                        </a:pathLst>
                      </a:custGeom>
                      <a:solidFill>
                        <a:srgbClr val="FF404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276" name="Freeform 49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63" y="2120"/>
                        <a:ext cx="615" cy="647"/>
                      </a:xfrm>
                      <a:custGeom>
                        <a:avLst/>
                        <a:gdLst>
                          <a:gd name="T0" fmla="*/ 91 w 615"/>
                          <a:gd name="T1" fmla="*/ 88 h 647"/>
                          <a:gd name="T2" fmla="*/ 120 w 615"/>
                          <a:gd name="T3" fmla="*/ 61 h 647"/>
                          <a:gd name="T4" fmla="*/ 150 w 615"/>
                          <a:gd name="T5" fmla="*/ 38 h 647"/>
                          <a:gd name="T6" fmla="*/ 184 w 615"/>
                          <a:gd name="T7" fmla="*/ 19 h 647"/>
                          <a:gd name="T8" fmla="*/ 221 w 615"/>
                          <a:gd name="T9" fmla="*/ 6 h 647"/>
                          <a:gd name="T10" fmla="*/ 254 w 615"/>
                          <a:gd name="T11" fmla="*/ 0 h 647"/>
                          <a:gd name="T12" fmla="*/ 294 w 615"/>
                          <a:gd name="T13" fmla="*/ 0 h 647"/>
                          <a:gd name="T14" fmla="*/ 349 w 615"/>
                          <a:gd name="T15" fmla="*/ 4 h 647"/>
                          <a:gd name="T16" fmla="*/ 403 w 615"/>
                          <a:gd name="T17" fmla="*/ 17 h 647"/>
                          <a:gd name="T18" fmla="*/ 440 w 615"/>
                          <a:gd name="T19" fmla="*/ 42 h 647"/>
                          <a:gd name="T20" fmla="*/ 464 w 615"/>
                          <a:gd name="T21" fmla="*/ 78 h 647"/>
                          <a:gd name="T22" fmla="*/ 485 w 615"/>
                          <a:gd name="T23" fmla="*/ 122 h 647"/>
                          <a:gd name="T24" fmla="*/ 511 w 615"/>
                          <a:gd name="T25" fmla="*/ 163 h 647"/>
                          <a:gd name="T26" fmla="*/ 539 w 615"/>
                          <a:gd name="T27" fmla="*/ 198 h 647"/>
                          <a:gd name="T28" fmla="*/ 566 w 615"/>
                          <a:gd name="T29" fmla="*/ 227 h 647"/>
                          <a:gd name="T30" fmla="*/ 599 w 615"/>
                          <a:gd name="T31" fmla="*/ 269 h 647"/>
                          <a:gd name="T32" fmla="*/ 613 w 615"/>
                          <a:gd name="T33" fmla="*/ 308 h 647"/>
                          <a:gd name="T34" fmla="*/ 615 w 615"/>
                          <a:gd name="T35" fmla="*/ 337 h 647"/>
                          <a:gd name="T36" fmla="*/ 613 w 615"/>
                          <a:gd name="T37" fmla="*/ 355 h 647"/>
                          <a:gd name="T38" fmla="*/ 604 w 615"/>
                          <a:gd name="T39" fmla="*/ 384 h 647"/>
                          <a:gd name="T40" fmla="*/ 589 w 615"/>
                          <a:gd name="T41" fmla="*/ 410 h 647"/>
                          <a:gd name="T42" fmla="*/ 569 w 615"/>
                          <a:gd name="T43" fmla="*/ 441 h 647"/>
                          <a:gd name="T44" fmla="*/ 542 w 615"/>
                          <a:gd name="T45" fmla="*/ 477 h 647"/>
                          <a:gd name="T46" fmla="*/ 520 w 615"/>
                          <a:gd name="T47" fmla="*/ 505 h 647"/>
                          <a:gd name="T48" fmla="*/ 502 w 615"/>
                          <a:gd name="T49" fmla="*/ 537 h 647"/>
                          <a:gd name="T50" fmla="*/ 493 w 615"/>
                          <a:gd name="T51" fmla="*/ 556 h 647"/>
                          <a:gd name="T52" fmla="*/ 492 w 615"/>
                          <a:gd name="T53" fmla="*/ 567 h 647"/>
                          <a:gd name="T54" fmla="*/ 498 w 615"/>
                          <a:gd name="T55" fmla="*/ 576 h 647"/>
                          <a:gd name="T56" fmla="*/ 507 w 615"/>
                          <a:gd name="T57" fmla="*/ 582 h 647"/>
                          <a:gd name="T58" fmla="*/ 464 w 615"/>
                          <a:gd name="T59" fmla="*/ 637 h 647"/>
                          <a:gd name="T60" fmla="*/ 458 w 615"/>
                          <a:gd name="T61" fmla="*/ 627 h 647"/>
                          <a:gd name="T62" fmla="*/ 433 w 615"/>
                          <a:gd name="T63" fmla="*/ 612 h 647"/>
                          <a:gd name="T64" fmla="*/ 405 w 615"/>
                          <a:gd name="T65" fmla="*/ 605 h 647"/>
                          <a:gd name="T66" fmla="*/ 376 w 615"/>
                          <a:gd name="T67" fmla="*/ 602 h 647"/>
                          <a:gd name="T68" fmla="*/ 348 w 615"/>
                          <a:gd name="T69" fmla="*/ 608 h 647"/>
                          <a:gd name="T70" fmla="*/ 312 w 615"/>
                          <a:gd name="T71" fmla="*/ 618 h 647"/>
                          <a:gd name="T72" fmla="*/ 268 w 615"/>
                          <a:gd name="T73" fmla="*/ 634 h 647"/>
                          <a:gd name="T74" fmla="*/ 236 w 615"/>
                          <a:gd name="T75" fmla="*/ 644 h 647"/>
                          <a:gd name="T76" fmla="*/ 210 w 615"/>
                          <a:gd name="T77" fmla="*/ 647 h 647"/>
                          <a:gd name="T78" fmla="*/ 185 w 615"/>
                          <a:gd name="T79" fmla="*/ 646 h 647"/>
                          <a:gd name="T80" fmla="*/ 161 w 615"/>
                          <a:gd name="T81" fmla="*/ 637 h 647"/>
                          <a:gd name="T82" fmla="*/ 135 w 615"/>
                          <a:gd name="T83" fmla="*/ 622 h 647"/>
                          <a:gd name="T84" fmla="*/ 116 w 615"/>
                          <a:gd name="T85" fmla="*/ 604 h 647"/>
                          <a:gd name="T86" fmla="*/ 95 w 615"/>
                          <a:gd name="T87" fmla="*/ 579 h 647"/>
                          <a:gd name="T88" fmla="*/ 68 w 615"/>
                          <a:gd name="T89" fmla="*/ 542 h 647"/>
                          <a:gd name="T90" fmla="*/ 38 w 615"/>
                          <a:gd name="T91" fmla="*/ 493 h 647"/>
                          <a:gd name="T92" fmla="*/ 16 w 615"/>
                          <a:gd name="T93" fmla="*/ 445 h 647"/>
                          <a:gd name="T94" fmla="*/ 2 w 615"/>
                          <a:gd name="T95" fmla="*/ 400 h 647"/>
                          <a:gd name="T96" fmla="*/ 0 w 615"/>
                          <a:gd name="T97" fmla="*/ 368 h 647"/>
                          <a:gd name="T98" fmla="*/ 3 w 615"/>
                          <a:gd name="T99" fmla="*/ 339 h 647"/>
                          <a:gd name="T100" fmla="*/ 11 w 615"/>
                          <a:gd name="T101" fmla="*/ 278 h 647"/>
                          <a:gd name="T102" fmla="*/ 20 w 615"/>
                          <a:gd name="T103" fmla="*/ 211 h 647"/>
                          <a:gd name="T104" fmla="*/ 41 w 615"/>
                          <a:gd name="T105" fmla="*/ 158 h 647"/>
                          <a:gd name="T106" fmla="*/ 65 w 615"/>
                          <a:gd name="T107" fmla="*/ 120 h 647"/>
                          <a:gd name="T108" fmla="*/ 91 w 615"/>
                          <a:gd name="T109" fmla="*/ 88 h 647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w 615"/>
                          <a:gd name="T166" fmla="*/ 0 h 647"/>
                          <a:gd name="T167" fmla="*/ 615 w 615"/>
                          <a:gd name="T168" fmla="*/ 647 h 647"/>
                        </a:gdLst>
                        <a:ahLst/>
                        <a:cxnLst>
                          <a:cxn ang="T110">
                            <a:pos x="T0" y="T1"/>
                          </a:cxn>
                          <a:cxn ang="T111">
                            <a:pos x="T2" y="T3"/>
                          </a:cxn>
                          <a:cxn ang="T112">
                            <a:pos x="T4" y="T5"/>
                          </a:cxn>
                          <a:cxn ang="T113">
                            <a:pos x="T6" y="T7"/>
                          </a:cxn>
                          <a:cxn ang="T114">
                            <a:pos x="T8" y="T9"/>
                          </a:cxn>
                          <a:cxn ang="T115">
                            <a:pos x="T10" y="T11"/>
                          </a:cxn>
                          <a:cxn ang="T116">
                            <a:pos x="T12" y="T13"/>
                          </a:cxn>
                          <a:cxn ang="T117">
                            <a:pos x="T14" y="T15"/>
                          </a:cxn>
                          <a:cxn ang="T118">
                            <a:pos x="T16" y="T17"/>
                          </a:cxn>
                          <a:cxn ang="T119">
                            <a:pos x="T18" y="T19"/>
                          </a:cxn>
                          <a:cxn ang="T120">
                            <a:pos x="T20" y="T21"/>
                          </a:cxn>
                          <a:cxn ang="T121">
                            <a:pos x="T22" y="T23"/>
                          </a:cxn>
                          <a:cxn ang="T122">
                            <a:pos x="T24" y="T25"/>
                          </a:cxn>
                          <a:cxn ang="T123">
                            <a:pos x="T26" y="T27"/>
                          </a:cxn>
                          <a:cxn ang="T124">
                            <a:pos x="T28" y="T29"/>
                          </a:cxn>
                          <a:cxn ang="T125">
                            <a:pos x="T30" y="T31"/>
                          </a:cxn>
                          <a:cxn ang="T126">
                            <a:pos x="T32" y="T33"/>
                          </a:cxn>
                          <a:cxn ang="T127">
                            <a:pos x="T34" y="T35"/>
                          </a:cxn>
                          <a:cxn ang="T128">
                            <a:pos x="T36" y="T37"/>
                          </a:cxn>
                          <a:cxn ang="T129">
                            <a:pos x="T38" y="T39"/>
                          </a:cxn>
                          <a:cxn ang="T130">
                            <a:pos x="T40" y="T41"/>
                          </a:cxn>
                          <a:cxn ang="T131">
                            <a:pos x="T42" y="T43"/>
                          </a:cxn>
                          <a:cxn ang="T132">
                            <a:pos x="T44" y="T45"/>
                          </a:cxn>
                          <a:cxn ang="T133">
                            <a:pos x="T46" y="T47"/>
                          </a:cxn>
                          <a:cxn ang="T134">
                            <a:pos x="T48" y="T49"/>
                          </a:cxn>
                          <a:cxn ang="T135">
                            <a:pos x="T50" y="T51"/>
                          </a:cxn>
                          <a:cxn ang="T136">
                            <a:pos x="T52" y="T53"/>
                          </a:cxn>
                          <a:cxn ang="T137">
                            <a:pos x="T54" y="T55"/>
                          </a:cxn>
                          <a:cxn ang="T138">
                            <a:pos x="T56" y="T57"/>
                          </a:cxn>
                          <a:cxn ang="T139">
                            <a:pos x="T58" y="T59"/>
                          </a:cxn>
                          <a:cxn ang="T140">
                            <a:pos x="T60" y="T61"/>
                          </a:cxn>
                          <a:cxn ang="T141">
                            <a:pos x="T62" y="T63"/>
                          </a:cxn>
                          <a:cxn ang="T142">
                            <a:pos x="T64" y="T65"/>
                          </a:cxn>
                          <a:cxn ang="T143">
                            <a:pos x="T66" y="T67"/>
                          </a:cxn>
                          <a:cxn ang="T144">
                            <a:pos x="T68" y="T69"/>
                          </a:cxn>
                          <a:cxn ang="T145">
                            <a:pos x="T70" y="T71"/>
                          </a:cxn>
                          <a:cxn ang="T146">
                            <a:pos x="T72" y="T73"/>
                          </a:cxn>
                          <a:cxn ang="T147">
                            <a:pos x="T74" y="T75"/>
                          </a:cxn>
                          <a:cxn ang="T148">
                            <a:pos x="T76" y="T77"/>
                          </a:cxn>
                          <a:cxn ang="T149">
                            <a:pos x="T78" y="T79"/>
                          </a:cxn>
                          <a:cxn ang="T150">
                            <a:pos x="T80" y="T81"/>
                          </a:cxn>
                          <a:cxn ang="T151">
                            <a:pos x="T82" y="T83"/>
                          </a:cxn>
                          <a:cxn ang="T152">
                            <a:pos x="T84" y="T85"/>
                          </a:cxn>
                          <a:cxn ang="T153">
                            <a:pos x="T86" y="T87"/>
                          </a:cxn>
                          <a:cxn ang="T154">
                            <a:pos x="T88" y="T89"/>
                          </a:cxn>
                          <a:cxn ang="T155">
                            <a:pos x="T90" y="T91"/>
                          </a:cxn>
                          <a:cxn ang="T156">
                            <a:pos x="T92" y="T93"/>
                          </a:cxn>
                          <a:cxn ang="T157">
                            <a:pos x="T94" y="T95"/>
                          </a:cxn>
                          <a:cxn ang="T158">
                            <a:pos x="T96" y="T97"/>
                          </a:cxn>
                          <a:cxn ang="T159">
                            <a:pos x="T98" y="T99"/>
                          </a:cxn>
                          <a:cxn ang="T160">
                            <a:pos x="T100" y="T101"/>
                          </a:cxn>
                          <a:cxn ang="T161">
                            <a:pos x="T102" y="T103"/>
                          </a:cxn>
                          <a:cxn ang="T162">
                            <a:pos x="T104" y="T105"/>
                          </a:cxn>
                          <a:cxn ang="T163">
                            <a:pos x="T106" y="T107"/>
                          </a:cxn>
                          <a:cxn ang="T164">
                            <a:pos x="T108" y="T109"/>
                          </a:cxn>
                        </a:cxnLst>
                        <a:rect l="T165" t="T166" r="T167" b="T168"/>
                        <a:pathLst>
                          <a:path w="615" h="647">
                            <a:moveTo>
                              <a:pt x="91" y="88"/>
                            </a:moveTo>
                            <a:lnTo>
                              <a:pt x="120" y="61"/>
                            </a:lnTo>
                            <a:lnTo>
                              <a:pt x="150" y="38"/>
                            </a:lnTo>
                            <a:lnTo>
                              <a:pt x="184" y="19"/>
                            </a:lnTo>
                            <a:lnTo>
                              <a:pt x="221" y="6"/>
                            </a:lnTo>
                            <a:lnTo>
                              <a:pt x="254" y="0"/>
                            </a:lnTo>
                            <a:lnTo>
                              <a:pt x="294" y="0"/>
                            </a:lnTo>
                            <a:lnTo>
                              <a:pt x="349" y="4"/>
                            </a:lnTo>
                            <a:lnTo>
                              <a:pt x="403" y="17"/>
                            </a:lnTo>
                            <a:lnTo>
                              <a:pt x="440" y="42"/>
                            </a:lnTo>
                            <a:lnTo>
                              <a:pt x="464" y="78"/>
                            </a:lnTo>
                            <a:lnTo>
                              <a:pt x="485" y="122"/>
                            </a:lnTo>
                            <a:lnTo>
                              <a:pt x="511" y="163"/>
                            </a:lnTo>
                            <a:lnTo>
                              <a:pt x="539" y="198"/>
                            </a:lnTo>
                            <a:lnTo>
                              <a:pt x="566" y="227"/>
                            </a:lnTo>
                            <a:lnTo>
                              <a:pt x="599" y="269"/>
                            </a:lnTo>
                            <a:lnTo>
                              <a:pt x="613" y="308"/>
                            </a:lnTo>
                            <a:lnTo>
                              <a:pt x="615" y="337"/>
                            </a:lnTo>
                            <a:lnTo>
                              <a:pt x="613" y="355"/>
                            </a:lnTo>
                            <a:lnTo>
                              <a:pt x="604" y="384"/>
                            </a:lnTo>
                            <a:lnTo>
                              <a:pt x="589" y="410"/>
                            </a:lnTo>
                            <a:lnTo>
                              <a:pt x="569" y="441"/>
                            </a:lnTo>
                            <a:lnTo>
                              <a:pt x="542" y="477"/>
                            </a:lnTo>
                            <a:lnTo>
                              <a:pt x="520" y="505"/>
                            </a:lnTo>
                            <a:lnTo>
                              <a:pt x="502" y="537"/>
                            </a:lnTo>
                            <a:lnTo>
                              <a:pt x="493" y="556"/>
                            </a:lnTo>
                            <a:lnTo>
                              <a:pt x="492" y="567"/>
                            </a:lnTo>
                            <a:lnTo>
                              <a:pt x="498" y="576"/>
                            </a:lnTo>
                            <a:lnTo>
                              <a:pt x="507" y="582"/>
                            </a:lnTo>
                            <a:lnTo>
                              <a:pt x="464" y="637"/>
                            </a:lnTo>
                            <a:lnTo>
                              <a:pt x="458" y="627"/>
                            </a:lnTo>
                            <a:lnTo>
                              <a:pt x="433" y="612"/>
                            </a:lnTo>
                            <a:lnTo>
                              <a:pt x="405" y="605"/>
                            </a:lnTo>
                            <a:lnTo>
                              <a:pt x="376" y="602"/>
                            </a:lnTo>
                            <a:lnTo>
                              <a:pt x="348" y="608"/>
                            </a:lnTo>
                            <a:lnTo>
                              <a:pt x="312" y="618"/>
                            </a:lnTo>
                            <a:lnTo>
                              <a:pt x="268" y="634"/>
                            </a:lnTo>
                            <a:lnTo>
                              <a:pt x="236" y="644"/>
                            </a:lnTo>
                            <a:lnTo>
                              <a:pt x="210" y="647"/>
                            </a:lnTo>
                            <a:lnTo>
                              <a:pt x="185" y="646"/>
                            </a:lnTo>
                            <a:lnTo>
                              <a:pt x="161" y="637"/>
                            </a:lnTo>
                            <a:lnTo>
                              <a:pt x="135" y="622"/>
                            </a:lnTo>
                            <a:lnTo>
                              <a:pt x="116" y="604"/>
                            </a:lnTo>
                            <a:lnTo>
                              <a:pt x="95" y="579"/>
                            </a:lnTo>
                            <a:lnTo>
                              <a:pt x="68" y="542"/>
                            </a:lnTo>
                            <a:lnTo>
                              <a:pt x="38" y="493"/>
                            </a:lnTo>
                            <a:lnTo>
                              <a:pt x="16" y="445"/>
                            </a:lnTo>
                            <a:lnTo>
                              <a:pt x="2" y="400"/>
                            </a:lnTo>
                            <a:lnTo>
                              <a:pt x="0" y="368"/>
                            </a:lnTo>
                            <a:lnTo>
                              <a:pt x="3" y="339"/>
                            </a:lnTo>
                            <a:lnTo>
                              <a:pt x="11" y="278"/>
                            </a:lnTo>
                            <a:lnTo>
                              <a:pt x="20" y="211"/>
                            </a:lnTo>
                            <a:lnTo>
                              <a:pt x="41" y="158"/>
                            </a:lnTo>
                            <a:lnTo>
                              <a:pt x="65" y="120"/>
                            </a:lnTo>
                            <a:lnTo>
                              <a:pt x="91" y="88"/>
                            </a:lnTo>
                            <a:close/>
                          </a:path>
                        </a:pathLst>
                      </a:custGeom>
                      <a:solidFill>
                        <a:srgbClr val="FF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277" name="Freeform 50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12" y="2181"/>
                        <a:ext cx="513" cy="543"/>
                      </a:xfrm>
                      <a:custGeom>
                        <a:avLst/>
                        <a:gdLst>
                          <a:gd name="T0" fmla="*/ 75 w 513"/>
                          <a:gd name="T1" fmla="*/ 74 h 543"/>
                          <a:gd name="T2" fmla="*/ 100 w 513"/>
                          <a:gd name="T3" fmla="*/ 51 h 543"/>
                          <a:gd name="T4" fmla="*/ 125 w 513"/>
                          <a:gd name="T5" fmla="*/ 30 h 543"/>
                          <a:gd name="T6" fmla="*/ 152 w 513"/>
                          <a:gd name="T7" fmla="*/ 14 h 543"/>
                          <a:gd name="T8" fmla="*/ 184 w 513"/>
                          <a:gd name="T9" fmla="*/ 4 h 543"/>
                          <a:gd name="T10" fmla="*/ 211 w 513"/>
                          <a:gd name="T11" fmla="*/ 0 h 543"/>
                          <a:gd name="T12" fmla="*/ 245 w 513"/>
                          <a:gd name="T13" fmla="*/ 0 h 543"/>
                          <a:gd name="T14" fmla="*/ 291 w 513"/>
                          <a:gd name="T15" fmla="*/ 3 h 543"/>
                          <a:gd name="T16" fmla="*/ 337 w 513"/>
                          <a:gd name="T17" fmla="*/ 14 h 543"/>
                          <a:gd name="T18" fmla="*/ 368 w 513"/>
                          <a:gd name="T19" fmla="*/ 35 h 543"/>
                          <a:gd name="T20" fmla="*/ 387 w 513"/>
                          <a:gd name="T21" fmla="*/ 65 h 543"/>
                          <a:gd name="T22" fmla="*/ 405 w 513"/>
                          <a:gd name="T23" fmla="*/ 102 h 543"/>
                          <a:gd name="T24" fmla="*/ 427 w 513"/>
                          <a:gd name="T25" fmla="*/ 137 h 543"/>
                          <a:gd name="T26" fmla="*/ 450 w 513"/>
                          <a:gd name="T27" fmla="*/ 166 h 543"/>
                          <a:gd name="T28" fmla="*/ 473 w 513"/>
                          <a:gd name="T29" fmla="*/ 190 h 543"/>
                          <a:gd name="T30" fmla="*/ 500 w 513"/>
                          <a:gd name="T31" fmla="*/ 225 h 543"/>
                          <a:gd name="T32" fmla="*/ 513 w 513"/>
                          <a:gd name="T33" fmla="*/ 259 h 543"/>
                          <a:gd name="T34" fmla="*/ 513 w 513"/>
                          <a:gd name="T35" fmla="*/ 284 h 543"/>
                          <a:gd name="T36" fmla="*/ 513 w 513"/>
                          <a:gd name="T37" fmla="*/ 298 h 543"/>
                          <a:gd name="T38" fmla="*/ 505 w 513"/>
                          <a:gd name="T39" fmla="*/ 321 h 543"/>
                          <a:gd name="T40" fmla="*/ 492 w 513"/>
                          <a:gd name="T41" fmla="*/ 345 h 543"/>
                          <a:gd name="T42" fmla="*/ 475 w 513"/>
                          <a:gd name="T43" fmla="*/ 369 h 543"/>
                          <a:gd name="T44" fmla="*/ 453 w 513"/>
                          <a:gd name="T45" fmla="*/ 400 h 543"/>
                          <a:gd name="T46" fmla="*/ 435 w 513"/>
                          <a:gd name="T47" fmla="*/ 423 h 543"/>
                          <a:gd name="T48" fmla="*/ 419 w 513"/>
                          <a:gd name="T49" fmla="*/ 449 h 543"/>
                          <a:gd name="T50" fmla="*/ 412 w 513"/>
                          <a:gd name="T51" fmla="*/ 465 h 543"/>
                          <a:gd name="T52" fmla="*/ 411 w 513"/>
                          <a:gd name="T53" fmla="*/ 476 h 543"/>
                          <a:gd name="T54" fmla="*/ 415 w 513"/>
                          <a:gd name="T55" fmla="*/ 483 h 543"/>
                          <a:gd name="T56" fmla="*/ 423 w 513"/>
                          <a:gd name="T57" fmla="*/ 489 h 543"/>
                          <a:gd name="T58" fmla="*/ 387 w 513"/>
                          <a:gd name="T59" fmla="*/ 535 h 543"/>
                          <a:gd name="T60" fmla="*/ 383 w 513"/>
                          <a:gd name="T61" fmla="*/ 527 h 543"/>
                          <a:gd name="T62" fmla="*/ 361 w 513"/>
                          <a:gd name="T63" fmla="*/ 513 h 543"/>
                          <a:gd name="T64" fmla="*/ 338 w 513"/>
                          <a:gd name="T65" fmla="*/ 508 h 543"/>
                          <a:gd name="T66" fmla="*/ 314 w 513"/>
                          <a:gd name="T67" fmla="*/ 505 h 543"/>
                          <a:gd name="T68" fmla="*/ 291 w 513"/>
                          <a:gd name="T69" fmla="*/ 511 h 543"/>
                          <a:gd name="T70" fmla="*/ 260 w 513"/>
                          <a:gd name="T71" fmla="*/ 519 h 543"/>
                          <a:gd name="T72" fmla="*/ 223 w 513"/>
                          <a:gd name="T73" fmla="*/ 532 h 543"/>
                          <a:gd name="T74" fmla="*/ 197 w 513"/>
                          <a:gd name="T75" fmla="*/ 541 h 543"/>
                          <a:gd name="T76" fmla="*/ 175 w 513"/>
                          <a:gd name="T77" fmla="*/ 543 h 543"/>
                          <a:gd name="T78" fmla="*/ 153 w 513"/>
                          <a:gd name="T79" fmla="*/ 543 h 543"/>
                          <a:gd name="T80" fmla="*/ 133 w 513"/>
                          <a:gd name="T81" fmla="*/ 535 h 543"/>
                          <a:gd name="T82" fmla="*/ 112 w 513"/>
                          <a:gd name="T83" fmla="*/ 522 h 543"/>
                          <a:gd name="T84" fmla="*/ 97 w 513"/>
                          <a:gd name="T85" fmla="*/ 506 h 543"/>
                          <a:gd name="T86" fmla="*/ 78 w 513"/>
                          <a:gd name="T87" fmla="*/ 486 h 543"/>
                          <a:gd name="T88" fmla="*/ 55 w 513"/>
                          <a:gd name="T89" fmla="*/ 455 h 543"/>
                          <a:gd name="T90" fmla="*/ 31 w 513"/>
                          <a:gd name="T91" fmla="*/ 413 h 543"/>
                          <a:gd name="T92" fmla="*/ 13 w 513"/>
                          <a:gd name="T93" fmla="*/ 375 h 543"/>
                          <a:gd name="T94" fmla="*/ 0 w 513"/>
                          <a:gd name="T95" fmla="*/ 336 h 543"/>
                          <a:gd name="T96" fmla="*/ 0 w 513"/>
                          <a:gd name="T97" fmla="*/ 308 h 543"/>
                          <a:gd name="T98" fmla="*/ 1 w 513"/>
                          <a:gd name="T99" fmla="*/ 284 h 543"/>
                          <a:gd name="T100" fmla="*/ 8 w 513"/>
                          <a:gd name="T101" fmla="*/ 233 h 543"/>
                          <a:gd name="T102" fmla="*/ 16 w 513"/>
                          <a:gd name="T103" fmla="*/ 176 h 543"/>
                          <a:gd name="T104" fmla="*/ 33 w 513"/>
                          <a:gd name="T105" fmla="*/ 132 h 543"/>
                          <a:gd name="T106" fmla="*/ 54 w 513"/>
                          <a:gd name="T107" fmla="*/ 100 h 543"/>
                          <a:gd name="T108" fmla="*/ 75 w 513"/>
                          <a:gd name="T109" fmla="*/ 74 h 543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w 513"/>
                          <a:gd name="T166" fmla="*/ 0 h 543"/>
                          <a:gd name="T167" fmla="*/ 513 w 513"/>
                          <a:gd name="T168" fmla="*/ 543 h 543"/>
                        </a:gdLst>
                        <a:ahLst/>
                        <a:cxnLst>
                          <a:cxn ang="T110">
                            <a:pos x="T0" y="T1"/>
                          </a:cxn>
                          <a:cxn ang="T111">
                            <a:pos x="T2" y="T3"/>
                          </a:cxn>
                          <a:cxn ang="T112">
                            <a:pos x="T4" y="T5"/>
                          </a:cxn>
                          <a:cxn ang="T113">
                            <a:pos x="T6" y="T7"/>
                          </a:cxn>
                          <a:cxn ang="T114">
                            <a:pos x="T8" y="T9"/>
                          </a:cxn>
                          <a:cxn ang="T115">
                            <a:pos x="T10" y="T11"/>
                          </a:cxn>
                          <a:cxn ang="T116">
                            <a:pos x="T12" y="T13"/>
                          </a:cxn>
                          <a:cxn ang="T117">
                            <a:pos x="T14" y="T15"/>
                          </a:cxn>
                          <a:cxn ang="T118">
                            <a:pos x="T16" y="T17"/>
                          </a:cxn>
                          <a:cxn ang="T119">
                            <a:pos x="T18" y="T19"/>
                          </a:cxn>
                          <a:cxn ang="T120">
                            <a:pos x="T20" y="T21"/>
                          </a:cxn>
                          <a:cxn ang="T121">
                            <a:pos x="T22" y="T23"/>
                          </a:cxn>
                          <a:cxn ang="T122">
                            <a:pos x="T24" y="T25"/>
                          </a:cxn>
                          <a:cxn ang="T123">
                            <a:pos x="T26" y="T27"/>
                          </a:cxn>
                          <a:cxn ang="T124">
                            <a:pos x="T28" y="T29"/>
                          </a:cxn>
                          <a:cxn ang="T125">
                            <a:pos x="T30" y="T31"/>
                          </a:cxn>
                          <a:cxn ang="T126">
                            <a:pos x="T32" y="T33"/>
                          </a:cxn>
                          <a:cxn ang="T127">
                            <a:pos x="T34" y="T35"/>
                          </a:cxn>
                          <a:cxn ang="T128">
                            <a:pos x="T36" y="T37"/>
                          </a:cxn>
                          <a:cxn ang="T129">
                            <a:pos x="T38" y="T39"/>
                          </a:cxn>
                          <a:cxn ang="T130">
                            <a:pos x="T40" y="T41"/>
                          </a:cxn>
                          <a:cxn ang="T131">
                            <a:pos x="T42" y="T43"/>
                          </a:cxn>
                          <a:cxn ang="T132">
                            <a:pos x="T44" y="T45"/>
                          </a:cxn>
                          <a:cxn ang="T133">
                            <a:pos x="T46" y="T47"/>
                          </a:cxn>
                          <a:cxn ang="T134">
                            <a:pos x="T48" y="T49"/>
                          </a:cxn>
                          <a:cxn ang="T135">
                            <a:pos x="T50" y="T51"/>
                          </a:cxn>
                          <a:cxn ang="T136">
                            <a:pos x="T52" y="T53"/>
                          </a:cxn>
                          <a:cxn ang="T137">
                            <a:pos x="T54" y="T55"/>
                          </a:cxn>
                          <a:cxn ang="T138">
                            <a:pos x="T56" y="T57"/>
                          </a:cxn>
                          <a:cxn ang="T139">
                            <a:pos x="T58" y="T59"/>
                          </a:cxn>
                          <a:cxn ang="T140">
                            <a:pos x="T60" y="T61"/>
                          </a:cxn>
                          <a:cxn ang="T141">
                            <a:pos x="T62" y="T63"/>
                          </a:cxn>
                          <a:cxn ang="T142">
                            <a:pos x="T64" y="T65"/>
                          </a:cxn>
                          <a:cxn ang="T143">
                            <a:pos x="T66" y="T67"/>
                          </a:cxn>
                          <a:cxn ang="T144">
                            <a:pos x="T68" y="T69"/>
                          </a:cxn>
                          <a:cxn ang="T145">
                            <a:pos x="T70" y="T71"/>
                          </a:cxn>
                          <a:cxn ang="T146">
                            <a:pos x="T72" y="T73"/>
                          </a:cxn>
                          <a:cxn ang="T147">
                            <a:pos x="T74" y="T75"/>
                          </a:cxn>
                          <a:cxn ang="T148">
                            <a:pos x="T76" y="T77"/>
                          </a:cxn>
                          <a:cxn ang="T149">
                            <a:pos x="T78" y="T79"/>
                          </a:cxn>
                          <a:cxn ang="T150">
                            <a:pos x="T80" y="T81"/>
                          </a:cxn>
                          <a:cxn ang="T151">
                            <a:pos x="T82" y="T83"/>
                          </a:cxn>
                          <a:cxn ang="T152">
                            <a:pos x="T84" y="T85"/>
                          </a:cxn>
                          <a:cxn ang="T153">
                            <a:pos x="T86" y="T87"/>
                          </a:cxn>
                          <a:cxn ang="T154">
                            <a:pos x="T88" y="T89"/>
                          </a:cxn>
                          <a:cxn ang="T155">
                            <a:pos x="T90" y="T91"/>
                          </a:cxn>
                          <a:cxn ang="T156">
                            <a:pos x="T92" y="T93"/>
                          </a:cxn>
                          <a:cxn ang="T157">
                            <a:pos x="T94" y="T95"/>
                          </a:cxn>
                          <a:cxn ang="T158">
                            <a:pos x="T96" y="T97"/>
                          </a:cxn>
                          <a:cxn ang="T159">
                            <a:pos x="T98" y="T99"/>
                          </a:cxn>
                          <a:cxn ang="T160">
                            <a:pos x="T100" y="T101"/>
                          </a:cxn>
                          <a:cxn ang="T161">
                            <a:pos x="T102" y="T103"/>
                          </a:cxn>
                          <a:cxn ang="T162">
                            <a:pos x="T104" y="T105"/>
                          </a:cxn>
                          <a:cxn ang="T163">
                            <a:pos x="T106" y="T107"/>
                          </a:cxn>
                          <a:cxn ang="T164">
                            <a:pos x="T108" y="T109"/>
                          </a:cxn>
                        </a:cxnLst>
                        <a:rect l="T165" t="T166" r="T167" b="T168"/>
                        <a:pathLst>
                          <a:path w="513" h="543">
                            <a:moveTo>
                              <a:pt x="75" y="74"/>
                            </a:moveTo>
                            <a:lnTo>
                              <a:pt x="100" y="51"/>
                            </a:lnTo>
                            <a:lnTo>
                              <a:pt x="125" y="30"/>
                            </a:lnTo>
                            <a:lnTo>
                              <a:pt x="152" y="14"/>
                            </a:lnTo>
                            <a:lnTo>
                              <a:pt x="184" y="4"/>
                            </a:lnTo>
                            <a:lnTo>
                              <a:pt x="211" y="0"/>
                            </a:lnTo>
                            <a:lnTo>
                              <a:pt x="245" y="0"/>
                            </a:lnTo>
                            <a:lnTo>
                              <a:pt x="291" y="3"/>
                            </a:lnTo>
                            <a:lnTo>
                              <a:pt x="337" y="14"/>
                            </a:lnTo>
                            <a:lnTo>
                              <a:pt x="368" y="35"/>
                            </a:lnTo>
                            <a:lnTo>
                              <a:pt x="387" y="65"/>
                            </a:lnTo>
                            <a:lnTo>
                              <a:pt x="405" y="102"/>
                            </a:lnTo>
                            <a:lnTo>
                              <a:pt x="427" y="137"/>
                            </a:lnTo>
                            <a:lnTo>
                              <a:pt x="450" y="166"/>
                            </a:lnTo>
                            <a:lnTo>
                              <a:pt x="473" y="190"/>
                            </a:lnTo>
                            <a:lnTo>
                              <a:pt x="500" y="225"/>
                            </a:lnTo>
                            <a:lnTo>
                              <a:pt x="513" y="259"/>
                            </a:lnTo>
                            <a:lnTo>
                              <a:pt x="513" y="284"/>
                            </a:lnTo>
                            <a:lnTo>
                              <a:pt x="513" y="298"/>
                            </a:lnTo>
                            <a:lnTo>
                              <a:pt x="505" y="321"/>
                            </a:lnTo>
                            <a:lnTo>
                              <a:pt x="492" y="345"/>
                            </a:lnTo>
                            <a:lnTo>
                              <a:pt x="475" y="369"/>
                            </a:lnTo>
                            <a:lnTo>
                              <a:pt x="453" y="400"/>
                            </a:lnTo>
                            <a:lnTo>
                              <a:pt x="435" y="423"/>
                            </a:lnTo>
                            <a:lnTo>
                              <a:pt x="419" y="449"/>
                            </a:lnTo>
                            <a:lnTo>
                              <a:pt x="412" y="465"/>
                            </a:lnTo>
                            <a:lnTo>
                              <a:pt x="411" y="476"/>
                            </a:lnTo>
                            <a:lnTo>
                              <a:pt x="415" y="483"/>
                            </a:lnTo>
                            <a:lnTo>
                              <a:pt x="423" y="489"/>
                            </a:lnTo>
                            <a:lnTo>
                              <a:pt x="387" y="535"/>
                            </a:lnTo>
                            <a:lnTo>
                              <a:pt x="383" y="527"/>
                            </a:lnTo>
                            <a:lnTo>
                              <a:pt x="361" y="513"/>
                            </a:lnTo>
                            <a:lnTo>
                              <a:pt x="338" y="508"/>
                            </a:lnTo>
                            <a:lnTo>
                              <a:pt x="314" y="505"/>
                            </a:lnTo>
                            <a:lnTo>
                              <a:pt x="291" y="511"/>
                            </a:lnTo>
                            <a:lnTo>
                              <a:pt x="260" y="519"/>
                            </a:lnTo>
                            <a:lnTo>
                              <a:pt x="223" y="532"/>
                            </a:lnTo>
                            <a:lnTo>
                              <a:pt x="197" y="541"/>
                            </a:lnTo>
                            <a:lnTo>
                              <a:pt x="175" y="543"/>
                            </a:lnTo>
                            <a:lnTo>
                              <a:pt x="153" y="543"/>
                            </a:lnTo>
                            <a:lnTo>
                              <a:pt x="133" y="535"/>
                            </a:lnTo>
                            <a:lnTo>
                              <a:pt x="112" y="522"/>
                            </a:lnTo>
                            <a:lnTo>
                              <a:pt x="97" y="506"/>
                            </a:lnTo>
                            <a:lnTo>
                              <a:pt x="78" y="486"/>
                            </a:lnTo>
                            <a:lnTo>
                              <a:pt x="55" y="455"/>
                            </a:lnTo>
                            <a:lnTo>
                              <a:pt x="31" y="413"/>
                            </a:lnTo>
                            <a:lnTo>
                              <a:pt x="13" y="375"/>
                            </a:lnTo>
                            <a:lnTo>
                              <a:pt x="0" y="336"/>
                            </a:lnTo>
                            <a:lnTo>
                              <a:pt x="0" y="308"/>
                            </a:lnTo>
                            <a:lnTo>
                              <a:pt x="1" y="284"/>
                            </a:lnTo>
                            <a:lnTo>
                              <a:pt x="8" y="233"/>
                            </a:lnTo>
                            <a:lnTo>
                              <a:pt x="16" y="176"/>
                            </a:lnTo>
                            <a:lnTo>
                              <a:pt x="33" y="132"/>
                            </a:lnTo>
                            <a:lnTo>
                              <a:pt x="54" y="100"/>
                            </a:lnTo>
                            <a:lnTo>
                              <a:pt x="75" y="74"/>
                            </a:lnTo>
                            <a:close/>
                          </a:path>
                        </a:pathLst>
                      </a:custGeom>
                      <a:solidFill>
                        <a:srgbClr val="E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278" name="Freeform 51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1044" y="2233"/>
                        <a:ext cx="470" cy="498"/>
                      </a:xfrm>
                      <a:custGeom>
                        <a:avLst/>
                        <a:gdLst>
                          <a:gd name="T0" fmla="*/ 69 w 470"/>
                          <a:gd name="T1" fmla="*/ 67 h 498"/>
                          <a:gd name="T2" fmla="*/ 92 w 470"/>
                          <a:gd name="T3" fmla="*/ 47 h 498"/>
                          <a:gd name="T4" fmla="*/ 115 w 470"/>
                          <a:gd name="T5" fmla="*/ 28 h 498"/>
                          <a:gd name="T6" fmla="*/ 139 w 470"/>
                          <a:gd name="T7" fmla="*/ 13 h 498"/>
                          <a:gd name="T8" fmla="*/ 169 w 470"/>
                          <a:gd name="T9" fmla="*/ 3 h 498"/>
                          <a:gd name="T10" fmla="*/ 194 w 470"/>
                          <a:gd name="T11" fmla="*/ 0 h 498"/>
                          <a:gd name="T12" fmla="*/ 225 w 470"/>
                          <a:gd name="T13" fmla="*/ 0 h 498"/>
                          <a:gd name="T14" fmla="*/ 267 w 470"/>
                          <a:gd name="T15" fmla="*/ 2 h 498"/>
                          <a:gd name="T16" fmla="*/ 309 w 470"/>
                          <a:gd name="T17" fmla="*/ 13 h 498"/>
                          <a:gd name="T18" fmla="*/ 337 w 470"/>
                          <a:gd name="T19" fmla="*/ 32 h 498"/>
                          <a:gd name="T20" fmla="*/ 355 w 470"/>
                          <a:gd name="T21" fmla="*/ 60 h 498"/>
                          <a:gd name="T22" fmla="*/ 372 w 470"/>
                          <a:gd name="T23" fmla="*/ 93 h 498"/>
                          <a:gd name="T24" fmla="*/ 392 w 470"/>
                          <a:gd name="T25" fmla="*/ 125 h 498"/>
                          <a:gd name="T26" fmla="*/ 412 w 470"/>
                          <a:gd name="T27" fmla="*/ 152 h 498"/>
                          <a:gd name="T28" fmla="*/ 434 w 470"/>
                          <a:gd name="T29" fmla="*/ 175 h 498"/>
                          <a:gd name="T30" fmla="*/ 458 w 470"/>
                          <a:gd name="T31" fmla="*/ 207 h 498"/>
                          <a:gd name="T32" fmla="*/ 470 w 470"/>
                          <a:gd name="T33" fmla="*/ 237 h 498"/>
                          <a:gd name="T34" fmla="*/ 470 w 470"/>
                          <a:gd name="T35" fmla="*/ 261 h 498"/>
                          <a:gd name="T36" fmla="*/ 470 w 470"/>
                          <a:gd name="T37" fmla="*/ 274 h 498"/>
                          <a:gd name="T38" fmla="*/ 464 w 470"/>
                          <a:gd name="T39" fmla="*/ 296 h 498"/>
                          <a:gd name="T40" fmla="*/ 452 w 470"/>
                          <a:gd name="T41" fmla="*/ 317 h 498"/>
                          <a:gd name="T42" fmla="*/ 437 w 470"/>
                          <a:gd name="T43" fmla="*/ 338 h 498"/>
                          <a:gd name="T44" fmla="*/ 415 w 470"/>
                          <a:gd name="T45" fmla="*/ 367 h 498"/>
                          <a:gd name="T46" fmla="*/ 399 w 470"/>
                          <a:gd name="T47" fmla="*/ 389 h 498"/>
                          <a:gd name="T48" fmla="*/ 384 w 470"/>
                          <a:gd name="T49" fmla="*/ 413 h 498"/>
                          <a:gd name="T50" fmla="*/ 379 w 470"/>
                          <a:gd name="T51" fmla="*/ 428 h 498"/>
                          <a:gd name="T52" fmla="*/ 377 w 470"/>
                          <a:gd name="T53" fmla="*/ 437 h 498"/>
                          <a:gd name="T54" fmla="*/ 380 w 470"/>
                          <a:gd name="T55" fmla="*/ 444 h 498"/>
                          <a:gd name="T56" fmla="*/ 388 w 470"/>
                          <a:gd name="T57" fmla="*/ 448 h 498"/>
                          <a:gd name="T58" fmla="*/ 355 w 470"/>
                          <a:gd name="T59" fmla="*/ 492 h 498"/>
                          <a:gd name="T60" fmla="*/ 351 w 470"/>
                          <a:gd name="T61" fmla="*/ 483 h 498"/>
                          <a:gd name="T62" fmla="*/ 332 w 470"/>
                          <a:gd name="T63" fmla="*/ 472 h 498"/>
                          <a:gd name="T64" fmla="*/ 310 w 470"/>
                          <a:gd name="T65" fmla="*/ 466 h 498"/>
                          <a:gd name="T66" fmla="*/ 289 w 470"/>
                          <a:gd name="T67" fmla="*/ 464 h 498"/>
                          <a:gd name="T68" fmla="*/ 267 w 470"/>
                          <a:gd name="T69" fmla="*/ 469 h 498"/>
                          <a:gd name="T70" fmla="*/ 239 w 470"/>
                          <a:gd name="T71" fmla="*/ 477 h 498"/>
                          <a:gd name="T72" fmla="*/ 205 w 470"/>
                          <a:gd name="T73" fmla="*/ 489 h 498"/>
                          <a:gd name="T74" fmla="*/ 179 w 470"/>
                          <a:gd name="T75" fmla="*/ 498 h 498"/>
                          <a:gd name="T76" fmla="*/ 160 w 470"/>
                          <a:gd name="T77" fmla="*/ 498 h 498"/>
                          <a:gd name="T78" fmla="*/ 140 w 470"/>
                          <a:gd name="T79" fmla="*/ 498 h 498"/>
                          <a:gd name="T80" fmla="*/ 121 w 470"/>
                          <a:gd name="T81" fmla="*/ 492 h 498"/>
                          <a:gd name="T82" fmla="*/ 103 w 470"/>
                          <a:gd name="T83" fmla="*/ 480 h 498"/>
                          <a:gd name="T84" fmla="*/ 89 w 470"/>
                          <a:gd name="T85" fmla="*/ 464 h 498"/>
                          <a:gd name="T86" fmla="*/ 72 w 470"/>
                          <a:gd name="T87" fmla="*/ 447 h 498"/>
                          <a:gd name="T88" fmla="*/ 50 w 470"/>
                          <a:gd name="T89" fmla="*/ 418 h 498"/>
                          <a:gd name="T90" fmla="*/ 28 w 470"/>
                          <a:gd name="T91" fmla="*/ 380 h 498"/>
                          <a:gd name="T92" fmla="*/ 12 w 470"/>
                          <a:gd name="T93" fmla="*/ 344 h 498"/>
                          <a:gd name="T94" fmla="*/ 0 w 470"/>
                          <a:gd name="T95" fmla="*/ 309 h 498"/>
                          <a:gd name="T96" fmla="*/ 0 w 470"/>
                          <a:gd name="T97" fmla="*/ 284 h 498"/>
                          <a:gd name="T98" fmla="*/ 0 w 470"/>
                          <a:gd name="T99" fmla="*/ 261 h 498"/>
                          <a:gd name="T100" fmla="*/ 7 w 470"/>
                          <a:gd name="T101" fmla="*/ 214 h 498"/>
                          <a:gd name="T102" fmla="*/ 15 w 470"/>
                          <a:gd name="T103" fmla="*/ 162 h 498"/>
                          <a:gd name="T104" fmla="*/ 30 w 470"/>
                          <a:gd name="T105" fmla="*/ 121 h 498"/>
                          <a:gd name="T106" fmla="*/ 49 w 470"/>
                          <a:gd name="T107" fmla="*/ 92 h 498"/>
                          <a:gd name="T108" fmla="*/ 69 w 470"/>
                          <a:gd name="T109" fmla="*/ 67 h 498"/>
                          <a:gd name="T110" fmla="*/ 0 60000 65536"/>
                          <a:gd name="T111" fmla="*/ 0 60000 65536"/>
                          <a:gd name="T112" fmla="*/ 0 60000 65536"/>
                          <a:gd name="T113" fmla="*/ 0 60000 65536"/>
                          <a:gd name="T114" fmla="*/ 0 60000 65536"/>
                          <a:gd name="T115" fmla="*/ 0 60000 65536"/>
                          <a:gd name="T116" fmla="*/ 0 60000 65536"/>
                          <a:gd name="T117" fmla="*/ 0 60000 65536"/>
                          <a:gd name="T118" fmla="*/ 0 60000 65536"/>
                          <a:gd name="T119" fmla="*/ 0 60000 65536"/>
                          <a:gd name="T120" fmla="*/ 0 60000 65536"/>
                          <a:gd name="T121" fmla="*/ 0 60000 65536"/>
                          <a:gd name="T122" fmla="*/ 0 60000 65536"/>
                          <a:gd name="T123" fmla="*/ 0 60000 65536"/>
                          <a:gd name="T124" fmla="*/ 0 60000 65536"/>
                          <a:gd name="T125" fmla="*/ 0 60000 65536"/>
                          <a:gd name="T126" fmla="*/ 0 60000 65536"/>
                          <a:gd name="T127" fmla="*/ 0 60000 65536"/>
                          <a:gd name="T128" fmla="*/ 0 60000 65536"/>
                          <a:gd name="T129" fmla="*/ 0 60000 65536"/>
                          <a:gd name="T130" fmla="*/ 0 60000 65536"/>
                          <a:gd name="T131" fmla="*/ 0 60000 65536"/>
                          <a:gd name="T132" fmla="*/ 0 60000 65536"/>
                          <a:gd name="T133" fmla="*/ 0 60000 65536"/>
                          <a:gd name="T134" fmla="*/ 0 60000 65536"/>
                          <a:gd name="T135" fmla="*/ 0 60000 65536"/>
                          <a:gd name="T136" fmla="*/ 0 60000 65536"/>
                          <a:gd name="T137" fmla="*/ 0 60000 65536"/>
                          <a:gd name="T138" fmla="*/ 0 60000 65536"/>
                          <a:gd name="T139" fmla="*/ 0 60000 65536"/>
                          <a:gd name="T140" fmla="*/ 0 60000 65536"/>
                          <a:gd name="T141" fmla="*/ 0 60000 65536"/>
                          <a:gd name="T142" fmla="*/ 0 60000 65536"/>
                          <a:gd name="T143" fmla="*/ 0 60000 65536"/>
                          <a:gd name="T144" fmla="*/ 0 60000 65536"/>
                          <a:gd name="T145" fmla="*/ 0 60000 65536"/>
                          <a:gd name="T146" fmla="*/ 0 60000 65536"/>
                          <a:gd name="T147" fmla="*/ 0 60000 65536"/>
                          <a:gd name="T148" fmla="*/ 0 60000 65536"/>
                          <a:gd name="T149" fmla="*/ 0 60000 65536"/>
                          <a:gd name="T150" fmla="*/ 0 60000 65536"/>
                          <a:gd name="T151" fmla="*/ 0 60000 65536"/>
                          <a:gd name="T152" fmla="*/ 0 60000 65536"/>
                          <a:gd name="T153" fmla="*/ 0 60000 65536"/>
                          <a:gd name="T154" fmla="*/ 0 60000 65536"/>
                          <a:gd name="T155" fmla="*/ 0 60000 65536"/>
                          <a:gd name="T156" fmla="*/ 0 60000 65536"/>
                          <a:gd name="T157" fmla="*/ 0 60000 65536"/>
                          <a:gd name="T158" fmla="*/ 0 60000 65536"/>
                          <a:gd name="T159" fmla="*/ 0 60000 65536"/>
                          <a:gd name="T160" fmla="*/ 0 60000 65536"/>
                          <a:gd name="T161" fmla="*/ 0 60000 65536"/>
                          <a:gd name="T162" fmla="*/ 0 60000 65536"/>
                          <a:gd name="T163" fmla="*/ 0 60000 65536"/>
                          <a:gd name="T164" fmla="*/ 0 60000 65536"/>
                          <a:gd name="T165" fmla="*/ 0 w 470"/>
                          <a:gd name="T166" fmla="*/ 0 h 498"/>
                          <a:gd name="T167" fmla="*/ 470 w 470"/>
                          <a:gd name="T168" fmla="*/ 498 h 498"/>
                        </a:gdLst>
                        <a:ahLst/>
                        <a:cxnLst>
                          <a:cxn ang="T110">
                            <a:pos x="T0" y="T1"/>
                          </a:cxn>
                          <a:cxn ang="T111">
                            <a:pos x="T2" y="T3"/>
                          </a:cxn>
                          <a:cxn ang="T112">
                            <a:pos x="T4" y="T5"/>
                          </a:cxn>
                          <a:cxn ang="T113">
                            <a:pos x="T6" y="T7"/>
                          </a:cxn>
                          <a:cxn ang="T114">
                            <a:pos x="T8" y="T9"/>
                          </a:cxn>
                          <a:cxn ang="T115">
                            <a:pos x="T10" y="T11"/>
                          </a:cxn>
                          <a:cxn ang="T116">
                            <a:pos x="T12" y="T13"/>
                          </a:cxn>
                          <a:cxn ang="T117">
                            <a:pos x="T14" y="T15"/>
                          </a:cxn>
                          <a:cxn ang="T118">
                            <a:pos x="T16" y="T17"/>
                          </a:cxn>
                          <a:cxn ang="T119">
                            <a:pos x="T18" y="T19"/>
                          </a:cxn>
                          <a:cxn ang="T120">
                            <a:pos x="T20" y="T21"/>
                          </a:cxn>
                          <a:cxn ang="T121">
                            <a:pos x="T22" y="T23"/>
                          </a:cxn>
                          <a:cxn ang="T122">
                            <a:pos x="T24" y="T25"/>
                          </a:cxn>
                          <a:cxn ang="T123">
                            <a:pos x="T26" y="T27"/>
                          </a:cxn>
                          <a:cxn ang="T124">
                            <a:pos x="T28" y="T29"/>
                          </a:cxn>
                          <a:cxn ang="T125">
                            <a:pos x="T30" y="T31"/>
                          </a:cxn>
                          <a:cxn ang="T126">
                            <a:pos x="T32" y="T33"/>
                          </a:cxn>
                          <a:cxn ang="T127">
                            <a:pos x="T34" y="T35"/>
                          </a:cxn>
                          <a:cxn ang="T128">
                            <a:pos x="T36" y="T37"/>
                          </a:cxn>
                          <a:cxn ang="T129">
                            <a:pos x="T38" y="T39"/>
                          </a:cxn>
                          <a:cxn ang="T130">
                            <a:pos x="T40" y="T41"/>
                          </a:cxn>
                          <a:cxn ang="T131">
                            <a:pos x="T42" y="T43"/>
                          </a:cxn>
                          <a:cxn ang="T132">
                            <a:pos x="T44" y="T45"/>
                          </a:cxn>
                          <a:cxn ang="T133">
                            <a:pos x="T46" y="T47"/>
                          </a:cxn>
                          <a:cxn ang="T134">
                            <a:pos x="T48" y="T49"/>
                          </a:cxn>
                          <a:cxn ang="T135">
                            <a:pos x="T50" y="T51"/>
                          </a:cxn>
                          <a:cxn ang="T136">
                            <a:pos x="T52" y="T53"/>
                          </a:cxn>
                          <a:cxn ang="T137">
                            <a:pos x="T54" y="T55"/>
                          </a:cxn>
                          <a:cxn ang="T138">
                            <a:pos x="T56" y="T57"/>
                          </a:cxn>
                          <a:cxn ang="T139">
                            <a:pos x="T58" y="T59"/>
                          </a:cxn>
                          <a:cxn ang="T140">
                            <a:pos x="T60" y="T61"/>
                          </a:cxn>
                          <a:cxn ang="T141">
                            <a:pos x="T62" y="T63"/>
                          </a:cxn>
                          <a:cxn ang="T142">
                            <a:pos x="T64" y="T65"/>
                          </a:cxn>
                          <a:cxn ang="T143">
                            <a:pos x="T66" y="T67"/>
                          </a:cxn>
                          <a:cxn ang="T144">
                            <a:pos x="T68" y="T69"/>
                          </a:cxn>
                          <a:cxn ang="T145">
                            <a:pos x="T70" y="T71"/>
                          </a:cxn>
                          <a:cxn ang="T146">
                            <a:pos x="T72" y="T73"/>
                          </a:cxn>
                          <a:cxn ang="T147">
                            <a:pos x="T74" y="T75"/>
                          </a:cxn>
                          <a:cxn ang="T148">
                            <a:pos x="T76" y="T77"/>
                          </a:cxn>
                          <a:cxn ang="T149">
                            <a:pos x="T78" y="T79"/>
                          </a:cxn>
                          <a:cxn ang="T150">
                            <a:pos x="T80" y="T81"/>
                          </a:cxn>
                          <a:cxn ang="T151">
                            <a:pos x="T82" y="T83"/>
                          </a:cxn>
                          <a:cxn ang="T152">
                            <a:pos x="T84" y="T85"/>
                          </a:cxn>
                          <a:cxn ang="T153">
                            <a:pos x="T86" y="T87"/>
                          </a:cxn>
                          <a:cxn ang="T154">
                            <a:pos x="T88" y="T89"/>
                          </a:cxn>
                          <a:cxn ang="T155">
                            <a:pos x="T90" y="T91"/>
                          </a:cxn>
                          <a:cxn ang="T156">
                            <a:pos x="T92" y="T93"/>
                          </a:cxn>
                          <a:cxn ang="T157">
                            <a:pos x="T94" y="T95"/>
                          </a:cxn>
                          <a:cxn ang="T158">
                            <a:pos x="T96" y="T97"/>
                          </a:cxn>
                          <a:cxn ang="T159">
                            <a:pos x="T98" y="T99"/>
                          </a:cxn>
                          <a:cxn ang="T160">
                            <a:pos x="T100" y="T101"/>
                          </a:cxn>
                          <a:cxn ang="T161">
                            <a:pos x="T102" y="T103"/>
                          </a:cxn>
                          <a:cxn ang="T162">
                            <a:pos x="T104" y="T105"/>
                          </a:cxn>
                          <a:cxn ang="T163">
                            <a:pos x="T106" y="T107"/>
                          </a:cxn>
                          <a:cxn ang="T164">
                            <a:pos x="T108" y="T109"/>
                          </a:cxn>
                        </a:cxnLst>
                        <a:rect l="T165" t="T166" r="T167" b="T168"/>
                        <a:pathLst>
                          <a:path w="470" h="498">
                            <a:moveTo>
                              <a:pt x="69" y="67"/>
                            </a:moveTo>
                            <a:lnTo>
                              <a:pt x="92" y="47"/>
                            </a:lnTo>
                            <a:lnTo>
                              <a:pt x="115" y="28"/>
                            </a:lnTo>
                            <a:lnTo>
                              <a:pt x="139" y="13"/>
                            </a:lnTo>
                            <a:lnTo>
                              <a:pt x="169" y="3"/>
                            </a:lnTo>
                            <a:lnTo>
                              <a:pt x="194" y="0"/>
                            </a:lnTo>
                            <a:lnTo>
                              <a:pt x="225" y="0"/>
                            </a:lnTo>
                            <a:lnTo>
                              <a:pt x="267" y="2"/>
                            </a:lnTo>
                            <a:lnTo>
                              <a:pt x="309" y="13"/>
                            </a:lnTo>
                            <a:lnTo>
                              <a:pt x="337" y="32"/>
                            </a:lnTo>
                            <a:lnTo>
                              <a:pt x="355" y="60"/>
                            </a:lnTo>
                            <a:lnTo>
                              <a:pt x="372" y="93"/>
                            </a:lnTo>
                            <a:lnTo>
                              <a:pt x="392" y="125"/>
                            </a:lnTo>
                            <a:lnTo>
                              <a:pt x="412" y="152"/>
                            </a:lnTo>
                            <a:lnTo>
                              <a:pt x="434" y="175"/>
                            </a:lnTo>
                            <a:lnTo>
                              <a:pt x="458" y="207"/>
                            </a:lnTo>
                            <a:lnTo>
                              <a:pt x="470" y="237"/>
                            </a:lnTo>
                            <a:lnTo>
                              <a:pt x="470" y="261"/>
                            </a:lnTo>
                            <a:lnTo>
                              <a:pt x="470" y="274"/>
                            </a:lnTo>
                            <a:lnTo>
                              <a:pt x="464" y="296"/>
                            </a:lnTo>
                            <a:lnTo>
                              <a:pt x="452" y="317"/>
                            </a:lnTo>
                            <a:lnTo>
                              <a:pt x="437" y="338"/>
                            </a:lnTo>
                            <a:lnTo>
                              <a:pt x="415" y="367"/>
                            </a:lnTo>
                            <a:lnTo>
                              <a:pt x="399" y="389"/>
                            </a:lnTo>
                            <a:lnTo>
                              <a:pt x="384" y="413"/>
                            </a:lnTo>
                            <a:lnTo>
                              <a:pt x="379" y="428"/>
                            </a:lnTo>
                            <a:lnTo>
                              <a:pt x="377" y="437"/>
                            </a:lnTo>
                            <a:lnTo>
                              <a:pt x="380" y="444"/>
                            </a:lnTo>
                            <a:lnTo>
                              <a:pt x="388" y="448"/>
                            </a:lnTo>
                            <a:lnTo>
                              <a:pt x="355" y="492"/>
                            </a:lnTo>
                            <a:lnTo>
                              <a:pt x="351" y="483"/>
                            </a:lnTo>
                            <a:lnTo>
                              <a:pt x="332" y="472"/>
                            </a:lnTo>
                            <a:lnTo>
                              <a:pt x="310" y="466"/>
                            </a:lnTo>
                            <a:lnTo>
                              <a:pt x="289" y="464"/>
                            </a:lnTo>
                            <a:lnTo>
                              <a:pt x="267" y="469"/>
                            </a:lnTo>
                            <a:lnTo>
                              <a:pt x="239" y="477"/>
                            </a:lnTo>
                            <a:lnTo>
                              <a:pt x="205" y="489"/>
                            </a:lnTo>
                            <a:lnTo>
                              <a:pt x="179" y="498"/>
                            </a:lnTo>
                            <a:lnTo>
                              <a:pt x="160" y="498"/>
                            </a:lnTo>
                            <a:lnTo>
                              <a:pt x="140" y="498"/>
                            </a:lnTo>
                            <a:lnTo>
                              <a:pt x="121" y="492"/>
                            </a:lnTo>
                            <a:lnTo>
                              <a:pt x="103" y="480"/>
                            </a:lnTo>
                            <a:lnTo>
                              <a:pt x="89" y="464"/>
                            </a:lnTo>
                            <a:lnTo>
                              <a:pt x="72" y="447"/>
                            </a:lnTo>
                            <a:lnTo>
                              <a:pt x="50" y="418"/>
                            </a:lnTo>
                            <a:lnTo>
                              <a:pt x="28" y="380"/>
                            </a:lnTo>
                            <a:lnTo>
                              <a:pt x="12" y="344"/>
                            </a:lnTo>
                            <a:lnTo>
                              <a:pt x="0" y="309"/>
                            </a:lnTo>
                            <a:lnTo>
                              <a:pt x="0" y="284"/>
                            </a:lnTo>
                            <a:lnTo>
                              <a:pt x="0" y="261"/>
                            </a:lnTo>
                            <a:lnTo>
                              <a:pt x="7" y="214"/>
                            </a:lnTo>
                            <a:lnTo>
                              <a:pt x="15" y="162"/>
                            </a:lnTo>
                            <a:lnTo>
                              <a:pt x="30" y="121"/>
                            </a:lnTo>
                            <a:lnTo>
                              <a:pt x="49" y="92"/>
                            </a:lnTo>
                            <a:lnTo>
                              <a:pt x="69" y="67"/>
                            </a:lnTo>
                            <a:close/>
                          </a:path>
                        </a:pathLst>
                      </a:custGeom>
                      <a:solidFill>
                        <a:srgbClr val="C0000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</p:grpSp>
              </p:grpSp>
              <p:grpSp>
                <p:nvGrpSpPr>
                  <p:cNvPr id="9267" name="Group 52"/>
                  <p:cNvGrpSpPr>
                    <a:grpSpLocks/>
                  </p:cNvGrpSpPr>
                  <p:nvPr/>
                </p:nvGrpSpPr>
                <p:grpSpPr bwMode="auto">
                  <a:xfrm>
                    <a:off x="901" y="2120"/>
                    <a:ext cx="235" cy="669"/>
                    <a:chOff x="901" y="2120"/>
                    <a:chExt cx="235" cy="669"/>
                  </a:xfrm>
                </p:grpSpPr>
                <p:grpSp>
                  <p:nvGrpSpPr>
                    <p:cNvPr id="9268" name="Group 53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51" y="2120"/>
                      <a:ext cx="134" cy="158"/>
                      <a:chOff x="951" y="2120"/>
                      <a:chExt cx="134" cy="158"/>
                    </a:xfrm>
                  </p:grpSpPr>
                  <p:sp>
                    <p:nvSpPr>
                      <p:cNvPr id="9271" name="Freeform 54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51" y="2120"/>
                        <a:ext cx="134" cy="158"/>
                      </a:xfrm>
                      <a:custGeom>
                        <a:avLst/>
                        <a:gdLst>
                          <a:gd name="T0" fmla="*/ 22 w 134"/>
                          <a:gd name="T1" fmla="*/ 49 h 158"/>
                          <a:gd name="T2" fmla="*/ 35 w 134"/>
                          <a:gd name="T3" fmla="*/ 33 h 158"/>
                          <a:gd name="T4" fmla="*/ 49 w 134"/>
                          <a:gd name="T5" fmla="*/ 22 h 158"/>
                          <a:gd name="T6" fmla="*/ 65 w 134"/>
                          <a:gd name="T7" fmla="*/ 11 h 158"/>
                          <a:gd name="T8" fmla="*/ 85 w 134"/>
                          <a:gd name="T9" fmla="*/ 3 h 158"/>
                          <a:gd name="T10" fmla="*/ 100 w 134"/>
                          <a:gd name="T11" fmla="*/ 0 h 158"/>
                          <a:gd name="T12" fmla="*/ 113 w 134"/>
                          <a:gd name="T13" fmla="*/ 4 h 158"/>
                          <a:gd name="T14" fmla="*/ 125 w 134"/>
                          <a:gd name="T15" fmla="*/ 14 h 158"/>
                          <a:gd name="T16" fmla="*/ 131 w 134"/>
                          <a:gd name="T17" fmla="*/ 30 h 158"/>
                          <a:gd name="T18" fmla="*/ 134 w 134"/>
                          <a:gd name="T19" fmla="*/ 46 h 158"/>
                          <a:gd name="T20" fmla="*/ 130 w 134"/>
                          <a:gd name="T21" fmla="*/ 68 h 158"/>
                          <a:gd name="T22" fmla="*/ 121 w 134"/>
                          <a:gd name="T23" fmla="*/ 88 h 158"/>
                          <a:gd name="T24" fmla="*/ 111 w 134"/>
                          <a:gd name="T25" fmla="*/ 106 h 158"/>
                          <a:gd name="T26" fmla="*/ 99 w 134"/>
                          <a:gd name="T27" fmla="*/ 122 h 158"/>
                          <a:gd name="T28" fmla="*/ 84 w 134"/>
                          <a:gd name="T29" fmla="*/ 136 h 158"/>
                          <a:gd name="T30" fmla="*/ 66 w 134"/>
                          <a:gd name="T31" fmla="*/ 150 h 158"/>
                          <a:gd name="T32" fmla="*/ 49 w 134"/>
                          <a:gd name="T33" fmla="*/ 157 h 158"/>
                          <a:gd name="T34" fmla="*/ 32 w 134"/>
                          <a:gd name="T35" fmla="*/ 158 h 158"/>
                          <a:gd name="T36" fmla="*/ 18 w 134"/>
                          <a:gd name="T37" fmla="*/ 152 h 158"/>
                          <a:gd name="T38" fmla="*/ 8 w 134"/>
                          <a:gd name="T39" fmla="*/ 139 h 158"/>
                          <a:gd name="T40" fmla="*/ 1 w 134"/>
                          <a:gd name="T41" fmla="*/ 125 h 158"/>
                          <a:gd name="T42" fmla="*/ 0 w 134"/>
                          <a:gd name="T43" fmla="*/ 106 h 158"/>
                          <a:gd name="T44" fmla="*/ 4 w 134"/>
                          <a:gd name="T45" fmla="*/ 86 h 158"/>
                          <a:gd name="T46" fmla="*/ 10 w 134"/>
                          <a:gd name="T47" fmla="*/ 70 h 158"/>
                          <a:gd name="T48" fmla="*/ 22 w 134"/>
                          <a:gd name="T49" fmla="*/ 49 h 158"/>
                          <a:gd name="T50" fmla="*/ 0 60000 65536"/>
                          <a:gd name="T51" fmla="*/ 0 60000 65536"/>
                          <a:gd name="T52" fmla="*/ 0 60000 65536"/>
                          <a:gd name="T53" fmla="*/ 0 60000 65536"/>
                          <a:gd name="T54" fmla="*/ 0 60000 65536"/>
                          <a:gd name="T55" fmla="*/ 0 60000 65536"/>
                          <a:gd name="T56" fmla="*/ 0 60000 65536"/>
                          <a:gd name="T57" fmla="*/ 0 60000 65536"/>
                          <a:gd name="T58" fmla="*/ 0 60000 65536"/>
                          <a:gd name="T59" fmla="*/ 0 60000 65536"/>
                          <a:gd name="T60" fmla="*/ 0 60000 65536"/>
                          <a:gd name="T61" fmla="*/ 0 60000 65536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w 134"/>
                          <a:gd name="T76" fmla="*/ 0 h 158"/>
                          <a:gd name="T77" fmla="*/ 134 w 134"/>
                          <a:gd name="T78" fmla="*/ 158 h 158"/>
                        </a:gdLst>
                        <a:ahLst/>
                        <a:cxnLst>
                          <a:cxn ang="T50">
                            <a:pos x="T0" y="T1"/>
                          </a:cxn>
                          <a:cxn ang="T51">
                            <a:pos x="T2" y="T3"/>
                          </a:cxn>
                          <a:cxn ang="T52">
                            <a:pos x="T4" y="T5"/>
                          </a:cxn>
                          <a:cxn ang="T53">
                            <a:pos x="T6" y="T7"/>
                          </a:cxn>
                          <a:cxn ang="T54">
                            <a:pos x="T8" y="T9"/>
                          </a:cxn>
                          <a:cxn ang="T55">
                            <a:pos x="T10" y="T11"/>
                          </a:cxn>
                          <a:cxn ang="T56">
                            <a:pos x="T12" y="T13"/>
                          </a:cxn>
                          <a:cxn ang="T57">
                            <a:pos x="T14" y="T15"/>
                          </a:cxn>
                          <a:cxn ang="T58">
                            <a:pos x="T16" y="T17"/>
                          </a:cxn>
                          <a:cxn ang="T59">
                            <a:pos x="T18" y="T19"/>
                          </a:cxn>
                          <a:cxn ang="T60">
                            <a:pos x="T20" y="T21"/>
                          </a:cxn>
                          <a:cxn ang="T61">
                            <a:pos x="T22" y="T23"/>
                          </a:cxn>
                          <a:cxn ang="T62">
                            <a:pos x="T24" y="T25"/>
                          </a:cxn>
                          <a:cxn ang="T63">
                            <a:pos x="T26" y="T27"/>
                          </a:cxn>
                          <a:cxn ang="T64">
                            <a:pos x="T28" y="T29"/>
                          </a:cxn>
                          <a:cxn ang="T65">
                            <a:pos x="T30" y="T31"/>
                          </a:cxn>
                          <a:cxn ang="T66">
                            <a:pos x="T32" y="T33"/>
                          </a:cxn>
                          <a:cxn ang="T67">
                            <a:pos x="T34" y="T35"/>
                          </a:cxn>
                          <a:cxn ang="T68">
                            <a:pos x="T36" y="T37"/>
                          </a:cxn>
                          <a:cxn ang="T69">
                            <a:pos x="T38" y="T39"/>
                          </a:cxn>
                          <a:cxn ang="T70">
                            <a:pos x="T40" y="T41"/>
                          </a:cxn>
                          <a:cxn ang="T71">
                            <a:pos x="T42" y="T43"/>
                          </a:cxn>
                          <a:cxn ang="T72">
                            <a:pos x="T44" y="T45"/>
                          </a:cxn>
                          <a:cxn ang="T73">
                            <a:pos x="T46" y="T47"/>
                          </a:cxn>
                          <a:cxn ang="T74">
                            <a:pos x="T48" y="T49"/>
                          </a:cxn>
                        </a:cxnLst>
                        <a:rect l="T75" t="T76" r="T77" b="T78"/>
                        <a:pathLst>
                          <a:path w="134" h="158">
                            <a:moveTo>
                              <a:pt x="22" y="49"/>
                            </a:moveTo>
                            <a:lnTo>
                              <a:pt x="35" y="33"/>
                            </a:lnTo>
                            <a:lnTo>
                              <a:pt x="49" y="22"/>
                            </a:lnTo>
                            <a:lnTo>
                              <a:pt x="65" y="11"/>
                            </a:lnTo>
                            <a:lnTo>
                              <a:pt x="85" y="3"/>
                            </a:lnTo>
                            <a:lnTo>
                              <a:pt x="100" y="0"/>
                            </a:lnTo>
                            <a:lnTo>
                              <a:pt x="113" y="4"/>
                            </a:lnTo>
                            <a:lnTo>
                              <a:pt x="125" y="14"/>
                            </a:lnTo>
                            <a:lnTo>
                              <a:pt x="131" y="30"/>
                            </a:lnTo>
                            <a:lnTo>
                              <a:pt x="134" y="46"/>
                            </a:lnTo>
                            <a:lnTo>
                              <a:pt x="130" y="68"/>
                            </a:lnTo>
                            <a:lnTo>
                              <a:pt x="121" y="88"/>
                            </a:lnTo>
                            <a:lnTo>
                              <a:pt x="111" y="106"/>
                            </a:lnTo>
                            <a:lnTo>
                              <a:pt x="99" y="122"/>
                            </a:lnTo>
                            <a:lnTo>
                              <a:pt x="84" y="136"/>
                            </a:lnTo>
                            <a:lnTo>
                              <a:pt x="66" y="150"/>
                            </a:lnTo>
                            <a:lnTo>
                              <a:pt x="49" y="157"/>
                            </a:lnTo>
                            <a:lnTo>
                              <a:pt x="32" y="158"/>
                            </a:lnTo>
                            <a:lnTo>
                              <a:pt x="18" y="152"/>
                            </a:lnTo>
                            <a:lnTo>
                              <a:pt x="8" y="139"/>
                            </a:lnTo>
                            <a:lnTo>
                              <a:pt x="1" y="125"/>
                            </a:lnTo>
                            <a:lnTo>
                              <a:pt x="0" y="106"/>
                            </a:lnTo>
                            <a:lnTo>
                              <a:pt x="4" y="86"/>
                            </a:lnTo>
                            <a:lnTo>
                              <a:pt x="10" y="70"/>
                            </a:lnTo>
                            <a:lnTo>
                              <a:pt x="22" y="49"/>
                            </a:lnTo>
                            <a:close/>
                          </a:path>
                        </a:pathLst>
                      </a:custGeom>
                      <a:solidFill>
                        <a:srgbClr val="8080FF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  <p:sp>
                    <p:nvSpPr>
                      <p:cNvPr id="9272" name="Freeform 55"/>
                      <p:cNvSpPr>
                        <a:spLocks/>
                      </p:cNvSpPr>
                      <p:nvPr/>
                    </p:nvSpPr>
                    <p:spPr bwMode="auto">
                      <a:xfrm>
                        <a:off x="982" y="2153"/>
                        <a:ext cx="70" cy="87"/>
                      </a:xfrm>
                      <a:custGeom>
                        <a:avLst/>
                        <a:gdLst>
                          <a:gd name="T0" fmla="*/ 11 w 70"/>
                          <a:gd name="T1" fmla="*/ 26 h 87"/>
                          <a:gd name="T2" fmla="*/ 18 w 70"/>
                          <a:gd name="T3" fmla="*/ 19 h 87"/>
                          <a:gd name="T4" fmla="*/ 26 w 70"/>
                          <a:gd name="T5" fmla="*/ 10 h 87"/>
                          <a:gd name="T6" fmla="*/ 34 w 70"/>
                          <a:gd name="T7" fmla="*/ 6 h 87"/>
                          <a:gd name="T8" fmla="*/ 45 w 70"/>
                          <a:gd name="T9" fmla="*/ 2 h 87"/>
                          <a:gd name="T10" fmla="*/ 53 w 70"/>
                          <a:gd name="T11" fmla="*/ 0 h 87"/>
                          <a:gd name="T12" fmla="*/ 59 w 70"/>
                          <a:gd name="T13" fmla="*/ 2 h 87"/>
                          <a:gd name="T14" fmla="*/ 66 w 70"/>
                          <a:gd name="T15" fmla="*/ 7 h 87"/>
                          <a:gd name="T16" fmla="*/ 69 w 70"/>
                          <a:gd name="T17" fmla="*/ 16 h 87"/>
                          <a:gd name="T18" fmla="*/ 70 w 70"/>
                          <a:gd name="T19" fmla="*/ 25 h 87"/>
                          <a:gd name="T20" fmla="*/ 69 w 70"/>
                          <a:gd name="T21" fmla="*/ 38 h 87"/>
                          <a:gd name="T22" fmla="*/ 65 w 70"/>
                          <a:gd name="T23" fmla="*/ 50 h 87"/>
                          <a:gd name="T24" fmla="*/ 59 w 70"/>
                          <a:gd name="T25" fmla="*/ 58 h 87"/>
                          <a:gd name="T26" fmla="*/ 53 w 70"/>
                          <a:gd name="T27" fmla="*/ 67 h 87"/>
                          <a:gd name="T28" fmla="*/ 45 w 70"/>
                          <a:gd name="T29" fmla="*/ 77 h 87"/>
                          <a:gd name="T30" fmla="*/ 35 w 70"/>
                          <a:gd name="T31" fmla="*/ 83 h 87"/>
                          <a:gd name="T32" fmla="*/ 26 w 70"/>
                          <a:gd name="T33" fmla="*/ 87 h 87"/>
                          <a:gd name="T34" fmla="*/ 18 w 70"/>
                          <a:gd name="T35" fmla="*/ 87 h 87"/>
                          <a:gd name="T36" fmla="*/ 10 w 70"/>
                          <a:gd name="T37" fmla="*/ 85 h 87"/>
                          <a:gd name="T38" fmla="*/ 4 w 70"/>
                          <a:gd name="T39" fmla="*/ 77 h 87"/>
                          <a:gd name="T40" fmla="*/ 0 w 70"/>
                          <a:gd name="T41" fmla="*/ 69 h 87"/>
                          <a:gd name="T42" fmla="*/ 0 w 70"/>
                          <a:gd name="T43" fmla="*/ 58 h 87"/>
                          <a:gd name="T44" fmla="*/ 1 w 70"/>
                          <a:gd name="T45" fmla="*/ 48 h 87"/>
                          <a:gd name="T46" fmla="*/ 4 w 70"/>
                          <a:gd name="T47" fmla="*/ 38 h 87"/>
                          <a:gd name="T48" fmla="*/ 11 w 70"/>
                          <a:gd name="T49" fmla="*/ 26 h 87"/>
                          <a:gd name="T50" fmla="*/ 0 60000 65536"/>
                          <a:gd name="T51" fmla="*/ 0 60000 65536"/>
                          <a:gd name="T52" fmla="*/ 0 60000 65536"/>
                          <a:gd name="T53" fmla="*/ 0 60000 65536"/>
                          <a:gd name="T54" fmla="*/ 0 60000 65536"/>
                          <a:gd name="T55" fmla="*/ 0 60000 65536"/>
                          <a:gd name="T56" fmla="*/ 0 60000 65536"/>
                          <a:gd name="T57" fmla="*/ 0 60000 65536"/>
                          <a:gd name="T58" fmla="*/ 0 60000 65536"/>
                          <a:gd name="T59" fmla="*/ 0 60000 65536"/>
                          <a:gd name="T60" fmla="*/ 0 60000 65536"/>
                          <a:gd name="T61" fmla="*/ 0 60000 65536"/>
                          <a:gd name="T62" fmla="*/ 0 60000 65536"/>
                          <a:gd name="T63" fmla="*/ 0 60000 65536"/>
                          <a:gd name="T64" fmla="*/ 0 60000 65536"/>
                          <a:gd name="T65" fmla="*/ 0 60000 65536"/>
                          <a:gd name="T66" fmla="*/ 0 60000 65536"/>
                          <a:gd name="T67" fmla="*/ 0 60000 65536"/>
                          <a:gd name="T68" fmla="*/ 0 60000 65536"/>
                          <a:gd name="T69" fmla="*/ 0 60000 65536"/>
                          <a:gd name="T70" fmla="*/ 0 60000 65536"/>
                          <a:gd name="T71" fmla="*/ 0 60000 65536"/>
                          <a:gd name="T72" fmla="*/ 0 60000 65536"/>
                          <a:gd name="T73" fmla="*/ 0 60000 65536"/>
                          <a:gd name="T74" fmla="*/ 0 60000 65536"/>
                          <a:gd name="T75" fmla="*/ 0 w 70"/>
                          <a:gd name="T76" fmla="*/ 0 h 87"/>
                          <a:gd name="T77" fmla="*/ 70 w 70"/>
                          <a:gd name="T78" fmla="*/ 87 h 87"/>
                        </a:gdLst>
                        <a:ahLst/>
                        <a:cxnLst>
                          <a:cxn ang="T50">
                            <a:pos x="T0" y="T1"/>
                          </a:cxn>
                          <a:cxn ang="T51">
                            <a:pos x="T2" y="T3"/>
                          </a:cxn>
                          <a:cxn ang="T52">
                            <a:pos x="T4" y="T5"/>
                          </a:cxn>
                          <a:cxn ang="T53">
                            <a:pos x="T6" y="T7"/>
                          </a:cxn>
                          <a:cxn ang="T54">
                            <a:pos x="T8" y="T9"/>
                          </a:cxn>
                          <a:cxn ang="T55">
                            <a:pos x="T10" y="T11"/>
                          </a:cxn>
                          <a:cxn ang="T56">
                            <a:pos x="T12" y="T13"/>
                          </a:cxn>
                          <a:cxn ang="T57">
                            <a:pos x="T14" y="T15"/>
                          </a:cxn>
                          <a:cxn ang="T58">
                            <a:pos x="T16" y="T17"/>
                          </a:cxn>
                          <a:cxn ang="T59">
                            <a:pos x="T18" y="T19"/>
                          </a:cxn>
                          <a:cxn ang="T60">
                            <a:pos x="T20" y="T21"/>
                          </a:cxn>
                          <a:cxn ang="T61">
                            <a:pos x="T22" y="T23"/>
                          </a:cxn>
                          <a:cxn ang="T62">
                            <a:pos x="T24" y="T25"/>
                          </a:cxn>
                          <a:cxn ang="T63">
                            <a:pos x="T26" y="T27"/>
                          </a:cxn>
                          <a:cxn ang="T64">
                            <a:pos x="T28" y="T29"/>
                          </a:cxn>
                          <a:cxn ang="T65">
                            <a:pos x="T30" y="T31"/>
                          </a:cxn>
                          <a:cxn ang="T66">
                            <a:pos x="T32" y="T33"/>
                          </a:cxn>
                          <a:cxn ang="T67">
                            <a:pos x="T34" y="T35"/>
                          </a:cxn>
                          <a:cxn ang="T68">
                            <a:pos x="T36" y="T37"/>
                          </a:cxn>
                          <a:cxn ang="T69">
                            <a:pos x="T38" y="T39"/>
                          </a:cxn>
                          <a:cxn ang="T70">
                            <a:pos x="T40" y="T41"/>
                          </a:cxn>
                          <a:cxn ang="T71">
                            <a:pos x="T42" y="T43"/>
                          </a:cxn>
                          <a:cxn ang="T72">
                            <a:pos x="T44" y="T45"/>
                          </a:cxn>
                          <a:cxn ang="T73">
                            <a:pos x="T46" y="T47"/>
                          </a:cxn>
                          <a:cxn ang="T74">
                            <a:pos x="T48" y="T49"/>
                          </a:cxn>
                        </a:cxnLst>
                        <a:rect l="T75" t="T76" r="T77" b="T78"/>
                        <a:pathLst>
                          <a:path w="70" h="87">
                            <a:moveTo>
                              <a:pt x="11" y="26"/>
                            </a:moveTo>
                            <a:lnTo>
                              <a:pt x="18" y="19"/>
                            </a:lnTo>
                            <a:lnTo>
                              <a:pt x="26" y="10"/>
                            </a:lnTo>
                            <a:lnTo>
                              <a:pt x="34" y="6"/>
                            </a:lnTo>
                            <a:lnTo>
                              <a:pt x="45" y="2"/>
                            </a:lnTo>
                            <a:lnTo>
                              <a:pt x="53" y="0"/>
                            </a:lnTo>
                            <a:lnTo>
                              <a:pt x="59" y="2"/>
                            </a:lnTo>
                            <a:lnTo>
                              <a:pt x="66" y="7"/>
                            </a:lnTo>
                            <a:lnTo>
                              <a:pt x="69" y="16"/>
                            </a:lnTo>
                            <a:lnTo>
                              <a:pt x="70" y="25"/>
                            </a:lnTo>
                            <a:lnTo>
                              <a:pt x="69" y="38"/>
                            </a:lnTo>
                            <a:lnTo>
                              <a:pt x="65" y="50"/>
                            </a:lnTo>
                            <a:lnTo>
                              <a:pt x="59" y="58"/>
                            </a:lnTo>
                            <a:lnTo>
                              <a:pt x="53" y="67"/>
                            </a:lnTo>
                            <a:lnTo>
                              <a:pt x="45" y="77"/>
                            </a:lnTo>
                            <a:lnTo>
                              <a:pt x="35" y="83"/>
                            </a:lnTo>
                            <a:lnTo>
                              <a:pt x="26" y="87"/>
                            </a:lnTo>
                            <a:lnTo>
                              <a:pt x="18" y="87"/>
                            </a:lnTo>
                            <a:lnTo>
                              <a:pt x="10" y="85"/>
                            </a:lnTo>
                            <a:lnTo>
                              <a:pt x="4" y="77"/>
                            </a:lnTo>
                            <a:lnTo>
                              <a:pt x="0" y="69"/>
                            </a:lnTo>
                            <a:lnTo>
                              <a:pt x="0" y="58"/>
                            </a:lnTo>
                            <a:lnTo>
                              <a:pt x="1" y="48"/>
                            </a:lnTo>
                            <a:lnTo>
                              <a:pt x="4" y="38"/>
                            </a:lnTo>
                            <a:lnTo>
                              <a:pt x="11" y="26"/>
                            </a:lnTo>
                            <a:close/>
                          </a:path>
                        </a:pathLst>
                      </a:custGeom>
                      <a:solidFill>
                        <a:srgbClr val="600060"/>
                      </a:solidFill>
                      <a:ln>
                        <a:noFill/>
                      </a:ln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round/>
                            <a:headEnd/>
                            <a:tailEnd/>
                          </a14:hiddenLine>
                        </a:ext>
                      </a:extLst>
                    </p:spPr>
                    <p:txBody>
                      <a:bodyPr/>
                      <a:lstStyle/>
                      <a:p>
                        <a:endParaRPr lang="de-DE"/>
                      </a:p>
                    </p:txBody>
                  </p:sp>
                </p:grpSp>
                <p:sp>
                  <p:nvSpPr>
                    <p:cNvPr id="9269" name="Freeform 56"/>
                    <p:cNvSpPr>
                      <a:spLocks/>
                    </p:cNvSpPr>
                    <p:nvPr/>
                  </p:nvSpPr>
                  <p:spPr bwMode="auto">
                    <a:xfrm>
                      <a:off x="901" y="2443"/>
                      <a:ext cx="134" cy="157"/>
                    </a:xfrm>
                    <a:custGeom>
                      <a:avLst/>
                      <a:gdLst>
                        <a:gd name="T0" fmla="*/ 112 w 134"/>
                        <a:gd name="T1" fmla="*/ 49 h 157"/>
                        <a:gd name="T2" fmla="*/ 99 w 134"/>
                        <a:gd name="T3" fmla="*/ 33 h 157"/>
                        <a:gd name="T4" fmla="*/ 85 w 134"/>
                        <a:gd name="T5" fmla="*/ 22 h 157"/>
                        <a:gd name="T6" fmla="*/ 69 w 134"/>
                        <a:gd name="T7" fmla="*/ 11 h 157"/>
                        <a:gd name="T8" fmla="*/ 49 w 134"/>
                        <a:gd name="T9" fmla="*/ 3 h 157"/>
                        <a:gd name="T10" fmla="*/ 34 w 134"/>
                        <a:gd name="T11" fmla="*/ 0 h 157"/>
                        <a:gd name="T12" fmla="*/ 20 w 134"/>
                        <a:gd name="T13" fmla="*/ 4 h 157"/>
                        <a:gd name="T14" fmla="*/ 8 w 134"/>
                        <a:gd name="T15" fmla="*/ 14 h 157"/>
                        <a:gd name="T16" fmla="*/ 3 w 134"/>
                        <a:gd name="T17" fmla="*/ 30 h 157"/>
                        <a:gd name="T18" fmla="*/ 0 w 134"/>
                        <a:gd name="T19" fmla="*/ 46 h 157"/>
                        <a:gd name="T20" fmla="*/ 4 w 134"/>
                        <a:gd name="T21" fmla="*/ 68 h 157"/>
                        <a:gd name="T22" fmla="*/ 12 w 134"/>
                        <a:gd name="T23" fmla="*/ 88 h 157"/>
                        <a:gd name="T24" fmla="*/ 23 w 134"/>
                        <a:gd name="T25" fmla="*/ 106 h 157"/>
                        <a:gd name="T26" fmla="*/ 35 w 134"/>
                        <a:gd name="T27" fmla="*/ 120 h 157"/>
                        <a:gd name="T28" fmla="*/ 50 w 134"/>
                        <a:gd name="T29" fmla="*/ 135 h 157"/>
                        <a:gd name="T30" fmla="*/ 68 w 134"/>
                        <a:gd name="T31" fmla="*/ 148 h 157"/>
                        <a:gd name="T32" fmla="*/ 85 w 134"/>
                        <a:gd name="T33" fmla="*/ 155 h 157"/>
                        <a:gd name="T34" fmla="*/ 101 w 134"/>
                        <a:gd name="T35" fmla="*/ 157 h 157"/>
                        <a:gd name="T36" fmla="*/ 116 w 134"/>
                        <a:gd name="T37" fmla="*/ 151 h 157"/>
                        <a:gd name="T38" fmla="*/ 126 w 134"/>
                        <a:gd name="T39" fmla="*/ 138 h 157"/>
                        <a:gd name="T40" fmla="*/ 132 w 134"/>
                        <a:gd name="T41" fmla="*/ 123 h 157"/>
                        <a:gd name="T42" fmla="*/ 134 w 134"/>
                        <a:gd name="T43" fmla="*/ 106 h 157"/>
                        <a:gd name="T44" fmla="*/ 130 w 134"/>
                        <a:gd name="T45" fmla="*/ 86 h 157"/>
                        <a:gd name="T46" fmla="*/ 124 w 134"/>
                        <a:gd name="T47" fmla="*/ 70 h 157"/>
                        <a:gd name="T48" fmla="*/ 112 w 134"/>
                        <a:gd name="T49" fmla="*/ 49 h 157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w 134"/>
                        <a:gd name="T76" fmla="*/ 0 h 157"/>
                        <a:gd name="T77" fmla="*/ 134 w 134"/>
                        <a:gd name="T78" fmla="*/ 157 h 157"/>
                      </a:gdLst>
                      <a:ahLst/>
                      <a:cxnLst>
                        <a:cxn ang="T50">
                          <a:pos x="T0" y="T1"/>
                        </a:cxn>
                        <a:cxn ang="T51">
                          <a:pos x="T2" y="T3"/>
                        </a:cxn>
                        <a:cxn ang="T52">
                          <a:pos x="T4" y="T5"/>
                        </a:cxn>
                        <a:cxn ang="T53">
                          <a:pos x="T6" y="T7"/>
                        </a:cxn>
                        <a:cxn ang="T54">
                          <a:pos x="T8" y="T9"/>
                        </a:cxn>
                        <a:cxn ang="T55">
                          <a:pos x="T10" y="T11"/>
                        </a:cxn>
                        <a:cxn ang="T56">
                          <a:pos x="T12" y="T13"/>
                        </a:cxn>
                        <a:cxn ang="T57">
                          <a:pos x="T14" y="T15"/>
                        </a:cxn>
                        <a:cxn ang="T58">
                          <a:pos x="T16" y="T17"/>
                        </a:cxn>
                        <a:cxn ang="T59">
                          <a:pos x="T18" y="T19"/>
                        </a:cxn>
                        <a:cxn ang="T60">
                          <a:pos x="T20" y="T21"/>
                        </a:cxn>
                        <a:cxn ang="T61">
                          <a:pos x="T22" y="T23"/>
                        </a:cxn>
                        <a:cxn ang="T62">
                          <a:pos x="T24" y="T25"/>
                        </a:cxn>
                        <a:cxn ang="T63">
                          <a:pos x="T26" y="T27"/>
                        </a:cxn>
                        <a:cxn ang="T64">
                          <a:pos x="T28" y="T29"/>
                        </a:cxn>
                        <a:cxn ang="T65">
                          <a:pos x="T30" y="T31"/>
                        </a:cxn>
                        <a:cxn ang="T66">
                          <a:pos x="T32" y="T33"/>
                        </a:cxn>
                        <a:cxn ang="T67">
                          <a:pos x="T34" y="T35"/>
                        </a:cxn>
                        <a:cxn ang="T68">
                          <a:pos x="T36" y="T37"/>
                        </a:cxn>
                        <a:cxn ang="T69">
                          <a:pos x="T38" y="T39"/>
                        </a:cxn>
                        <a:cxn ang="T70">
                          <a:pos x="T40" y="T41"/>
                        </a:cxn>
                        <a:cxn ang="T71">
                          <a:pos x="T42" y="T43"/>
                        </a:cxn>
                        <a:cxn ang="T72">
                          <a:pos x="T44" y="T45"/>
                        </a:cxn>
                        <a:cxn ang="T73">
                          <a:pos x="T46" y="T47"/>
                        </a:cxn>
                        <a:cxn ang="T74">
                          <a:pos x="T48" y="T49"/>
                        </a:cxn>
                      </a:cxnLst>
                      <a:rect l="T75" t="T76" r="T77" b="T78"/>
                      <a:pathLst>
                        <a:path w="134" h="157">
                          <a:moveTo>
                            <a:pt x="112" y="49"/>
                          </a:moveTo>
                          <a:lnTo>
                            <a:pt x="99" y="33"/>
                          </a:lnTo>
                          <a:lnTo>
                            <a:pt x="85" y="22"/>
                          </a:lnTo>
                          <a:lnTo>
                            <a:pt x="69" y="11"/>
                          </a:lnTo>
                          <a:lnTo>
                            <a:pt x="49" y="3"/>
                          </a:lnTo>
                          <a:lnTo>
                            <a:pt x="34" y="0"/>
                          </a:lnTo>
                          <a:lnTo>
                            <a:pt x="20" y="4"/>
                          </a:lnTo>
                          <a:lnTo>
                            <a:pt x="8" y="14"/>
                          </a:lnTo>
                          <a:lnTo>
                            <a:pt x="3" y="30"/>
                          </a:lnTo>
                          <a:lnTo>
                            <a:pt x="0" y="46"/>
                          </a:lnTo>
                          <a:lnTo>
                            <a:pt x="4" y="68"/>
                          </a:lnTo>
                          <a:lnTo>
                            <a:pt x="12" y="88"/>
                          </a:lnTo>
                          <a:lnTo>
                            <a:pt x="23" y="106"/>
                          </a:lnTo>
                          <a:lnTo>
                            <a:pt x="35" y="120"/>
                          </a:lnTo>
                          <a:lnTo>
                            <a:pt x="50" y="135"/>
                          </a:lnTo>
                          <a:lnTo>
                            <a:pt x="68" y="148"/>
                          </a:lnTo>
                          <a:lnTo>
                            <a:pt x="85" y="155"/>
                          </a:lnTo>
                          <a:lnTo>
                            <a:pt x="101" y="157"/>
                          </a:lnTo>
                          <a:lnTo>
                            <a:pt x="116" y="151"/>
                          </a:lnTo>
                          <a:lnTo>
                            <a:pt x="126" y="138"/>
                          </a:lnTo>
                          <a:lnTo>
                            <a:pt x="132" y="123"/>
                          </a:lnTo>
                          <a:lnTo>
                            <a:pt x="134" y="106"/>
                          </a:lnTo>
                          <a:lnTo>
                            <a:pt x="130" y="86"/>
                          </a:lnTo>
                          <a:lnTo>
                            <a:pt x="124" y="70"/>
                          </a:lnTo>
                          <a:lnTo>
                            <a:pt x="112" y="49"/>
                          </a:lnTo>
                          <a:close/>
                        </a:path>
                      </a:pathLst>
                    </a:custGeom>
                    <a:solidFill>
                      <a:srgbClr val="A000A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de-DE"/>
                    </a:p>
                  </p:txBody>
                </p:sp>
                <p:sp>
                  <p:nvSpPr>
                    <p:cNvPr id="9270" name="Freeform 57"/>
                    <p:cNvSpPr>
                      <a:spLocks/>
                    </p:cNvSpPr>
                    <p:nvPr/>
                  </p:nvSpPr>
                  <p:spPr bwMode="auto">
                    <a:xfrm>
                      <a:off x="1016" y="2628"/>
                      <a:ext cx="120" cy="161"/>
                    </a:xfrm>
                    <a:custGeom>
                      <a:avLst/>
                      <a:gdLst>
                        <a:gd name="T0" fmla="*/ 104 w 120"/>
                        <a:gd name="T1" fmla="*/ 52 h 161"/>
                        <a:gd name="T2" fmla="*/ 93 w 120"/>
                        <a:gd name="T3" fmla="*/ 32 h 161"/>
                        <a:gd name="T4" fmla="*/ 82 w 120"/>
                        <a:gd name="T5" fmla="*/ 16 h 161"/>
                        <a:gd name="T6" fmla="*/ 67 w 120"/>
                        <a:gd name="T7" fmla="*/ 5 h 161"/>
                        <a:gd name="T8" fmla="*/ 48 w 120"/>
                        <a:gd name="T9" fmla="*/ 0 h 161"/>
                        <a:gd name="T10" fmla="*/ 35 w 120"/>
                        <a:gd name="T11" fmla="*/ 4 h 161"/>
                        <a:gd name="T12" fmla="*/ 23 w 120"/>
                        <a:gd name="T13" fmla="*/ 14 h 161"/>
                        <a:gd name="T14" fmla="*/ 9 w 120"/>
                        <a:gd name="T15" fmla="*/ 26 h 161"/>
                        <a:gd name="T16" fmla="*/ 3 w 120"/>
                        <a:gd name="T17" fmla="*/ 40 h 161"/>
                        <a:gd name="T18" fmla="*/ 0 w 120"/>
                        <a:gd name="T19" fmla="*/ 53 h 161"/>
                        <a:gd name="T20" fmla="*/ 1 w 120"/>
                        <a:gd name="T21" fmla="*/ 68 h 161"/>
                        <a:gd name="T22" fmla="*/ 4 w 120"/>
                        <a:gd name="T23" fmla="*/ 87 h 161"/>
                        <a:gd name="T24" fmla="*/ 13 w 120"/>
                        <a:gd name="T25" fmla="*/ 109 h 161"/>
                        <a:gd name="T26" fmla="*/ 24 w 120"/>
                        <a:gd name="T27" fmla="*/ 125 h 161"/>
                        <a:gd name="T28" fmla="*/ 36 w 120"/>
                        <a:gd name="T29" fmla="*/ 139 h 161"/>
                        <a:gd name="T30" fmla="*/ 54 w 120"/>
                        <a:gd name="T31" fmla="*/ 152 h 161"/>
                        <a:gd name="T32" fmla="*/ 71 w 120"/>
                        <a:gd name="T33" fmla="*/ 160 h 161"/>
                        <a:gd name="T34" fmla="*/ 89 w 120"/>
                        <a:gd name="T35" fmla="*/ 161 h 161"/>
                        <a:gd name="T36" fmla="*/ 102 w 120"/>
                        <a:gd name="T37" fmla="*/ 155 h 161"/>
                        <a:gd name="T38" fmla="*/ 112 w 120"/>
                        <a:gd name="T39" fmla="*/ 142 h 161"/>
                        <a:gd name="T40" fmla="*/ 118 w 120"/>
                        <a:gd name="T41" fmla="*/ 128 h 161"/>
                        <a:gd name="T42" fmla="*/ 120 w 120"/>
                        <a:gd name="T43" fmla="*/ 109 h 161"/>
                        <a:gd name="T44" fmla="*/ 116 w 120"/>
                        <a:gd name="T45" fmla="*/ 88 h 161"/>
                        <a:gd name="T46" fmla="*/ 112 w 120"/>
                        <a:gd name="T47" fmla="*/ 69 h 161"/>
                        <a:gd name="T48" fmla="*/ 104 w 120"/>
                        <a:gd name="T49" fmla="*/ 52 h 161"/>
                        <a:gd name="T50" fmla="*/ 0 60000 65536"/>
                        <a:gd name="T51" fmla="*/ 0 60000 65536"/>
                        <a:gd name="T52" fmla="*/ 0 60000 65536"/>
                        <a:gd name="T53" fmla="*/ 0 60000 65536"/>
                        <a:gd name="T54" fmla="*/ 0 60000 65536"/>
                        <a:gd name="T55" fmla="*/ 0 60000 65536"/>
                        <a:gd name="T56" fmla="*/ 0 60000 65536"/>
                        <a:gd name="T57" fmla="*/ 0 60000 65536"/>
                        <a:gd name="T58" fmla="*/ 0 60000 65536"/>
                        <a:gd name="T59" fmla="*/ 0 60000 65536"/>
                        <a:gd name="T60" fmla="*/ 0 60000 65536"/>
                        <a:gd name="T61" fmla="*/ 0 60000 65536"/>
                        <a:gd name="T62" fmla="*/ 0 60000 65536"/>
                        <a:gd name="T63" fmla="*/ 0 60000 65536"/>
                        <a:gd name="T64" fmla="*/ 0 60000 65536"/>
                        <a:gd name="T65" fmla="*/ 0 60000 65536"/>
                        <a:gd name="T66" fmla="*/ 0 60000 65536"/>
                        <a:gd name="T67" fmla="*/ 0 60000 65536"/>
                        <a:gd name="T68" fmla="*/ 0 60000 65536"/>
                        <a:gd name="T69" fmla="*/ 0 60000 65536"/>
                        <a:gd name="T70" fmla="*/ 0 60000 65536"/>
                        <a:gd name="T71" fmla="*/ 0 60000 65536"/>
                        <a:gd name="T72" fmla="*/ 0 60000 65536"/>
                        <a:gd name="T73" fmla="*/ 0 60000 65536"/>
                        <a:gd name="T74" fmla="*/ 0 60000 65536"/>
                        <a:gd name="T75" fmla="*/ 0 w 120"/>
                        <a:gd name="T76" fmla="*/ 0 h 161"/>
                        <a:gd name="T77" fmla="*/ 120 w 120"/>
                        <a:gd name="T78" fmla="*/ 161 h 161"/>
                      </a:gdLst>
                      <a:ahLst/>
                      <a:cxnLst>
                        <a:cxn ang="T50">
                          <a:pos x="T0" y="T1"/>
                        </a:cxn>
                        <a:cxn ang="T51">
                          <a:pos x="T2" y="T3"/>
                        </a:cxn>
                        <a:cxn ang="T52">
                          <a:pos x="T4" y="T5"/>
                        </a:cxn>
                        <a:cxn ang="T53">
                          <a:pos x="T6" y="T7"/>
                        </a:cxn>
                        <a:cxn ang="T54">
                          <a:pos x="T8" y="T9"/>
                        </a:cxn>
                        <a:cxn ang="T55">
                          <a:pos x="T10" y="T11"/>
                        </a:cxn>
                        <a:cxn ang="T56">
                          <a:pos x="T12" y="T13"/>
                        </a:cxn>
                        <a:cxn ang="T57">
                          <a:pos x="T14" y="T15"/>
                        </a:cxn>
                        <a:cxn ang="T58">
                          <a:pos x="T16" y="T17"/>
                        </a:cxn>
                        <a:cxn ang="T59">
                          <a:pos x="T18" y="T19"/>
                        </a:cxn>
                        <a:cxn ang="T60">
                          <a:pos x="T20" y="T21"/>
                        </a:cxn>
                        <a:cxn ang="T61">
                          <a:pos x="T22" y="T23"/>
                        </a:cxn>
                        <a:cxn ang="T62">
                          <a:pos x="T24" y="T25"/>
                        </a:cxn>
                        <a:cxn ang="T63">
                          <a:pos x="T26" y="T27"/>
                        </a:cxn>
                        <a:cxn ang="T64">
                          <a:pos x="T28" y="T29"/>
                        </a:cxn>
                        <a:cxn ang="T65">
                          <a:pos x="T30" y="T31"/>
                        </a:cxn>
                        <a:cxn ang="T66">
                          <a:pos x="T32" y="T33"/>
                        </a:cxn>
                        <a:cxn ang="T67">
                          <a:pos x="T34" y="T35"/>
                        </a:cxn>
                        <a:cxn ang="T68">
                          <a:pos x="T36" y="T37"/>
                        </a:cxn>
                        <a:cxn ang="T69">
                          <a:pos x="T38" y="T39"/>
                        </a:cxn>
                        <a:cxn ang="T70">
                          <a:pos x="T40" y="T41"/>
                        </a:cxn>
                        <a:cxn ang="T71">
                          <a:pos x="T42" y="T43"/>
                        </a:cxn>
                        <a:cxn ang="T72">
                          <a:pos x="T44" y="T45"/>
                        </a:cxn>
                        <a:cxn ang="T73">
                          <a:pos x="T46" y="T47"/>
                        </a:cxn>
                        <a:cxn ang="T74">
                          <a:pos x="T48" y="T49"/>
                        </a:cxn>
                      </a:cxnLst>
                      <a:rect l="T75" t="T76" r="T77" b="T78"/>
                      <a:pathLst>
                        <a:path w="120" h="161">
                          <a:moveTo>
                            <a:pt x="104" y="52"/>
                          </a:moveTo>
                          <a:lnTo>
                            <a:pt x="93" y="32"/>
                          </a:lnTo>
                          <a:lnTo>
                            <a:pt x="82" y="16"/>
                          </a:lnTo>
                          <a:lnTo>
                            <a:pt x="67" y="5"/>
                          </a:lnTo>
                          <a:lnTo>
                            <a:pt x="48" y="0"/>
                          </a:lnTo>
                          <a:lnTo>
                            <a:pt x="35" y="4"/>
                          </a:lnTo>
                          <a:lnTo>
                            <a:pt x="23" y="14"/>
                          </a:lnTo>
                          <a:lnTo>
                            <a:pt x="9" y="26"/>
                          </a:lnTo>
                          <a:lnTo>
                            <a:pt x="3" y="40"/>
                          </a:lnTo>
                          <a:lnTo>
                            <a:pt x="0" y="53"/>
                          </a:lnTo>
                          <a:lnTo>
                            <a:pt x="1" y="68"/>
                          </a:lnTo>
                          <a:lnTo>
                            <a:pt x="4" y="87"/>
                          </a:lnTo>
                          <a:lnTo>
                            <a:pt x="13" y="109"/>
                          </a:lnTo>
                          <a:lnTo>
                            <a:pt x="24" y="125"/>
                          </a:lnTo>
                          <a:lnTo>
                            <a:pt x="36" y="139"/>
                          </a:lnTo>
                          <a:lnTo>
                            <a:pt x="54" y="152"/>
                          </a:lnTo>
                          <a:lnTo>
                            <a:pt x="71" y="160"/>
                          </a:lnTo>
                          <a:lnTo>
                            <a:pt x="89" y="161"/>
                          </a:lnTo>
                          <a:lnTo>
                            <a:pt x="102" y="155"/>
                          </a:lnTo>
                          <a:lnTo>
                            <a:pt x="112" y="142"/>
                          </a:lnTo>
                          <a:lnTo>
                            <a:pt x="118" y="128"/>
                          </a:lnTo>
                          <a:lnTo>
                            <a:pt x="120" y="109"/>
                          </a:lnTo>
                          <a:lnTo>
                            <a:pt x="116" y="88"/>
                          </a:lnTo>
                          <a:lnTo>
                            <a:pt x="112" y="69"/>
                          </a:lnTo>
                          <a:lnTo>
                            <a:pt x="104" y="52"/>
                          </a:lnTo>
                          <a:close/>
                        </a:path>
                      </a:pathLst>
                    </a:custGeom>
                    <a:solidFill>
                      <a:srgbClr val="A000A0"/>
                    </a:solidFill>
                    <a:ln>
                      <a:noFill/>
                    </a:ln>
                    <a:extLst>
                      <a:ext uri="{91240B29-F687-4F45-9708-019B960494DF}">
                        <a14:hiddenLine xmlns:a14="http://schemas.microsoft.com/office/drawing/2010/main" w="9525">
                          <a:solidFill>
                            <a:srgbClr val="000000"/>
                          </a:solidFill>
                          <a:round/>
                          <a:headEnd/>
                          <a:tailEnd/>
                        </a14:hiddenLine>
                      </a:ext>
                    </a:extLst>
                  </p:spPr>
                  <p:txBody>
                    <a:bodyPr/>
                    <a:lstStyle/>
                    <a:p>
                      <a:endParaRPr lang="de-DE"/>
                    </a:p>
                  </p:txBody>
                </p:sp>
              </p:grpSp>
            </p:grpSp>
            <p:grpSp>
              <p:nvGrpSpPr>
                <p:cNvPr id="9262" name="Group 58"/>
                <p:cNvGrpSpPr>
                  <a:grpSpLocks/>
                </p:cNvGrpSpPr>
                <p:nvPr/>
              </p:nvGrpSpPr>
              <p:grpSpPr bwMode="auto">
                <a:xfrm>
                  <a:off x="1315" y="2453"/>
                  <a:ext cx="861" cy="867"/>
                  <a:chOff x="1315" y="2453"/>
                  <a:chExt cx="861" cy="867"/>
                </a:xfrm>
              </p:grpSpPr>
              <p:sp>
                <p:nvSpPr>
                  <p:cNvPr id="9263" name="Freeform 59"/>
                  <p:cNvSpPr>
                    <a:spLocks/>
                  </p:cNvSpPr>
                  <p:nvPr/>
                </p:nvSpPr>
                <p:spPr bwMode="auto">
                  <a:xfrm>
                    <a:off x="1505" y="2658"/>
                    <a:ext cx="519" cy="467"/>
                  </a:xfrm>
                  <a:custGeom>
                    <a:avLst/>
                    <a:gdLst>
                      <a:gd name="T0" fmla="*/ 13 w 519"/>
                      <a:gd name="T1" fmla="*/ 0 h 467"/>
                      <a:gd name="T2" fmla="*/ 4 w 519"/>
                      <a:gd name="T3" fmla="*/ 48 h 467"/>
                      <a:gd name="T4" fmla="*/ 1 w 519"/>
                      <a:gd name="T5" fmla="*/ 92 h 467"/>
                      <a:gd name="T6" fmla="*/ 8 w 519"/>
                      <a:gd name="T7" fmla="*/ 137 h 467"/>
                      <a:gd name="T8" fmla="*/ 24 w 519"/>
                      <a:gd name="T9" fmla="*/ 169 h 467"/>
                      <a:gd name="T10" fmla="*/ 27 w 519"/>
                      <a:gd name="T11" fmla="*/ 172 h 467"/>
                      <a:gd name="T12" fmla="*/ 81 w 519"/>
                      <a:gd name="T13" fmla="*/ 220 h 467"/>
                      <a:gd name="T14" fmla="*/ 116 w 519"/>
                      <a:gd name="T15" fmla="*/ 243 h 467"/>
                      <a:gd name="T16" fmla="*/ 166 w 519"/>
                      <a:gd name="T17" fmla="*/ 268 h 467"/>
                      <a:gd name="T18" fmla="*/ 220 w 519"/>
                      <a:gd name="T19" fmla="*/ 288 h 467"/>
                      <a:gd name="T20" fmla="*/ 322 w 519"/>
                      <a:gd name="T21" fmla="*/ 325 h 467"/>
                      <a:gd name="T22" fmla="*/ 321 w 519"/>
                      <a:gd name="T23" fmla="*/ 323 h 467"/>
                      <a:gd name="T24" fmla="*/ 364 w 519"/>
                      <a:gd name="T25" fmla="*/ 333 h 467"/>
                      <a:gd name="T26" fmla="*/ 400 w 519"/>
                      <a:gd name="T27" fmla="*/ 370 h 467"/>
                      <a:gd name="T28" fmla="*/ 400 w 519"/>
                      <a:gd name="T29" fmla="*/ 370 h 467"/>
                      <a:gd name="T30" fmla="*/ 445 w 519"/>
                      <a:gd name="T31" fmla="*/ 389 h 467"/>
                      <a:gd name="T32" fmla="*/ 472 w 519"/>
                      <a:gd name="T33" fmla="*/ 429 h 467"/>
                      <a:gd name="T34" fmla="*/ 470 w 519"/>
                      <a:gd name="T35" fmla="*/ 429 h 467"/>
                      <a:gd name="T36" fmla="*/ 519 w 519"/>
                      <a:gd name="T37" fmla="*/ 451 h 467"/>
                      <a:gd name="T38" fmla="*/ 486 w 519"/>
                      <a:gd name="T39" fmla="*/ 412 h 467"/>
                      <a:gd name="T40" fmla="*/ 451 w 519"/>
                      <a:gd name="T41" fmla="*/ 380 h 467"/>
                      <a:gd name="T42" fmla="*/ 411 w 519"/>
                      <a:gd name="T43" fmla="*/ 349 h 467"/>
                      <a:gd name="T44" fmla="*/ 369 w 519"/>
                      <a:gd name="T45" fmla="*/ 323 h 467"/>
                      <a:gd name="T46" fmla="*/ 329 w 519"/>
                      <a:gd name="T47" fmla="*/ 303 h 467"/>
                      <a:gd name="T48" fmla="*/ 226 w 519"/>
                      <a:gd name="T49" fmla="*/ 266 h 467"/>
                      <a:gd name="T50" fmla="*/ 170 w 519"/>
                      <a:gd name="T51" fmla="*/ 256 h 467"/>
                      <a:gd name="T52" fmla="*/ 127 w 519"/>
                      <a:gd name="T53" fmla="*/ 223 h 467"/>
                      <a:gd name="T54" fmla="*/ 127 w 519"/>
                      <a:gd name="T55" fmla="*/ 223 h 467"/>
                      <a:gd name="T56" fmla="*/ 88 w 519"/>
                      <a:gd name="T57" fmla="*/ 211 h 467"/>
                      <a:gd name="T58" fmla="*/ 61 w 519"/>
                      <a:gd name="T59" fmla="*/ 173 h 467"/>
                      <a:gd name="T60" fmla="*/ 34 w 519"/>
                      <a:gd name="T61" fmla="*/ 163 h 467"/>
                      <a:gd name="T62" fmla="*/ 27 w 519"/>
                      <a:gd name="T63" fmla="*/ 127 h 467"/>
                      <a:gd name="T64" fmla="*/ 28 w 519"/>
                      <a:gd name="T65" fmla="*/ 131 h 467"/>
                      <a:gd name="T66" fmla="*/ 11 w 519"/>
                      <a:gd name="T67" fmla="*/ 89 h 467"/>
                      <a:gd name="T68" fmla="*/ 26 w 519"/>
                      <a:gd name="T69" fmla="*/ 51 h 467"/>
                      <a:gd name="T70" fmla="*/ 26 w 519"/>
                      <a:gd name="T71" fmla="*/ 52 h 467"/>
                      <a:gd name="T72" fmla="*/ 0 60000 65536"/>
                      <a:gd name="T73" fmla="*/ 0 60000 65536"/>
                      <a:gd name="T74" fmla="*/ 0 60000 65536"/>
                      <a:gd name="T75" fmla="*/ 0 60000 65536"/>
                      <a:gd name="T76" fmla="*/ 0 60000 65536"/>
                      <a:gd name="T77" fmla="*/ 0 60000 65536"/>
                      <a:gd name="T78" fmla="*/ 0 60000 65536"/>
                      <a:gd name="T79" fmla="*/ 0 60000 65536"/>
                      <a:gd name="T80" fmla="*/ 0 60000 65536"/>
                      <a:gd name="T81" fmla="*/ 0 60000 65536"/>
                      <a:gd name="T82" fmla="*/ 0 60000 65536"/>
                      <a:gd name="T83" fmla="*/ 0 60000 65536"/>
                      <a:gd name="T84" fmla="*/ 0 60000 65536"/>
                      <a:gd name="T85" fmla="*/ 0 60000 65536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w 519"/>
                      <a:gd name="T109" fmla="*/ 0 h 467"/>
                      <a:gd name="T110" fmla="*/ 519 w 519"/>
                      <a:gd name="T111" fmla="*/ 467 h 467"/>
                    </a:gdLst>
                    <a:ahLst/>
                    <a:cxnLst>
                      <a:cxn ang="T72">
                        <a:pos x="T0" y="T1"/>
                      </a:cxn>
                      <a:cxn ang="T73">
                        <a:pos x="T2" y="T3"/>
                      </a:cxn>
                      <a:cxn ang="T74">
                        <a:pos x="T4" y="T5"/>
                      </a:cxn>
                      <a:cxn ang="T75">
                        <a:pos x="T6" y="T7"/>
                      </a:cxn>
                      <a:cxn ang="T76">
                        <a:pos x="T8" y="T9"/>
                      </a:cxn>
                      <a:cxn ang="T77">
                        <a:pos x="T10" y="T11"/>
                      </a:cxn>
                      <a:cxn ang="T78">
                        <a:pos x="T12" y="T13"/>
                      </a:cxn>
                      <a:cxn ang="T79">
                        <a:pos x="T14" y="T15"/>
                      </a:cxn>
                      <a:cxn ang="T80">
                        <a:pos x="T16" y="T17"/>
                      </a:cxn>
                      <a:cxn ang="T81">
                        <a:pos x="T18" y="T19"/>
                      </a:cxn>
                      <a:cxn ang="T82">
                        <a:pos x="T20" y="T21"/>
                      </a:cxn>
                      <a:cxn ang="T83">
                        <a:pos x="T22" y="T23"/>
                      </a:cxn>
                      <a:cxn ang="T84">
                        <a:pos x="T24" y="T25"/>
                      </a:cxn>
                      <a:cxn ang="T85">
                        <a:pos x="T26" y="T27"/>
                      </a:cxn>
                      <a:cxn ang="T86">
                        <a:pos x="T28" y="T29"/>
                      </a:cxn>
                      <a:cxn ang="T87">
                        <a:pos x="T30" y="T31"/>
                      </a:cxn>
                      <a:cxn ang="T88">
                        <a:pos x="T32" y="T33"/>
                      </a:cxn>
                      <a:cxn ang="T89">
                        <a:pos x="T34" y="T35"/>
                      </a:cxn>
                      <a:cxn ang="T90">
                        <a:pos x="T36" y="T37"/>
                      </a:cxn>
                      <a:cxn ang="T91">
                        <a:pos x="T38" y="T39"/>
                      </a:cxn>
                      <a:cxn ang="T92">
                        <a:pos x="T40" y="T41"/>
                      </a:cxn>
                      <a:cxn ang="T93">
                        <a:pos x="T42" y="T43"/>
                      </a:cxn>
                      <a:cxn ang="T94">
                        <a:pos x="T44" y="T45"/>
                      </a:cxn>
                      <a:cxn ang="T95">
                        <a:pos x="T46" y="T47"/>
                      </a:cxn>
                      <a:cxn ang="T96">
                        <a:pos x="T48" y="T49"/>
                      </a:cxn>
                      <a:cxn ang="T97">
                        <a:pos x="T50" y="T51"/>
                      </a:cxn>
                      <a:cxn ang="T98">
                        <a:pos x="T52" y="T53"/>
                      </a:cxn>
                      <a:cxn ang="T99">
                        <a:pos x="T54" y="T55"/>
                      </a:cxn>
                      <a:cxn ang="T100">
                        <a:pos x="T56" y="T57"/>
                      </a:cxn>
                      <a:cxn ang="T101">
                        <a:pos x="T58" y="T59"/>
                      </a:cxn>
                      <a:cxn ang="T102">
                        <a:pos x="T60" y="T61"/>
                      </a:cxn>
                      <a:cxn ang="T103">
                        <a:pos x="T62" y="T63"/>
                      </a:cxn>
                      <a:cxn ang="T104">
                        <a:pos x="T64" y="T65"/>
                      </a:cxn>
                      <a:cxn ang="T105">
                        <a:pos x="T66" y="T67"/>
                      </a:cxn>
                      <a:cxn ang="T106">
                        <a:pos x="T68" y="T69"/>
                      </a:cxn>
                      <a:cxn ang="T107">
                        <a:pos x="T70" y="T71"/>
                      </a:cxn>
                    </a:cxnLst>
                    <a:rect l="T108" t="T109" r="T110" b="T111"/>
                    <a:pathLst>
                      <a:path w="519" h="467">
                        <a:moveTo>
                          <a:pt x="34" y="4"/>
                        </a:moveTo>
                        <a:lnTo>
                          <a:pt x="13" y="0"/>
                        </a:lnTo>
                        <a:lnTo>
                          <a:pt x="5" y="48"/>
                        </a:lnTo>
                        <a:lnTo>
                          <a:pt x="4" y="48"/>
                        </a:lnTo>
                        <a:lnTo>
                          <a:pt x="0" y="87"/>
                        </a:lnTo>
                        <a:lnTo>
                          <a:pt x="1" y="92"/>
                        </a:lnTo>
                        <a:lnTo>
                          <a:pt x="8" y="135"/>
                        </a:lnTo>
                        <a:lnTo>
                          <a:pt x="8" y="137"/>
                        </a:lnTo>
                        <a:lnTo>
                          <a:pt x="8" y="138"/>
                        </a:lnTo>
                        <a:lnTo>
                          <a:pt x="24" y="169"/>
                        </a:lnTo>
                        <a:lnTo>
                          <a:pt x="26" y="172"/>
                        </a:lnTo>
                        <a:lnTo>
                          <a:pt x="27" y="172"/>
                        </a:lnTo>
                        <a:lnTo>
                          <a:pt x="47" y="191"/>
                        </a:lnTo>
                        <a:lnTo>
                          <a:pt x="81" y="220"/>
                        </a:lnTo>
                        <a:lnTo>
                          <a:pt x="82" y="221"/>
                        </a:lnTo>
                        <a:lnTo>
                          <a:pt x="116" y="243"/>
                        </a:lnTo>
                        <a:lnTo>
                          <a:pt x="117" y="244"/>
                        </a:lnTo>
                        <a:lnTo>
                          <a:pt x="166" y="268"/>
                        </a:lnTo>
                        <a:lnTo>
                          <a:pt x="167" y="268"/>
                        </a:lnTo>
                        <a:lnTo>
                          <a:pt x="220" y="288"/>
                        </a:lnTo>
                        <a:lnTo>
                          <a:pt x="270" y="306"/>
                        </a:lnTo>
                        <a:lnTo>
                          <a:pt x="322" y="325"/>
                        </a:lnTo>
                        <a:lnTo>
                          <a:pt x="325" y="313"/>
                        </a:lnTo>
                        <a:lnTo>
                          <a:pt x="321" y="323"/>
                        </a:lnTo>
                        <a:lnTo>
                          <a:pt x="360" y="343"/>
                        </a:lnTo>
                        <a:lnTo>
                          <a:pt x="364" y="333"/>
                        </a:lnTo>
                        <a:lnTo>
                          <a:pt x="358" y="343"/>
                        </a:lnTo>
                        <a:lnTo>
                          <a:pt x="400" y="370"/>
                        </a:lnTo>
                        <a:lnTo>
                          <a:pt x="406" y="359"/>
                        </a:lnTo>
                        <a:lnTo>
                          <a:pt x="400" y="370"/>
                        </a:lnTo>
                        <a:lnTo>
                          <a:pt x="439" y="399"/>
                        </a:lnTo>
                        <a:lnTo>
                          <a:pt x="445" y="389"/>
                        </a:lnTo>
                        <a:lnTo>
                          <a:pt x="438" y="397"/>
                        </a:lnTo>
                        <a:lnTo>
                          <a:pt x="472" y="429"/>
                        </a:lnTo>
                        <a:lnTo>
                          <a:pt x="478" y="421"/>
                        </a:lnTo>
                        <a:lnTo>
                          <a:pt x="470" y="429"/>
                        </a:lnTo>
                        <a:lnTo>
                          <a:pt x="503" y="467"/>
                        </a:lnTo>
                        <a:lnTo>
                          <a:pt x="519" y="451"/>
                        </a:lnTo>
                        <a:lnTo>
                          <a:pt x="486" y="413"/>
                        </a:lnTo>
                        <a:lnTo>
                          <a:pt x="486" y="412"/>
                        </a:lnTo>
                        <a:lnTo>
                          <a:pt x="453" y="380"/>
                        </a:lnTo>
                        <a:lnTo>
                          <a:pt x="451" y="380"/>
                        </a:lnTo>
                        <a:lnTo>
                          <a:pt x="412" y="351"/>
                        </a:lnTo>
                        <a:lnTo>
                          <a:pt x="411" y="349"/>
                        </a:lnTo>
                        <a:lnTo>
                          <a:pt x="369" y="323"/>
                        </a:lnTo>
                        <a:lnTo>
                          <a:pt x="330" y="303"/>
                        </a:lnTo>
                        <a:lnTo>
                          <a:pt x="329" y="303"/>
                        </a:lnTo>
                        <a:lnTo>
                          <a:pt x="276" y="284"/>
                        </a:lnTo>
                        <a:lnTo>
                          <a:pt x="226" y="266"/>
                        </a:lnTo>
                        <a:lnTo>
                          <a:pt x="174" y="246"/>
                        </a:lnTo>
                        <a:lnTo>
                          <a:pt x="170" y="256"/>
                        </a:lnTo>
                        <a:lnTo>
                          <a:pt x="175" y="246"/>
                        </a:lnTo>
                        <a:lnTo>
                          <a:pt x="127" y="223"/>
                        </a:lnTo>
                        <a:lnTo>
                          <a:pt x="121" y="233"/>
                        </a:lnTo>
                        <a:lnTo>
                          <a:pt x="127" y="223"/>
                        </a:lnTo>
                        <a:lnTo>
                          <a:pt x="93" y="201"/>
                        </a:lnTo>
                        <a:lnTo>
                          <a:pt x="88" y="211"/>
                        </a:lnTo>
                        <a:lnTo>
                          <a:pt x="94" y="202"/>
                        </a:lnTo>
                        <a:lnTo>
                          <a:pt x="61" y="173"/>
                        </a:lnTo>
                        <a:lnTo>
                          <a:pt x="40" y="154"/>
                        </a:lnTo>
                        <a:lnTo>
                          <a:pt x="34" y="163"/>
                        </a:lnTo>
                        <a:lnTo>
                          <a:pt x="43" y="157"/>
                        </a:lnTo>
                        <a:lnTo>
                          <a:pt x="27" y="127"/>
                        </a:lnTo>
                        <a:lnTo>
                          <a:pt x="18" y="132"/>
                        </a:lnTo>
                        <a:lnTo>
                          <a:pt x="28" y="131"/>
                        </a:lnTo>
                        <a:lnTo>
                          <a:pt x="22" y="87"/>
                        </a:lnTo>
                        <a:lnTo>
                          <a:pt x="11" y="89"/>
                        </a:lnTo>
                        <a:lnTo>
                          <a:pt x="22" y="90"/>
                        </a:lnTo>
                        <a:lnTo>
                          <a:pt x="26" y="51"/>
                        </a:lnTo>
                        <a:lnTo>
                          <a:pt x="15" y="50"/>
                        </a:lnTo>
                        <a:lnTo>
                          <a:pt x="26" y="52"/>
                        </a:lnTo>
                        <a:lnTo>
                          <a:pt x="34" y="4"/>
                        </a:lnTo>
                        <a:close/>
                      </a:path>
                    </a:pathLst>
                  </a:custGeom>
                  <a:solidFill>
                    <a:srgbClr val="FFC0C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  <p:sp>
                <p:nvSpPr>
                  <p:cNvPr id="9264" name="Freeform 60"/>
                  <p:cNvSpPr>
                    <a:spLocks/>
                  </p:cNvSpPr>
                  <p:nvPr/>
                </p:nvSpPr>
                <p:spPr bwMode="auto">
                  <a:xfrm>
                    <a:off x="1315" y="2738"/>
                    <a:ext cx="592" cy="579"/>
                  </a:xfrm>
                  <a:custGeom>
                    <a:avLst/>
                    <a:gdLst>
                      <a:gd name="T0" fmla="*/ 0 w 592"/>
                      <a:gd name="T1" fmla="*/ 22 h 579"/>
                      <a:gd name="T2" fmla="*/ 47 w 592"/>
                      <a:gd name="T3" fmla="*/ 22 h 579"/>
                      <a:gd name="T4" fmla="*/ 85 w 592"/>
                      <a:gd name="T5" fmla="*/ 47 h 579"/>
                      <a:gd name="T6" fmla="*/ 84 w 592"/>
                      <a:gd name="T7" fmla="*/ 47 h 579"/>
                      <a:gd name="T8" fmla="*/ 128 w 592"/>
                      <a:gd name="T9" fmla="*/ 52 h 579"/>
                      <a:gd name="T10" fmla="*/ 151 w 592"/>
                      <a:gd name="T11" fmla="*/ 82 h 579"/>
                      <a:gd name="T12" fmla="*/ 148 w 592"/>
                      <a:gd name="T13" fmla="*/ 79 h 579"/>
                      <a:gd name="T14" fmla="*/ 181 w 592"/>
                      <a:gd name="T15" fmla="*/ 102 h 579"/>
                      <a:gd name="T16" fmla="*/ 191 w 592"/>
                      <a:gd name="T17" fmla="*/ 147 h 579"/>
                      <a:gd name="T18" fmla="*/ 191 w 592"/>
                      <a:gd name="T19" fmla="*/ 146 h 579"/>
                      <a:gd name="T20" fmla="*/ 213 w 592"/>
                      <a:gd name="T21" fmla="*/ 176 h 579"/>
                      <a:gd name="T22" fmla="*/ 216 w 592"/>
                      <a:gd name="T23" fmla="*/ 224 h 579"/>
                      <a:gd name="T24" fmla="*/ 230 w 592"/>
                      <a:gd name="T25" fmla="*/ 275 h 579"/>
                      <a:gd name="T26" fmla="*/ 249 w 592"/>
                      <a:gd name="T27" fmla="*/ 320 h 579"/>
                      <a:gd name="T28" fmla="*/ 302 w 592"/>
                      <a:gd name="T29" fmla="*/ 405 h 579"/>
                      <a:gd name="T30" fmla="*/ 327 w 592"/>
                      <a:gd name="T31" fmla="*/ 437 h 579"/>
                      <a:gd name="T32" fmla="*/ 365 w 592"/>
                      <a:gd name="T33" fmla="*/ 467 h 579"/>
                      <a:gd name="T34" fmla="*/ 404 w 592"/>
                      <a:gd name="T35" fmla="*/ 495 h 579"/>
                      <a:gd name="T36" fmla="*/ 450 w 592"/>
                      <a:gd name="T37" fmla="*/ 518 h 579"/>
                      <a:gd name="T38" fmla="*/ 501 w 592"/>
                      <a:gd name="T39" fmla="*/ 543 h 579"/>
                      <a:gd name="T40" fmla="*/ 550 w 592"/>
                      <a:gd name="T41" fmla="*/ 550 h 579"/>
                      <a:gd name="T42" fmla="*/ 582 w 592"/>
                      <a:gd name="T43" fmla="*/ 579 h 579"/>
                      <a:gd name="T44" fmla="*/ 555 w 592"/>
                      <a:gd name="T45" fmla="*/ 540 h 579"/>
                      <a:gd name="T46" fmla="*/ 509 w 592"/>
                      <a:gd name="T47" fmla="*/ 521 h 579"/>
                      <a:gd name="T48" fmla="*/ 511 w 592"/>
                      <a:gd name="T49" fmla="*/ 521 h 579"/>
                      <a:gd name="T50" fmla="*/ 415 w 592"/>
                      <a:gd name="T51" fmla="*/ 474 h 579"/>
                      <a:gd name="T52" fmla="*/ 415 w 592"/>
                      <a:gd name="T53" fmla="*/ 476 h 579"/>
                      <a:gd name="T54" fmla="*/ 372 w 592"/>
                      <a:gd name="T55" fmla="*/ 458 h 579"/>
                      <a:gd name="T56" fmla="*/ 342 w 592"/>
                      <a:gd name="T57" fmla="*/ 419 h 579"/>
                      <a:gd name="T58" fmla="*/ 344 w 592"/>
                      <a:gd name="T59" fmla="*/ 421 h 579"/>
                      <a:gd name="T60" fmla="*/ 310 w 592"/>
                      <a:gd name="T61" fmla="*/ 397 h 579"/>
                      <a:gd name="T62" fmla="*/ 291 w 592"/>
                      <a:gd name="T63" fmla="*/ 348 h 579"/>
                      <a:gd name="T64" fmla="*/ 257 w 592"/>
                      <a:gd name="T65" fmla="*/ 313 h 579"/>
                      <a:gd name="T66" fmla="*/ 251 w 592"/>
                      <a:gd name="T67" fmla="*/ 265 h 579"/>
                      <a:gd name="T68" fmla="*/ 251 w 592"/>
                      <a:gd name="T69" fmla="*/ 266 h 579"/>
                      <a:gd name="T70" fmla="*/ 224 w 592"/>
                      <a:gd name="T71" fmla="*/ 173 h 579"/>
                      <a:gd name="T72" fmla="*/ 212 w 592"/>
                      <a:gd name="T73" fmla="*/ 137 h 579"/>
                      <a:gd name="T74" fmla="*/ 190 w 592"/>
                      <a:gd name="T75" fmla="*/ 96 h 579"/>
                      <a:gd name="T76" fmla="*/ 164 w 592"/>
                      <a:gd name="T77" fmla="*/ 64 h 579"/>
                      <a:gd name="T78" fmla="*/ 162 w 592"/>
                      <a:gd name="T79" fmla="*/ 63 h 579"/>
                      <a:gd name="T80" fmla="*/ 132 w 592"/>
                      <a:gd name="T81" fmla="*/ 42 h 579"/>
                      <a:gd name="T82" fmla="*/ 92 w 592"/>
                      <a:gd name="T83" fmla="*/ 25 h 579"/>
                      <a:gd name="T84" fmla="*/ 50 w 592"/>
                      <a:gd name="T85" fmla="*/ 12 h 579"/>
                      <a:gd name="T86" fmla="*/ 0 60000 65536"/>
                      <a:gd name="T87" fmla="*/ 0 60000 65536"/>
                      <a:gd name="T88" fmla="*/ 0 60000 65536"/>
                      <a:gd name="T89" fmla="*/ 0 60000 65536"/>
                      <a:gd name="T90" fmla="*/ 0 60000 65536"/>
                      <a:gd name="T91" fmla="*/ 0 60000 65536"/>
                      <a:gd name="T92" fmla="*/ 0 60000 65536"/>
                      <a:gd name="T93" fmla="*/ 0 60000 65536"/>
                      <a:gd name="T94" fmla="*/ 0 60000 65536"/>
                      <a:gd name="T95" fmla="*/ 0 60000 65536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w 592"/>
                      <a:gd name="T130" fmla="*/ 0 h 579"/>
                      <a:gd name="T131" fmla="*/ 592 w 592"/>
                      <a:gd name="T132" fmla="*/ 579 h 579"/>
                    </a:gdLst>
                    <a:ahLst/>
                    <a:cxnLst>
                      <a:cxn ang="T86">
                        <a:pos x="T0" y="T1"/>
                      </a:cxn>
                      <a:cxn ang="T87">
                        <a:pos x="T2" y="T3"/>
                      </a:cxn>
                      <a:cxn ang="T88">
                        <a:pos x="T4" y="T5"/>
                      </a:cxn>
                      <a:cxn ang="T89">
                        <a:pos x="T6" y="T7"/>
                      </a:cxn>
                      <a:cxn ang="T90">
                        <a:pos x="T8" y="T9"/>
                      </a:cxn>
                      <a:cxn ang="T91">
                        <a:pos x="T10" y="T11"/>
                      </a:cxn>
                      <a:cxn ang="T92">
                        <a:pos x="T12" y="T13"/>
                      </a:cxn>
                      <a:cxn ang="T93">
                        <a:pos x="T14" y="T15"/>
                      </a:cxn>
                      <a:cxn ang="T94">
                        <a:pos x="T16" y="T17"/>
                      </a:cxn>
                      <a:cxn ang="T95">
                        <a:pos x="T18" y="T19"/>
                      </a:cxn>
                      <a:cxn ang="T96">
                        <a:pos x="T20" y="T21"/>
                      </a:cxn>
                      <a:cxn ang="T97">
                        <a:pos x="T22" y="T23"/>
                      </a:cxn>
                      <a:cxn ang="T98">
                        <a:pos x="T24" y="T25"/>
                      </a:cxn>
                      <a:cxn ang="T99">
                        <a:pos x="T26" y="T27"/>
                      </a:cxn>
                      <a:cxn ang="T100">
                        <a:pos x="T28" y="T29"/>
                      </a:cxn>
                      <a:cxn ang="T101">
                        <a:pos x="T30" y="T31"/>
                      </a:cxn>
                      <a:cxn ang="T102">
                        <a:pos x="T32" y="T33"/>
                      </a:cxn>
                      <a:cxn ang="T103">
                        <a:pos x="T34" y="T35"/>
                      </a:cxn>
                      <a:cxn ang="T104">
                        <a:pos x="T36" y="T37"/>
                      </a:cxn>
                      <a:cxn ang="T105">
                        <a:pos x="T38" y="T39"/>
                      </a:cxn>
                      <a:cxn ang="T106">
                        <a:pos x="T40" y="T41"/>
                      </a:cxn>
                      <a:cxn ang="T107">
                        <a:pos x="T42" y="T43"/>
                      </a:cxn>
                      <a:cxn ang="T108">
                        <a:pos x="T44" y="T45"/>
                      </a:cxn>
                      <a:cxn ang="T109">
                        <a:pos x="T46" y="T47"/>
                      </a:cxn>
                      <a:cxn ang="T110">
                        <a:pos x="T48" y="T49"/>
                      </a:cxn>
                      <a:cxn ang="T111">
                        <a:pos x="T50" y="T51"/>
                      </a:cxn>
                      <a:cxn ang="T112">
                        <a:pos x="T52" y="T53"/>
                      </a:cxn>
                      <a:cxn ang="T113">
                        <a:pos x="T54" y="T55"/>
                      </a:cxn>
                      <a:cxn ang="T114">
                        <a:pos x="T56" y="T57"/>
                      </a:cxn>
                      <a:cxn ang="T115">
                        <a:pos x="T58" y="T59"/>
                      </a:cxn>
                      <a:cxn ang="T116">
                        <a:pos x="T60" y="T61"/>
                      </a:cxn>
                      <a:cxn ang="T117">
                        <a:pos x="T62" y="T63"/>
                      </a:cxn>
                      <a:cxn ang="T118">
                        <a:pos x="T64" y="T65"/>
                      </a:cxn>
                      <a:cxn ang="T119">
                        <a:pos x="T66" y="T67"/>
                      </a:cxn>
                      <a:cxn ang="T120">
                        <a:pos x="T68" y="T69"/>
                      </a:cxn>
                      <a:cxn ang="T121">
                        <a:pos x="T70" y="T71"/>
                      </a:cxn>
                      <a:cxn ang="T122">
                        <a:pos x="T72" y="T73"/>
                      </a:cxn>
                      <a:cxn ang="T123">
                        <a:pos x="T74" y="T75"/>
                      </a:cxn>
                      <a:cxn ang="T124">
                        <a:pos x="T76" y="T77"/>
                      </a:cxn>
                      <a:cxn ang="T125">
                        <a:pos x="T78" y="T79"/>
                      </a:cxn>
                      <a:cxn ang="T126">
                        <a:pos x="T80" y="T81"/>
                      </a:cxn>
                      <a:cxn ang="T127">
                        <a:pos x="T82" y="T83"/>
                      </a:cxn>
                      <a:cxn ang="T128">
                        <a:pos x="T84" y="T85"/>
                      </a:cxn>
                    </a:cxnLst>
                    <a:rect l="T129" t="T130" r="T131" b="T132"/>
                    <a:pathLst>
                      <a:path w="592" h="579">
                        <a:moveTo>
                          <a:pt x="5" y="0"/>
                        </a:moveTo>
                        <a:lnTo>
                          <a:pt x="0" y="22"/>
                        </a:lnTo>
                        <a:lnTo>
                          <a:pt x="44" y="34"/>
                        </a:lnTo>
                        <a:lnTo>
                          <a:pt x="47" y="22"/>
                        </a:lnTo>
                        <a:lnTo>
                          <a:pt x="44" y="34"/>
                        </a:lnTo>
                        <a:lnTo>
                          <a:pt x="85" y="47"/>
                        </a:lnTo>
                        <a:lnTo>
                          <a:pt x="88" y="35"/>
                        </a:lnTo>
                        <a:lnTo>
                          <a:pt x="84" y="47"/>
                        </a:lnTo>
                        <a:lnTo>
                          <a:pt x="124" y="64"/>
                        </a:lnTo>
                        <a:lnTo>
                          <a:pt x="128" y="52"/>
                        </a:lnTo>
                        <a:lnTo>
                          <a:pt x="123" y="63"/>
                        </a:lnTo>
                        <a:lnTo>
                          <a:pt x="151" y="82"/>
                        </a:lnTo>
                        <a:lnTo>
                          <a:pt x="156" y="71"/>
                        </a:lnTo>
                        <a:lnTo>
                          <a:pt x="148" y="79"/>
                        </a:lnTo>
                        <a:lnTo>
                          <a:pt x="172" y="109"/>
                        </a:lnTo>
                        <a:lnTo>
                          <a:pt x="181" y="102"/>
                        </a:lnTo>
                        <a:lnTo>
                          <a:pt x="171" y="108"/>
                        </a:lnTo>
                        <a:lnTo>
                          <a:pt x="191" y="147"/>
                        </a:lnTo>
                        <a:lnTo>
                          <a:pt x="201" y="141"/>
                        </a:lnTo>
                        <a:lnTo>
                          <a:pt x="191" y="146"/>
                        </a:lnTo>
                        <a:lnTo>
                          <a:pt x="203" y="181"/>
                        </a:lnTo>
                        <a:lnTo>
                          <a:pt x="213" y="176"/>
                        </a:lnTo>
                        <a:lnTo>
                          <a:pt x="203" y="181"/>
                        </a:lnTo>
                        <a:lnTo>
                          <a:pt x="216" y="224"/>
                        </a:lnTo>
                        <a:lnTo>
                          <a:pt x="230" y="274"/>
                        </a:lnTo>
                        <a:lnTo>
                          <a:pt x="230" y="275"/>
                        </a:lnTo>
                        <a:lnTo>
                          <a:pt x="248" y="319"/>
                        </a:lnTo>
                        <a:lnTo>
                          <a:pt x="249" y="320"/>
                        </a:lnTo>
                        <a:lnTo>
                          <a:pt x="274" y="361"/>
                        </a:lnTo>
                        <a:lnTo>
                          <a:pt x="302" y="405"/>
                        </a:lnTo>
                        <a:lnTo>
                          <a:pt x="302" y="406"/>
                        </a:lnTo>
                        <a:lnTo>
                          <a:pt x="327" y="437"/>
                        </a:lnTo>
                        <a:lnTo>
                          <a:pt x="329" y="437"/>
                        </a:lnTo>
                        <a:lnTo>
                          <a:pt x="365" y="467"/>
                        </a:lnTo>
                        <a:lnTo>
                          <a:pt x="367" y="469"/>
                        </a:lnTo>
                        <a:lnTo>
                          <a:pt x="404" y="495"/>
                        </a:lnTo>
                        <a:lnTo>
                          <a:pt x="406" y="496"/>
                        </a:lnTo>
                        <a:lnTo>
                          <a:pt x="450" y="518"/>
                        </a:lnTo>
                        <a:lnTo>
                          <a:pt x="501" y="543"/>
                        </a:lnTo>
                        <a:lnTo>
                          <a:pt x="546" y="562"/>
                        </a:lnTo>
                        <a:lnTo>
                          <a:pt x="550" y="550"/>
                        </a:lnTo>
                        <a:lnTo>
                          <a:pt x="546" y="562"/>
                        </a:lnTo>
                        <a:lnTo>
                          <a:pt x="582" y="579"/>
                        </a:lnTo>
                        <a:lnTo>
                          <a:pt x="592" y="557"/>
                        </a:lnTo>
                        <a:lnTo>
                          <a:pt x="555" y="540"/>
                        </a:lnTo>
                        <a:lnTo>
                          <a:pt x="554" y="540"/>
                        </a:lnTo>
                        <a:lnTo>
                          <a:pt x="509" y="521"/>
                        </a:lnTo>
                        <a:lnTo>
                          <a:pt x="505" y="531"/>
                        </a:lnTo>
                        <a:lnTo>
                          <a:pt x="511" y="521"/>
                        </a:lnTo>
                        <a:lnTo>
                          <a:pt x="460" y="496"/>
                        </a:lnTo>
                        <a:lnTo>
                          <a:pt x="415" y="474"/>
                        </a:lnTo>
                        <a:lnTo>
                          <a:pt x="410" y="485"/>
                        </a:lnTo>
                        <a:lnTo>
                          <a:pt x="415" y="476"/>
                        </a:lnTo>
                        <a:lnTo>
                          <a:pt x="377" y="450"/>
                        </a:lnTo>
                        <a:lnTo>
                          <a:pt x="372" y="458"/>
                        </a:lnTo>
                        <a:lnTo>
                          <a:pt x="379" y="450"/>
                        </a:lnTo>
                        <a:lnTo>
                          <a:pt x="342" y="419"/>
                        </a:lnTo>
                        <a:lnTo>
                          <a:pt x="336" y="428"/>
                        </a:lnTo>
                        <a:lnTo>
                          <a:pt x="344" y="421"/>
                        </a:lnTo>
                        <a:lnTo>
                          <a:pt x="318" y="390"/>
                        </a:lnTo>
                        <a:lnTo>
                          <a:pt x="310" y="397"/>
                        </a:lnTo>
                        <a:lnTo>
                          <a:pt x="319" y="391"/>
                        </a:lnTo>
                        <a:lnTo>
                          <a:pt x="291" y="348"/>
                        </a:lnTo>
                        <a:lnTo>
                          <a:pt x="267" y="307"/>
                        </a:lnTo>
                        <a:lnTo>
                          <a:pt x="257" y="313"/>
                        </a:lnTo>
                        <a:lnTo>
                          <a:pt x="268" y="309"/>
                        </a:lnTo>
                        <a:lnTo>
                          <a:pt x="251" y="265"/>
                        </a:lnTo>
                        <a:lnTo>
                          <a:pt x="240" y="269"/>
                        </a:lnTo>
                        <a:lnTo>
                          <a:pt x="251" y="266"/>
                        </a:lnTo>
                        <a:lnTo>
                          <a:pt x="236" y="217"/>
                        </a:lnTo>
                        <a:lnTo>
                          <a:pt x="224" y="173"/>
                        </a:lnTo>
                        <a:lnTo>
                          <a:pt x="224" y="172"/>
                        </a:lnTo>
                        <a:lnTo>
                          <a:pt x="212" y="137"/>
                        </a:lnTo>
                        <a:lnTo>
                          <a:pt x="210" y="135"/>
                        </a:lnTo>
                        <a:lnTo>
                          <a:pt x="190" y="96"/>
                        </a:lnTo>
                        <a:lnTo>
                          <a:pt x="189" y="95"/>
                        </a:lnTo>
                        <a:lnTo>
                          <a:pt x="164" y="64"/>
                        </a:lnTo>
                        <a:lnTo>
                          <a:pt x="164" y="63"/>
                        </a:lnTo>
                        <a:lnTo>
                          <a:pt x="162" y="63"/>
                        </a:lnTo>
                        <a:lnTo>
                          <a:pt x="133" y="44"/>
                        </a:lnTo>
                        <a:lnTo>
                          <a:pt x="132" y="42"/>
                        </a:lnTo>
                        <a:lnTo>
                          <a:pt x="92" y="25"/>
                        </a:lnTo>
                        <a:lnTo>
                          <a:pt x="51" y="12"/>
                        </a:lnTo>
                        <a:lnTo>
                          <a:pt x="50" y="12"/>
                        </a:lnTo>
                        <a:lnTo>
                          <a:pt x="5" y="0"/>
                        </a:lnTo>
                        <a:close/>
                      </a:path>
                    </a:pathLst>
                  </a:custGeom>
                  <a:solidFill>
                    <a:srgbClr val="FFC0C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  <p:sp>
                <p:nvSpPr>
                  <p:cNvPr id="9265" name="Freeform 61"/>
                  <p:cNvSpPr>
                    <a:spLocks/>
                  </p:cNvSpPr>
                  <p:nvPr/>
                </p:nvSpPr>
                <p:spPr bwMode="auto">
                  <a:xfrm>
                    <a:off x="1351" y="2453"/>
                    <a:ext cx="825" cy="867"/>
                  </a:xfrm>
                  <a:custGeom>
                    <a:avLst/>
                    <a:gdLst>
                      <a:gd name="T0" fmla="*/ 0 w 825"/>
                      <a:gd name="T1" fmla="*/ 4 h 867"/>
                      <a:gd name="T2" fmla="*/ 10 w 825"/>
                      <a:gd name="T3" fmla="*/ 62 h 867"/>
                      <a:gd name="T4" fmla="*/ 25 w 825"/>
                      <a:gd name="T5" fmla="*/ 122 h 867"/>
                      <a:gd name="T6" fmla="*/ 46 w 825"/>
                      <a:gd name="T7" fmla="*/ 189 h 867"/>
                      <a:gd name="T8" fmla="*/ 74 w 825"/>
                      <a:gd name="T9" fmla="*/ 240 h 867"/>
                      <a:gd name="T10" fmla="*/ 119 w 825"/>
                      <a:gd name="T11" fmla="*/ 288 h 867"/>
                      <a:gd name="T12" fmla="*/ 139 w 825"/>
                      <a:gd name="T13" fmla="*/ 343 h 867"/>
                      <a:gd name="T14" fmla="*/ 138 w 825"/>
                      <a:gd name="T15" fmla="*/ 343 h 867"/>
                      <a:gd name="T16" fmla="*/ 208 w 825"/>
                      <a:gd name="T17" fmla="*/ 473 h 867"/>
                      <a:gd name="T18" fmla="*/ 234 w 825"/>
                      <a:gd name="T19" fmla="*/ 514 h 867"/>
                      <a:gd name="T20" fmla="*/ 265 w 825"/>
                      <a:gd name="T21" fmla="*/ 554 h 867"/>
                      <a:gd name="T22" fmla="*/ 300 w 825"/>
                      <a:gd name="T23" fmla="*/ 598 h 867"/>
                      <a:gd name="T24" fmla="*/ 345 w 825"/>
                      <a:gd name="T25" fmla="*/ 642 h 867"/>
                      <a:gd name="T26" fmla="*/ 403 w 825"/>
                      <a:gd name="T27" fmla="*/ 694 h 867"/>
                      <a:gd name="T28" fmla="*/ 455 w 825"/>
                      <a:gd name="T29" fmla="*/ 738 h 867"/>
                      <a:gd name="T30" fmla="*/ 512 w 825"/>
                      <a:gd name="T31" fmla="*/ 773 h 867"/>
                      <a:gd name="T32" fmla="*/ 576 w 825"/>
                      <a:gd name="T33" fmla="*/ 805 h 867"/>
                      <a:gd name="T34" fmla="*/ 645 w 825"/>
                      <a:gd name="T35" fmla="*/ 832 h 867"/>
                      <a:gd name="T36" fmla="*/ 700 w 825"/>
                      <a:gd name="T37" fmla="*/ 848 h 867"/>
                      <a:gd name="T38" fmla="*/ 763 w 825"/>
                      <a:gd name="T39" fmla="*/ 861 h 867"/>
                      <a:gd name="T40" fmla="*/ 824 w 825"/>
                      <a:gd name="T41" fmla="*/ 867 h 867"/>
                      <a:gd name="T42" fmla="*/ 766 w 825"/>
                      <a:gd name="T43" fmla="*/ 838 h 867"/>
                      <a:gd name="T44" fmla="*/ 767 w 825"/>
                      <a:gd name="T45" fmla="*/ 839 h 867"/>
                      <a:gd name="T46" fmla="*/ 702 w 825"/>
                      <a:gd name="T47" fmla="*/ 837 h 867"/>
                      <a:gd name="T48" fmla="*/ 651 w 825"/>
                      <a:gd name="T49" fmla="*/ 810 h 867"/>
                      <a:gd name="T50" fmla="*/ 653 w 825"/>
                      <a:gd name="T51" fmla="*/ 810 h 867"/>
                      <a:gd name="T52" fmla="*/ 580 w 825"/>
                      <a:gd name="T53" fmla="*/ 793 h 867"/>
                      <a:gd name="T54" fmla="*/ 523 w 825"/>
                      <a:gd name="T55" fmla="*/ 752 h 867"/>
                      <a:gd name="T56" fmla="*/ 523 w 825"/>
                      <a:gd name="T57" fmla="*/ 752 h 867"/>
                      <a:gd name="T58" fmla="*/ 461 w 825"/>
                      <a:gd name="T59" fmla="*/ 727 h 867"/>
                      <a:gd name="T60" fmla="*/ 417 w 825"/>
                      <a:gd name="T61" fmla="*/ 676 h 867"/>
                      <a:gd name="T62" fmla="*/ 417 w 825"/>
                      <a:gd name="T63" fmla="*/ 676 h 867"/>
                      <a:gd name="T64" fmla="*/ 352 w 825"/>
                      <a:gd name="T65" fmla="*/ 633 h 867"/>
                      <a:gd name="T66" fmla="*/ 316 w 825"/>
                      <a:gd name="T67" fmla="*/ 580 h 867"/>
                      <a:gd name="T68" fmla="*/ 316 w 825"/>
                      <a:gd name="T69" fmla="*/ 582 h 867"/>
                      <a:gd name="T70" fmla="*/ 273 w 825"/>
                      <a:gd name="T71" fmla="*/ 547 h 867"/>
                      <a:gd name="T72" fmla="*/ 250 w 825"/>
                      <a:gd name="T73" fmla="*/ 499 h 867"/>
                      <a:gd name="T74" fmla="*/ 251 w 825"/>
                      <a:gd name="T75" fmla="*/ 500 h 867"/>
                      <a:gd name="T76" fmla="*/ 217 w 825"/>
                      <a:gd name="T77" fmla="*/ 467 h 867"/>
                      <a:gd name="T78" fmla="*/ 189 w 825"/>
                      <a:gd name="T79" fmla="*/ 393 h 867"/>
                      <a:gd name="T80" fmla="*/ 157 w 825"/>
                      <a:gd name="T81" fmla="*/ 332 h 867"/>
                      <a:gd name="T82" fmla="*/ 128 w 825"/>
                      <a:gd name="T83" fmla="*/ 282 h 867"/>
                      <a:gd name="T84" fmla="*/ 83 w 825"/>
                      <a:gd name="T85" fmla="*/ 233 h 867"/>
                      <a:gd name="T86" fmla="*/ 65 w 825"/>
                      <a:gd name="T87" fmla="*/ 177 h 867"/>
                      <a:gd name="T88" fmla="*/ 66 w 825"/>
                      <a:gd name="T89" fmla="*/ 179 h 867"/>
                      <a:gd name="T90" fmla="*/ 34 w 825"/>
                      <a:gd name="T91" fmla="*/ 118 h 867"/>
                      <a:gd name="T92" fmla="*/ 30 w 825"/>
                      <a:gd name="T93" fmla="*/ 57 h 867"/>
                      <a:gd name="T94" fmla="*/ 30 w 825"/>
                      <a:gd name="T95" fmla="*/ 58 h 867"/>
                      <a:gd name="T96" fmla="*/ 0 60000 65536"/>
                      <a:gd name="T97" fmla="*/ 0 60000 65536"/>
                      <a:gd name="T98" fmla="*/ 0 60000 65536"/>
                      <a:gd name="T99" fmla="*/ 0 60000 65536"/>
                      <a:gd name="T100" fmla="*/ 0 60000 65536"/>
                      <a:gd name="T101" fmla="*/ 0 60000 65536"/>
                      <a:gd name="T102" fmla="*/ 0 60000 65536"/>
                      <a:gd name="T103" fmla="*/ 0 60000 65536"/>
                      <a:gd name="T104" fmla="*/ 0 60000 65536"/>
                      <a:gd name="T105" fmla="*/ 0 60000 65536"/>
                      <a:gd name="T106" fmla="*/ 0 60000 65536"/>
                      <a:gd name="T107" fmla="*/ 0 60000 65536"/>
                      <a:gd name="T108" fmla="*/ 0 60000 65536"/>
                      <a:gd name="T109" fmla="*/ 0 60000 65536"/>
                      <a:gd name="T110" fmla="*/ 0 60000 65536"/>
                      <a:gd name="T111" fmla="*/ 0 60000 65536"/>
                      <a:gd name="T112" fmla="*/ 0 60000 65536"/>
                      <a:gd name="T113" fmla="*/ 0 60000 65536"/>
                      <a:gd name="T114" fmla="*/ 0 60000 65536"/>
                      <a:gd name="T115" fmla="*/ 0 60000 65536"/>
                      <a:gd name="T116" fmla="*/ 0 60000 65536"/>
                      <a:gd name="T117" fmla="*/ 0 60000 65536"/>
                      <a:gd name="T118" fmla="*/ 0 60000 65536"/>
                      <a:gd name="T119" fmla="*/ 0 60000 65536"/>
                      <a:gd name="T120" fmla="*/ 0 60000 65536"/>
                      <a:gd name="T121" fmla="*/ 0 60000 65536"/>
                      <a:gd name="T122" fmla="*/ 0 60000 65536"/>
                      <a:gd name="T123" fmla="*/ 0 60000 65536"/>
                      <a:gd name="T124" fmla="*/ 0 60000 65536"/>
                      <a:gd name="T125" fmla="*/ 0 60000 65536"/>
                      <a:gd name="T126" fmla="*/ 0 60000 65536"/>
                      <a:gd name="T127" fmla="*/ 0 60000 65536"/>
                      <a:gd name="T128" fmla="*/ 0 60000 65536"/>
                      <a:gd name="T129" fmla="*/ 0 60000 65536"/>
                      <a:gd name="T130" fmla="*/ 0 60000 65536"/>
                      <a:gd name="T131" fmla="*/ 0 60000 65536"/>
                      <a:gd name="T132" fmla="*/ 0 60000 65536"/>
                      <a:gd name="T133" fmla="*/ 0 60000 65536"/>
                      <a:gd name="T134" fmla="*/ 0 60000 65536"/>
                      <a:gd name="T135" fmla="*/ 0 60000 65536"/>
                      <a:gd name="T136" fmla="*/ 0 60000 65536"/>
                      <a:gd name="T137" fmla="*/ 0 60000 65536"/>
                      <a:gd name="T138" fmla="*/ 0 60000 65536"/>
                      <a:gd name="T139" fmla="*/ 0 60000 65536"/>
                      <a:gd name="T140" fmla="*/ 0 60000 65536"/>
                      <a:gd name="T141" fmla="*/ 0 60000 65536"/>
                      <a:gd name="T142" fmla="*/ 0 60000 65536"/>
                      <a:gd name="T143" fmla="*/ 0 60000 65536"/>
                      <a:gd name="T144" fmla="*/ 0 w 825"/>
                      <a:gd name="T145" fmla="*/ 0 h 867"/>
                      <a:gd name="T146" fmla="*/ 825 w 825"/>
                      <a:gd name="T147" fmla="*/ 867 h 867"/>
                    </a:gdLst>
                    <a:ahLst/>
                    <a:cxnLst>
                      <a:cxn ang="T96">
                        <a:pos x="T0" y="T1"/>
                      </a:cxn>
                      <a:cxn ang="T97">
                        <a:pos x="T2" y="T3"/>
                      </a:cxn>
                      <a:cxn ang="T98">
                        <a:pos x="T4" y="T5"/>
                      </a:cxn>
                      <a:cxn ang="T99">
                        <a:pos x="T6" y="T7"/>
                      </a:cxn>
                      <a:cxn ang="T100">
                        <a:pos x="T8" y="T9"/>
                      </a:cxn>
                      <a:cxn ang="T101">
                        <a:pos x="T10" y="T11"/>
                      </a:cxn>
                      <a:cxn ang="T102">
                        <a:pos x="T12" y="T13"/>
                      </a:cxn>
                      <a:cxn ang="T103">
                        <a:pos x="T14" y="T15"/>
                      </a:cxn>
                      <a:cxn ang="T104">
                        <a:pos x="T16" y="T17"/>
                      </a:cxn>
                      <a:cxn ang="T105">
                        <a:pos x="T18" y="T19"/>
                      </a:cxn>
                      <a:cxn ang="T106">
                        <a:pos x="T20" y="T21"/>
                      </a:cxn>
                      <a:cxn ang="T107">
                        <a:pos x="T22" y="T23"/>
                      </a:cxn>
                      <a:cxn ang="T108">
                        <a:pos x="T24" y="T25"/>
                      </a:cxn>
                      <a:cxn ang="T109">
                        <a:pos x="T26" y="T27"/>
                      </a:cxn>
                      <a:cxn ang="T110">
                        <a:pos x="T28" y="T29"/>
                      </a:cxn>
                      <a:cxn ang="T111">
                        <a:pos x="T30" y="T31"/>
                      </a:cxn>
                      <a:cxn ang="T112">
                        <a:pos x="T32" y="T33"/>
                      </a:cxn>
                      <a:cxn ang="T113">
                        <a:pos x="T34" y="T35"/>
                      </a:cxn>
                      <a:cxn ang="T114">
                        <a:pos x="T36" y="T37"/>
                      </a:cxn>
                      <a:cxn ang="T115">
                        <a:pos x="T38" y="T39"/>
                      </a:cxn>
                      <a:cxn ang="T116">
                        <a:pos x="T40" y="T41"/>
                      </a:cxn>
                      <a:cxn ang="T117">
                        <a:pos x="T42" y="T43"/>
                      </a:cxn>
                      <a:cxn ang="T118">
                        <a:pos x="T44" y="T45"/>
                      </a:cxn>
                      <a:cxn ang="T119">
                        <a:pos x="T46" y="T47"/>
                      </a:cxn>
                      <a:cxn ang="T120">
                        <a:pos x="T48" y="T49"/>
                      </a:cxn>
                      <a:cxn ang="T121">
                        <a:pos x="T50" y="T51"/>
                      </a:cxn>
                      <a:cxn ang="T122">
                        <a:pos x="T52" y="T53"/>
                      </a:cxn>
                      <a:cxn ang="T123">
                        <a:pos x="T54" y="T55"/>
                      </a:cxn>
                      <a:cxn ang="T124">
                        <a:pos x="T56" y="T57"/>
                      </a:cxn>
                      <a:cxn ang="T125">
                        <a:pos x="T58" y="T59"/>
                      </a:cxn>
                      <a:cxn ang="T126">
                        <a:pos x="T60" y="T61"/>
                      </a:cxn>
                      <a:cxn ang="T127">
                        <a:pos x="T62" y="T63"/>
                      </a:cxn>
                      <a:cxn ang="T128">
                        <a:pos x="T64" y="T65"/>
                      </a:cxn>
                      <a:cxn ang="T129">
                        <a:pos x="T66" y="T67"/>
                      </a:cxn>
                      <a:cxn ang="T130">
                        <a:pos x="T68" y="T69"/>
                      </a:cxn>
                      <a:cxn ang="T131">
                        <a:pos x="T70" y="T71"/>
                      </a:cxn>
                      <a:cxn ang="T132">
                        <a:pos x="T72" y="T73"/>
                      </a:cxn>
                      <a:cxn ang="T133">
                        <a:pos x="T74" y="T75"/>
                      </a:cxn>
                      <a:cxn ang="T134">
                        <a:pos x="T76" y="T77"/>
                      </a:cxn>
                      <a:cxn ang="T135">
                        <a:pos x="T78" y="T79"/>
                      </a:cxn>
                      <a:cxn ang="T136">
                        <a:pos x="T80" y="T81"/>
                      </a:cxn>
                      <a:cxn ang="T137">
                        <a:pos x="T82" y="T83"/>
                      </a:cxn>
                      <a:cxn ang="T138">
                        <a:pos x="T84" y="T85"/>
                      </a:cxn>
                      <a:cxn ang="T139">
                        <a:pos x="T86" y="T87"/>
                      </a:cxn>
                      <a:cxn ang="T140">
                        <a:pos x="T88" y="T89"/>
                      </a:cxn>
                      <a:cxn ang="T141">
                        <a:pos x="T90" y="T91"/>
                      </a:cxn>
                      <a:cxn ang="T142">
                        <a:pos x="T92" y="T93"/>
                      </a:cxn>
                      <a:cxn ang="T143">
                        <a:pos x="T94" y="T95"/>
                      </a:cxn>
                    </a:cxnLst>
                    <a:rect l="T144" t="T145" r="T146" b="T147"/>
                    <a:pathLst>
                      <a:path w="825" h="867">
                        <a:moveTo>
                          <a:pt x="21" y="0"/>
                        </a:moveTo>
                        <a:lnTo>
                          <a:pt x="0" y="4"/>
                        </a:lnTo>
                        <a:lnTo>
                          <a:pt x="10" y="62"/>
                        </a:lnTo>
                        <a:lnTo>
                          <a:pt x="25" y="121"/>
                        </a:lnTo>
                        <a:lnTo>
                          <a:pt x="25" y="122"/>
                        </a:lnTo>
                        <a:lnTo>
                          <a:pt x="46" y="188"/>
                        </a:lnTo>
                        <a:lnTo>
                          <a:pt x="46" y="189"/>
                        </a:lnTo>
                        <a:lnTo>
                          <a:pt x="73" y="239"/>
                        </a:lnTo>
                        <a:lnTo>
                          <a:pt x="74" y="240"/>
                        </a:lnTo>
                        <a:lnTo>
                          <a:pt x="111" y="295"/>
                        </a:lnTo>
                        <a:lnTo>
                          <a:pt x="119" y="288"/>
                        </a:lnTo>
                        <a:lnTo>
                          <a:pt x="111" y="294"/>
                        </a:lnTo>
                        <a:lnTo>
                          <a:pt x="139" y="343"/>
                        </a:lnTo>
                        <a:lnTo>
                          <a:pt x="147" y="337"/>
                        </a:lnTo>
                        <a:lnTo>
                          <a:pt x="138" y="343"/>
                        </a:lnTo>
                        <a:lnTo>
                          <a:pt x="170" y="404"/>
                        </a:lnTo>
                        <a:lnTo>
                          <a:pt x="208" y="473"/>
                        </a:lnTo>
                        <a:lnTo>
                          <a:pt x="209" y="474"/>
                        </a:lnTo>
                        <a:lnTo>
                          <a:pt x="234" y="514"/>
                        </a:lnTo>
                        <a:lnTo>
                          <a:pt x="265" y="554"/>
                        </a:lnTo>
                        <a:lnTo>
                          <a:pt x="265" y="556"/>
                        </a:lnTo>
                        <a:lnTo>
                          <a:pt x="300" y="598"/>
                        </a:lnTo>
                        <a:lnTo>
                          <a:pt x="301" y="598"/>
                        </a:lnTo>
                        <a:lnTo>
                          <a:pt x="345" y="642"/>
                        </a:lnTo>
                        <a:lnTo>
                          <a:pt x="403" y="694"/>
                        </a:lnTo>
                        <a:lnTo>
                          <a:pt x="403" y="695"/>
                        </a:lnTo>
                        <a:lnTo>
                          <a:pt x="455" y="738"/>
                        </a:lnTo>
                        <a:lnTo>
                          <a:pt x="456" y="738"/>
                        </a:lnTo>
                        <a:lnTo>
                          <a:pt x="512" y="773"/>
                        </a:lnTo>
                        <a:lnTo>
                          <a:pt x="514" y="774"/>
                        </a:lnTo>
                        <a:lnTo>
                          <a:pt x="576" y="805"/>
                        </a:lnTo>
                        <a:lnTo>
                          <a:pt x="645" y="832"/>
                        </a:lnTo>
                        <a:lnTo>
                          <a:pt x="646" y="832"/>
                        </a:lnTo>
                        <a:lnTo>
                          <a:pt x="700" y="848"/>
                        </a:lnTo>
                        <a:lnTo>
                          <a:pt x="701" y="848"/>
                        </a:lnTo>
                        <a:lnTo>
                          <a:pt x="763" y="861"/>
                        </a:lnTo>
                        <a:lnTo>
                          <a:pt x="764" y="861"/>
                        </a:lnTo>
                        <a:lnTo>
                          <a:pt x="824" y="867"/>
                        </a:lnTo>
                        <a:lnTo>
                          <a:pt x="825" y="844"/>
                        </a:lnTo>
                        <a:lnTo>
                          <a:pt x="766" y="838"/>
                        </a:lnTo>
                        <a:lnTo>
                          <a:pt x="764" y="850"/>
                        </a:lnTo>
                        <a:lnTo>
                          <a:pt x="767" y="839"/>
                        </a:lnTo>
                        <a:lnTo>
                          <a:pt x="705" y="826"/>
                        </a:lnTo>
                        <a:lnTo>
                          <a:pt x="702" y="837"/>
                        </a:lnTo>
                        <a:lnTo>
                          <a:pt x="705" y="826"/>
                        </a:lnTo>
                        <a:lnTo>
                          <a:pt x="651" y="810"/>
                        </a:lnTo>
                        <a:lnTo>
                          <a:pt x="649" y="821"/>
                        </a:lnTo>
                        <a:lnTo>
                          <a:pt x="653" y="810"/>
                        </a:lnTo>
                        <a:lnTo>
                          <a:pt x="584" y="783"/>
                        </a:lnTo>
                        <a:lnTo>
                          <a:pt x="580" y="793"/>
                        </a:lnTo>
                        <a:lnTo>
                          <a:pt x="585" y="783"/>
                        </a:lnTo>
                        <a:lnTo>
                          <a:pt x="523" y="752"/>
                        </a:lnTo>
                        <a:lnTo>
                          <a:pt x="518" y="762"/>
                        </a:lnTo>
                        <a:lnTo>
                          <a:pt x="523" y="752"/>
                        </a:lnTo>
                        <a:lnTo>
                          <a:pt x="467" y="717"/>
                        </a:lnTo>
                        <a:lnTo>
                          <a:pt x="461" y="727"/>
                        </a:lnTo>
                        <a:lnTo>
                          <a:pt x="468" y="719"/>
                        </a:lnTo>
                        <a:lnTo>
                          <a:pt x="417" y="676"/>
                        </a:lnTo>
                        <a:lnTo>
                          <a:pt x="410" y="685"/>
                        </a:lnTo>
                        <a:lnTo>
                          <a:pt x="417" y="676"/>
                        </a:lnTo>
                        <a:lnTo>
                          <a:pt x="359" y="624"/>
                        </a:lnTo>
                        <a:lnTo>
                          <a:pt x="352" y="633"/>
                        </a:lnTo>
                        <a:lnTo>
                          <a:pt x="360" y="624"/>
                        </a:lnTo>
                        <a:lnTo>
                          <a:pt x="316" y="580"/>
                        </a:lnTo>
                        <a:lnTo>
                          <a:pt x="308" y="589"/>
                        </a:lnTo>
                        <a:lnTo>
                          <a:pt x="316" y="582"/>
                        </a:lnTo>
                        <a:lnTo>
                          <a:pt x="281" y="540"/>
                        </a:lnTo>
                        <a:lnTo>
                          <a:pt x="273" y="547"/>
                        </a:lnTo>
                        <a:lnTo>
                          <a:pt x="281" y="540"/>
                        </a:lnTo>
                        <a:lnTo>
                          <a:pt x="250" y="499"/>
                        </a:lnTo>
                        <a:lnTo>
                          <a:pt x="242" y="506"/>
                        </a:lnTo>
                        <a:lnTo>
                          <a:pt x="251" y="500"/>
                        </a:lnTo>
                        <a:lnTo>
                          <a:pt x="227" y="461"/>
                        </a:lnTo>
                        <a:lnTo>
                          <a:pt x="217" y="467"/>
                        </a:lnTo>
                        <a:lnTo>
                          <a:pt x="227" y="461"/>
                        </a:lnTo>
                        <a:lnTo>
                          <a:pt x="189" y="393"/>
                        </a:lnTo>
                        <a:lnTo>
                          <a:pt x="157" y="332"/>
                        </a:lnTo>
                        <a:lnTo>
                          <a:pt x="128" y="282"/>
                        </a:lnTo>
                        <a:lnTo>
                          <a:pt x="92" y="227"/>
                        </a:lnTo>
                        <a:lnTo>
                          <a:pt x="83" y="233"/>
                        </a:lnTo>
                        <a:lnTo>
                          <a:pt x="92" y="227"/>
                        </a:lnTo>
                        <a:lnTo>
                          <a:pt x="65" y="177"/>
                        </a:lnTo>
                        <a:lnTo>
                          <a:pt x="56" y="183"/>
                        </a:lnTo>
                        <a:lnTo>
                          <a:pt x="66" y="179"/>
                        </a:lnTo>
                        <a:lnTo>
                          <a:pt x="45" y="113"/>
                        </a:lnTo>
                        <a:lnTo>
                          <a:pt x="34" y="118"/>
                        </a:lnTo>
                        <a:lnTo>
                          <a:pt x="45" y="115"/>
                        </a:lnTo>
                        <a:lnTo>
                          <a:pt x="30" y="57"/>
                        </a:lnTo>
                        <a:lnTo>
                          <a:pt x="19" y="60"/>
                        </a:lnTo>
                        <a:lnTo>
                          <a:pt x="30" y="58"/>
                        </a:lnTo>
                        <a:lnTo>
                          <a:pt x="21" y="0"/>
                        </a:lnTo>
                        <a:close/>
                      </a:path>
                    </a:pathLst>
                  </a:custGeom>
                  <a:solidFill>
                    <a:srgbClr val="FFC0C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  <a:headEnd/>
                        <a:tailEnd/>
                      </a14:hiddenLine>
                    </a:ext>
                  </a:extLst>
                </p:spPr>
                <p:txBody>
                  <a:bodyPr/>
                  <a:lstStyle/>
                  <a:p>
                    <a:endParaRPr lang="de-DE"/>
                  </a:p>
                </p:txBody>
              </p:sp>
            </p:grpSp>
          </p:grpSp>
        </p:grpSp>
      </p:grpSp>
      <p:grpSp>
        <p:nvGrpSpPr>
          <p:cNvPr id="9219" name="Group 62"/>
          <p:cNvGrpSpPr>
            <a:grpSpLocks/>
          </p:cNvGrpSpPr>
          <p:nvPr/>
        </p:nvGrpSpPr>
        <p:grpSpPr bwMode="auto">
          <a:xfrm>
            <a:off x="3851275" y="3306763"/>
            <a:ext cx="1614488" cy="1428750"/>
            <a:chOff x="1549" y="2434"/>
            <a:chExt cx="1252" cy="1106"/>
          </a:xfrm>
        </p:grpSpPr>
        <p:grpSp>
          <p:nvGrpSpPr>
            <p:cNvPr id="9239" name="Group 63"/>
            <p:cNvGrpSpPr>
              <a:grpSpLocks/>
            </p:cNvGrpSpPr>
            <p:nvPr/>
          </p:nvGrpSpPr>
          <p:grpSpPr bwMode="auto">
            <a:xfrm>
              <a:off x="2018" y="2978"/>
              <a:ext cx="752" cy="538"/>
              <a:chOff x="2018" y="2978"/>
              <a:chExt cx="752" cy="538"/>
            </a:xfrm>
          </p:grpSpPr>
          <p:grpSp>
            <p:nvGrpSpPr>
              <p:cNvPr id="9247" name="Group 64"/>
              <p:cNvGrpSpPr>
                <a:grpSpLocks/>
              </p:cNvGrpSpPr>
              <p:nvPr/>
            </p:nvGrpSpPr>
            <p:grpSpPr bwMode="auto">
              <a:xfrm>
                <a:off x="2473" y="2978"/>
                <a:ext cx="297" cy="269"/>
                <a:chOff x="2473" y="2978"/>
                <a:chExt cx="297" cy="269"/>
              </a:xfrm>
            </p:grpSpPr>
            <p:sp>
              <p:nvSpPr>
                <p:cNvPr id="9254" name="Freeform 65"/>
                <p:cNvSpPr>
                  <a:spLocks/>
                </p:cNvSpPr>
                <p:nvPr/>
              </p:nvSpPr>
              <p:spPr bwMode="auto">
                <a:xfrm>
                  <a:off x="2598" y="2991"/>
                  <a:ext cx="36" cy="144"/>
                </a:xfrm>
                <a:custGeom>
                  <a:avLst/>
                  <a:gdLst>
                    <a:gd name="T0" fmla="*/ 19 w 36"/>
                    <a:gd name="T1" fmla="*/ 0 h 144"/>
                    <a:gd name="T2" fmla="*/ 28 w 36"/>
                    <a:gd name="T3" fmla="*/ 31 h 144"/>
                    <a:gd name="T4" fmla="*/ 36 w 36"/>
                    <a:gd name="T5" fmla="*/ 73 h 144"/>
                    <a:gd name="T6" fmla="*/ 32 w 36"/>
                    <a:gd name="T7" fmla="*/ 99 h 144"/>
                    <a:gd name="T8" fmla="*/ 15 w 36"/>
                    <a:gd name="T9" fmla="*/ 127 h 144"/>
                    <a:gd name="T10" fmla="*/ 0 w 36"/>
                    <a:gd name="T11" fmla="*/ 144 h 144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36"/>
                    <a:gd name="T19" fmla="*/ 0 h 144"/>
                    <a:gd name="T20" fmla="*/ 36 w 36"/>
                    <a:gd name="T21" fmla="*/ 144 h 144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36" h="144">
                      <a:moveTo>
                        <a:pt x="19" y="0"/>
                      </a:moveTo>
                      <a:lnTo>
                        <a:pt x="28" y="31"/>
                      </a:lnTo>
                      <a:lnTo>
                        <a:pt x="36" y="73"/>
                      </a:lnTo>
                      <a:lnTo>
                        <a:pt x="32" y="99"/>
                      </a:lnTo>
                      <a:lnTo>
                        <a:pt x="15" y="127"/>
                      </a:lnTo>
                      <a:lnTo>
                        <a:pt x="0" y="144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55" name="Freeform 66"/>
                <p:cNvSpPr>
                  <a:spLocks/>
                </p:cNvSpPr>
                <p:nvPr/>
              </p:nvSpPr>
              <p:spPr bwMode="auto">
                <a:xfrm>
                  <a:off x="2473" y="3052"/>
                  <a:ext cx="164" cy="195"/>
                </a:xfrm>
                <a:custGeom>
                  <a:avLst/>
                  <a:gdLst>
                    <a:gd name="T0" fmla="*/ 0 w 164"/>
                    <a:gd name="T1" fmla="*/ 0 h 195"/>
                    <a:gd name="T2" fmla="*/ 40 w 164"/>
                    <a:gd name="T3" fmla="*/ 8 h 195"/>
                    <a:gd name="T4" fmla="*/ 80 w 164"/>
                    <a:gd name="T5" fmla="*/ 16 h 195"/>
                    <a:gd name="T6" fmla="*/ 99 w 164"/>
                    <a:gd name="T7" fmla="*/ 29 h 195"/>
                    <a:gd name="T8" fmla="*/ 117 w 164"/>
                    <a:gd name="T9" fmla="*/ 57 h 195"/>
                    <a:gd name="T10" fmla="*/ 121 w 164"/>
                    <a:gd name="T11" fmla="*/ 88 h 195"/>
                    <a:gd name="T12" fmla="*/ 137 w 164"/>
                    <a:gd name="T13" fmla="*/ 121 h 195"/>
                    <a:gd name="T14" fmla="*/ 152 w 164"/>
                    <a:gd name="T15" fmla="*/ 156 h 195"/>
                    <a:gd name="T16" fmla="*/ 164 w 164"/>
                    <a:gd name="T17" fmla="*/ 195 h 195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w 164"/>
                    <a:gd name="T28" fmla="*/ 0 h 195"/>
                    <a:gd name="T29" fmla="*/ 164 w 164"/>
                    <a:gd name="T30" fmla="*/ 195 h 195"/>
                  </a:gdLst>
                  <a:ahLst/>
                  <a:cxnLst>
                    <a:cxn ang="T18">
                      <a:pos x="T0" y="T1"/>
                    </a:cxn>
                    <a:cxn ang="T19">
                      <a:pos x="T2" y="T3"/>
                    </a:cxn>
                    <a:cxn ang="T20">
                      <a:pos x="T4" y="T5"/>
                    </a:cxn>
                    <a:cxn ang="T21">
                      <a:pos x="T6" y="T7"/>
                    </a:cxn>
                    <a:cxn ang="T22">
                      <a:pos x="T8" y="T9"/>
                    </a:cxn>
                    <a:cxn ang="T23">
                      <a:pos x="T10" y="T11"/>
                    </a:cxn>
                    <a:cxn ang="T24">
                      <a:pos x="T12" y="T13"/>
                    </a:cxn>
                    <a:cxn ang="T25">
                      <a:pos x="T14" y="T15"/>
                    </a:cxn>
                    <a:cxn ang="T26">
                      <a:pos x="T16" y="T17"/>
                    </a:cxn>
                  </a:cxnLst>
                  <a:rect l="T27" t="T28" r="T29" b="T30"/>
                  <a:pathLst>
                    <a:path w="164" h="195">
                      <a:moveTo>
                        <a:pt x="0" y="0"/>
                      </a:moveTo>
                      <a:lnTo>
                        <a:pt x="40" y="8"/>
                      </a:lnTo>
                      <a:lnTo>
                        <a:pt x="80" y="16"/>
                      </a:lnTo>
                      <a:lnTo>
                        <a:pt x="99" y="29"/>
                      </a:lnTo>
                      <a:lnTo>
                        <a:pt x="117" y="57"/>
                      </a:lnTo>
                      <a:lnTo>
                        <a:pt x="121" y="88"/>
                      </a:lnTo>
                      <a:lnTo>
                        <a:pt x="137" y="121"/>
                      </a:lnTo>
                      <a:lnTo>
                        <a:pt x="152" y="156"/>
                      </a:lnTo>
                      <a:lnTo>
                        <a:pt x="164" y="195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56" name="Freeform 67"/>
                <p:cNvSpPr>
                  <a:spLocks/>
                </p:cNvSpPr>
                <p:nvPr/>
              </p:nvSpPr>
              <p:spPr bwMode="auto">
                <a:xfrm>
                  <a:off x="2711" y="2978"/>
                  <a:ext cx="59" cy="230"/>
                </a:xfrm>
                <a:custGeom>
                  <a:avLst/>
                  <a:gdLst>
                    <a:gd name="T0" fmla="*/ 0 w 59"/>
                    <a:gd name="T1" fmla="*/ 114 h 230"/>
                    <a:gd name="T2" fmla="*/ 3 w 59"/>
                    <a:gd name="T3" fmla="*/ 156 h 230"/>
                    <a:gd name="T4" fmla="*/ 8 w 59"/>
                    <a:gd name="T5" fmla="*/ 195 h 230"/>
                    <a:gd name="T6" fmla="*/ 23 w 59"/>
                    <a:gd name="T7" fmla="*/ 214 h 230"/>
                    <a:gd name="T8" fmla="*/ 59 w 59"/>
                    <a:gd name="T9" fmla="*/ 230 h 230"/>
                    <a:gd name="T10" fmla="*/ 59 w 59"/>
                    <a:gd name="T11" fmla="*/ 0 h 230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59"/>
                    <a:gd name="T19" fmla="*/ 0 h 230"/>
                    <a:gd name="T20" fmla="*/ 59 w 59"/>
                    <a:gd name="T21" fmla="*/ 230 h 230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59" h="230">
                      <a:moveTo>
                        <a:pt x="0" y="114"/>
                      </a:moveTo>
                      <a:lnTo>
                        <a:pt x="3" y="156"/>
                      </a:lnTo>
                      <a:lnTo>
                        <a:pt x="8" y="195"/>
                      </a:lnTo>
                      <a:lnTo>
                        <a:pt x="23" y="214"/>
                      </a:lnTo>
                      <a:lnTo>
                        <a:pt x="59" y="230"/>
                      </a:lnTo>
                      <a:lnTo>
                        <a:pt x="59" y="0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  <p:grpSp>
            <p:nvGrpSpPr>
              <p:cNvPr id="9248" name="Group 68"/>
              <p:cNvGrpSpPr>
                <a:grpSpLocks/>
              </p:cNvGrpSpPr>
              <p:nvPr/>
            </p:nvGrpSpPr>
            <p:grpSpPr bwMode="auto">
              <a:xfrm>
                <a:off x="2018" y="3348"/>
                <a:ext cx="406" cy="168"/>
                <a:chOff x="2018" y="3348"/>
                <a:chExt cx="406" cy="168"/>
              </a:xfrm>
            </p:grpSpPr>
            <p:sp>
              <p:nvSpPr>
                <p:cNvPr id="9249" name="Freeform 69"/>
                <p:cNvSpPr>
                  <a:spLocks/>
                </p:cNvSpPr>
                <p:nvPr/>
              </p:nvSpPr>
              <p:spPr bwMode="auto">
                <a:xfrm>
                  <a:off x="2167" y="3374"/>
                  <a:ext cx="236" cy="33"/>
                </a:xfrm>
                <a:custGeom>
                  <a:avLst/>
                  <a:gdLst>
                    <a:gd name="T0" fmla="*/ 0 w 236"/>
                    <a:gd name="T1" fmla="*/ 0 h 33"/>
                    <a:gd name="T2" fmla="*/ 56 w 236"/>
                    <a:gd name="T3" fmla="*/ 17 h 33"/>
                    <a:gd name="T4" fmla="*/ 105 w 236"/>
                    <a:gd name="T5" fmla="*/ 29 h 33"/>
                    <a:gd name="T6" fmla="*/ 163 w 236"/>
                    <a:gd name="T7" fmla="*/ 33 h 33"/>
                    <a:gd name="T8" fmla="*/ 236 w 236"/>
                    <a:gd name="T9" fmla="*/ 22 h 33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36"/>
                    <a:gd name="T16" fmla="*/ 0 h 33"/>
                    <a:gd name="T17" fmla="*/ 236 w 236"/>
                    <a:gd name="T18" fmla="*/ 33 h 33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36" h="33">
                      <a:moveTo>
                        <a:pt x="0" y="0"/>
                      </a:moveTo>
                      <a:lnTo>
                        <a:pt x="56" y="17"/>
                      </a:lnTo>
                      <a:lnTo>
                        <a:pt x="105" y="29"/>
                      </a:lnTo>
                      <a:lnTo>
                        <a:pt x="163" y="33"/>
                      </a:lnTo>
                      <a:lnTo>
                        <a:pt x="236" y="22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50" name="Freeform 70"/>
                <p:cNvSpPr>
                  <a:spLocks/>
                </p:cNvSpPr>
                <p:nvPr/>
              </p:nvSpPr>
              <p:spPr bwMode="auto">
                <a:xfrm>
                  <a:off x="2268" y="3348"/>
                  <a:ext cx="46" cy="59"/>
                </a:xfrm>
                <a:custGeom>
                  <a:avLst/>
                  <a:gdLst>
                    <a:gd name="T0" fmla="*/ 0 w 46"/>
                    <a:gd name="T1" fmla="*/ 0 h 59"/>
                    <a:gd name="T2" fmla="*/ 28 w 46"/>
                    <a:gd name="T3" fmla="*/ 29 h 59"/>
                    <a:gd name="T4" fmla="*/ 46 w 46"/>
                    <a:gd name="T5" fmla="*/ 59 h 59"/>
                    <a:gd name="T6" fmla="*/ 0 60000 65536"/>
                    <a:gd name="T7" fmla="*/ 0 60000 65536"/>
                    <a:gd name="T8" fmla="*/ 0 60000 65536"/>
                    <a:gd name="T9" fmla="*/ 0 w 46"/>
                    <a:gd name="T10" fmla="*/ 0 h 59"/>
                    <a:gd name="T11" fmla="*/ 46 w 46"/>
                    <a:gd name="T12" fmla="*/ 59 h 59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6" h="59">
                      <a:moveTo>
                        <a:pt x="0" y="0"/>
                      </a:moveTo>
                      <a:lnTo>
                        <a:pt x="28" y="29"/>
                      </a:lnTo>
                      <a:lnTo>
                        <a:pt x="46" y="59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51" name="Freeform 71"/>
                <p:cNvSpPr>
                  <a:spLocks/>
                </p:cNvSpPr>
                <p:nvPr/>
              </p:nvSpPr>
              <p:spPr bwMode="auto">
                <a:xfrm>
                  <a:off x="2018" y="3467"/>
                  <a:ext cx="290" cy="49"/>
                </a:xfrm>
                <a:custGeom>
                  <a:avLst/>
                  <a:gdLst>
                    <a:gd name="T0" fmla="*/ 0 w 290"/>
                    <a:gd name="T1" fmla="*/ 0 h 49"/>
                    <a:gd name="T2" fmla="*/ 76 w 290"/>
                    <a:gd name="T3" fmla="*/ 13 h 49"/>
                    <a:gd name="T4" fmla="*/ 153 w 290"/>
                    <a:gd name="T5" fmla="*/ 23 h 49"/>
                    <a:gd name="T6" fmla="*/ 221 w 290"/>
                    <a:gd name="T7" fmla="*/ 35 h 49"/>
                    <a:gd name="T8" fmla="*/ 290 w 290"/>
                    <a:gd name="T9" fmla="*/ 49 h 49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90"/>
                    <a:gd name="T16" fmla="*/ 0 h 49"/>
                    <a:gd name="T17" fmla="*/ 290 w 290"/>
                    <a:gd name="T18" fmla="*/ 49 h 49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90" h="49">
                      <a:moveTo>
                        <a:pt x="0" y="0"/>
                      </a:moveTo>
                      <a:lnTo>
                        <a:pt x="76" y="13"/>
                      </a:lnTo>
                      <a:lnTo>
                        <a:pt x="153" y="23"/>
                      </a:lnTo>
                      <a:lnTo>
                        <a:pt x="221" y="35"/>
                      </a:lnTo>
                      <a:lnTo>
                        <a:pt x="290" y="49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52" name="Freeform 72"/>
                <p:cNvSpPr>
                  <a:spLocks/>
                </p:cNvSpPr>
                <p:nvPr/>
              </p:nvSpPr>
              <p:spPr bwMode="auto">
                <a:xfrm>
                  <a:off x="2272" y="3460"/>
                  <a:ext cx="86" cy="35"/>
                </a:xfrm>
                <a:custGeom>
                  <a:avLst/>
                  <a:gdLst>
                    <a:gd name="T0" fmla="*/ 0 w 86"/>
                    <a:gd name="T1" fmla="*/ 0 h 35"/>
                    <a:gd name="T2" fmla="*/ 40 w 86"/>
                    <a:gd name="T3" fmla="*/ 3 h 35"/>
                    <a:gd name="T4" fmla="*/ 66 w 86"/>
                    <a:gd name="T5" fmla="*/ 11 h 35"/>
                    <a:gd name="T6" fmla="*/ 86 w 86"/>
                    <a:gd name="T7" fmla="*/ 35 h 3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86"/>
                    <a:gd name="T13" fmla="*/ 0 h 35"/>
                    <a:gd name="T14" fmla="*/ 86 w 86"/>
                    <a:gd name="T15" fmla="*/ 35 h 3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86" h="35">
                      <a:moveTo>
                        <a:pt x="0" y="0"/>
                      </a:moveTo>
                      <a:lnTo>
                        <a:pt x="40" y="3"/>
                      </a:lnTo>
                      <a:lnTo>
                        <a:pt x="66" y="11"/>
                      </a:lnTo>
                      <a:lnTo>
                        <a:pt x="86" y="35"/>
                      </a:lnTo>
                    </a:path>
                  </a:pathLst>
                </a:custGeom>
                <a:noFill/>
                <a:ln w="17463">
                  <a:solidFill>
                    <a:srgbClr val="8080FF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53" name="Line 73"/>
                <p:cNvSpPr>
                  <a:spLocks noChangeShapeType="1"/>
                </p:cNvSpPr>
                <p:nvPr/>
              </p:nvSpPr>
              <p:spPr bwMode="auto">
                <a:xfrm>
                  <a:off x="2390" y="3444"/>
                  <a:ext cx="34" cy="67"/>
                </a:xfrm>
                <a:prstGeom prst="line">
                  <a:avLst/>
                </a:prstGeom>
                <a:noFill/>
                <a:ln w="17463">
                  <a:solidFill>
                    <a:srgbClr val="8080FF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</p:grpSp>
        <p:grpSp>
          <p:nvGrpSpPr>
            <p:cNvPr id="9240" name="Group 74"/>
            <p:cNvGrpSpPr>
              <a:grpSpLocks/>
            </p:cNvGrpSpPr>
            <p:nvPr/>
          </p:nvGrpSpPr>
          <p:grpSpPr bwMode="auto">
            <a:xfrm>
              <a:off x="1549" y="2434"/>
              <a:ext cx="1252" cy="1106"/>
              <a:chOff x="1549" y="2434"/>
              <a:chExt cx="1252" cy="1106"/>
            </a:xfrm>
          </p:grpSpPr>
          <p:grpSp>
            <p:nvGrpSpPr>
              <p:cNvPr id="9241" name="Group 75"/>
              <p:cNvGrpSpPr>
                <a:grpSpLocks/>
              </p:cNvGrpSpPr>
              <p:nvPr/>
            </p:nvGrpSpPr>
            <p:grpSpPr bwMode="auto">
              <a:xfrm>
                <a:off x="1617" y="2481"/>
                <a:ext cx="1184" cy="1059"/>
                <a:chOff x="1617" y="2481"/>
                <a:chExt cx="1184" cy="1059"/>
              </a:xfrm>
            </p:grpSpPr>
            <p:sp>
              <p:nvSpPr>
                <p:cNvPr id="9245" name="Freeform 76"/>
                <p:cNvSpPr>
                  <a:spLocks/>
                </p:cNvSpPr>
                <p:nvPr/>
              </p:nvSpPr>
              <p:spPr bwMode="auto">
                <a:xfrm>
                  <a:off x="1617" y="2481"/>
                  <a:ext cx="1184" cy="848"/>
                </a:xfrm>
                <a:custGeom>
                  <a:avLst/>
                  <a:gdLst>
                    <a:gd name="T0" fmla="*/ 46 w 1184"/>
                    <a:gd name="T1" fmla="*/ 64 h 848"/>
                    <a:gd name="T2" fmla="*/ 96 w 1184"/>
                    <a:gd name="T3" fmla="*/ 78 h 848"/>
                    <a:gd name="T4" fmla="*/ 195 w 1184"/>
                    <a:gd name="T5" fmla="*/ 87 h 848"/>
                    <a:gd name="T6" fmla="*/ 251 w 1184"/>
                    <a:gd name="T7" fmla="*/ 91 h 848"/>
                    <a:gd name="T8" fmla="*/ 284 w 1184"/>
                    <a:gd name="T9" fmla="*/ 103 h 848"/>
                    <a:gd name="T10" fmla="*/ 321 w 1184"/>
                    <a:gd name="T11" fmla="*/ 119 h 848"/>
                    <a:gd name="T12" fmla="*/ 361 w 1184"/>
                    <a:gd name="T13" fmla="*/ 147 h 848"/>
                    <a:gd name="T14" fmla="*/ 400 w 1184"/>
                    <a:gd name="T15" fmla="*/ 183 h 848"/>
                    <a:gd name="T16" fmla="*/ 455 w 1184"/>
                    <a:gd name="T17" fmla="*/ 235 h 848"/>
                    <a:gd name="T18" fmla="*/ 494 w 1184"/>
                    <a:gd name="T19" fmla="*/ 273 h 848"/>
                    <a:gd name="T20" fmla="*/ 626 w 1184"/>
                    <a:gd name="T21" fmla="*/ 416 h 848"/>
                    <a:gd name="T22" fmla="*/ 683 w 1184"/>
                    <a:gd name="T23" fmla="*/ 478 h 848"/>
                    <a:gd name="T24" fmla="*/ 745 w 1184"/>
                    <a:gd name="T25" fmla="*/ 552 h 848"/>
                    <a:gd name="T26" fmla="*/ 811 w 1184"/>
                    <a:gd name="T27" fmla="*/ 631 h 848"/>
                    <a:gd name="T28" fmla="*/ 926 w 1184"/>
                    <a:gd name="T29" fmla="*/ 742 h 848"/>
                    <a:gd name="T30" fmla="*/ 978 w 1184"/>
                    <a:gd name="T31" fmla="*/ 778 h 848"/>
                    <a:gd name="T32" fmla="*/ 1027 w 1184"/>
                    <a:gd name="T33" fmla="*/ 804 h 848"/>
                    <a:gd name="T34" fmla="*/ 1098 w 1184"/>
                    <a:gd name="T35" fmla="*/ 846 h 848"/>
                    <a:gd name="T36" fmla="*/ 1135 w 1184"/>
                    <a:gd name="T37" fmla="*/ 842 h 848"/>
                    <a:gd name="T38" fmla="*/ 1161 w 1184"/>
                    <a:gd name="T39" fmla="*/ 822 h 848"/>
                    <a:gd name="T40" fmla="*/ 1182 w 1184"/>
                    <a:gd name="T41" fmla="*/ 785 h 848"/>
                    <a:gd name="T42" fmla="*/ 1184 w 1184"/>
                    <a:gd name="T43" fmla="*/ 720 h 848"/>
                    <a:gd name="T44" fmla="*/ 1137 w 1184"/>
                    <a:gd name="T45" fmla="*/ 664 h 848"/>
                    <a:gd name="T46" fmla="*/ 1141 w 1184"/>
                    <a:gd name="T47" fmla="*/ 718 h 848"/>
                    <a:gd name="T48" fmla="*/ 1143 w 1184"/>
                    <a:gd name="T49" fmla="*/ 765 h 848"/>
                    <a:gd name="T50" fmla="*/ 1137 w 1184"/>
                    <a:gd name="T51" fmla="*/ 785 h 848"/>
                    <a:gd name="T52" fmla="*/ 1125 w 1184"/>
                    <a:gd name="T53" fmla="*/ 797 h 848"/>
                    <a:gd name="T54" fmla="*/ 1105 w 1184"/>
                    <a:gd name="T55" fmla="*/ 825 h 848"/>
                    <a:gd name="T56" fmla="*/ 1078 w 1184"/>
                    <a:gd name="T57" fmla="*/ 814 h 848"/>
                    <a:gd name="T58" fmla="*/ 1048 w 1184"/>
                    <a:gd name="T59" fmla="*/ 765 h 848"/>
                    <a:gd name="T60" fmla="*/ 1000 w 1184"/>
                    <a:gd name="T61" fmla="*/ 739 h 848"/>
                    <a:gd name="T62" fmla="*/ 954 w 1184"/>
                    <a:gd name="T63" fmla="*/ 707 h 848"/>
                    <a:gd name="T64" fmla="*/ 897 w 1184"/>
                    <a:gd name="T65" fmla="*/ 654 h 848"/>
                    <a:gd name="T66" fmla="*/ 842 w 1184"/>
                    <a:gd name="T67" fmla="*/ 598 h 848"/>
                    <a:gd name="T68" fmla="*/ 776 w 1184"/>
                    <a:gd name="T69" fmla="*/ 522 h 848"/>
                    <a:gd name="T70" fmla="*/ 657 w 1184"/>
                    <a:gd name="T71" fmla="*/ 382 h 848"/>
                    <a:gd name="T72" fmla="*/ 573 w 1184"/>
                    <a:gd name="T73" fmla="*/ 328 h 848"/>
                    <a:gd name="T74" fmla="*/ 524 w 1184"/>
                    <a:gd name="T75" fmla="*/ 240 h 848"/>
                    <a:gd name="T76" fmla="*/ 427 w 1184"/>
                    <a:gd name="T77" fmla="*/ 148 h 848"/>
                    <a:gd name="T78" fmla="*/ 341 w 1184"/>
                    <a:gd name="T79" fmla="*/ 78 h 848"/>
                    <a:gd name="T80" fmla="*/ 298 w 1184"/>
                    <a:gd name="T81" fmla="*/ 59 h 848"/>
                    <a:gd name="T82" fmla="*/ 197 w 1184"/>
                    <a:gd name="T83" fmla="*/ 40 h 848"/>
                    <a:gd name="T84" fmla="*/ 151 w 1184"/>
                    <a:gd name="T85" fmla="*/ 64 h 848"/>
                    <a:gd name="T86" fmla="*/ 98 w 1184"/>
                    <a:gd name="T87" fmla="*/ 55 h 848"/>
                    <a:gd name="T88" fmla="*/ 54 w 1184"/>
                    <a:gd name="T89" fmla="*/ 42 h 848"/>
                    <a:gd name="T90" fmla="*/ 0 60000 65536"/>
                    <a:gd name="T91" fmla="*/ 0 60000 65536"/>
                    <a:gd name="T92" fmla="*/ 0 60000 65536"/>
                    <a:gd name="T93" fmla="*/ 0 60000 65536"/>
                    <a:gd name="T94" fmla="*/ 0 60000 65536"/>
                    <a:gd name="T95" fmla="*/ 0 60000 6553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w 1184"/>
                    <a:gd name="T136" fmla="*/ 0 h 848"/>
                    <a:gd name="T137" fmla="*/ 1184 w 1184"/>
                    <a:gd name="T138" fmla="*/ 848 h 848"/>
                  </a:gdLst>
                  <a:ahLst/>
                  <a:cxnLst>
                    <a:cxn ang="T90">
                      <a:pos x="T0" y="T1"/>
                    </a:cxn>
                    <a:cxn ang="T91">
                      <a:pos x="T2" y="T3"/>
                    </a:cxn>
                    <a:cxn ang="T92">
                      <a:pos x="T4" y="T5"/>
                    </a:cxn>
                    <a:cxn ang="T93">
                      <a:pos x="T6" y="T7"/>
                    </a:cxn>
                    <a:cxn ang="T94">
                      <a:pos x="T8" y="T9"/>
                    </a:cxn>
                    <a:cxn ang="T95">
                      <a:pos x="T10" y="T11"/>
                    </a:cxn>
                    <a:cxn ang="T96">
                      <a:pos x="T12" y="T13"/>
                    </a:cxn>
                    <a:cxn ang="T97">
                      <a:pos x="T14" y="T15"/>
                    </a:cxn>
                    <a:cxn ang="T98">
                      <a:pos x="T16" y="T17"/>
                    </a:cxn>
                    <a:cxn ang="T99">
                      <a:pos x="T18" y="T19"/>
                    </a:cxn>
                    <a:cxn ang="T100">
                      <a:pos x="T20" y="T21"/>
                    </a:cxn>
                    <a:cxn ang="T101">
                      <a:pos x="T22" y="T23"/>
                    </a:cxn>
                    <a:cxn ang="T102">
                      <a:pos x="T24" y="T25"/>
                    </a:cxn>
                    <a:cxn ang="T103">
                      <a:pos x="T26" y="T27"/>
                    </a:cxn>
                    <a:cxn ang="T104">
                      <a:pos x="T28" y="T29"/>
                    </a:cxn>
                    <a:cxn ang="T105">
                      <a:pos x="T30" y="T31"/>
                    </a:cxn>
                    <a:cxn ang="T106">
                      <a:pos x="T32" y="T33"/>
                    </a:cxn>
                    <a:cxn ang="T107">
                      <a:pos x="T34" y="T35"/>
                    </a:cxn>
                    <a:cxn ang="T108">
                      <a:pos x="T36" y="T37"/>
                    </a:cxn>
                    <a:cxn ang="T109">
                      <a:pos x="T38" y="T39"/>
                    </a:cxn>
                    <a:cxn ang="T110">
                      <a:pos x="T40" y="T41"/>
                    </a:cxn>
                    <a:cxn ang="T111">
                      <a:pos x="T42" y="T43"/>
                    </a:cxn>
                    <a:cxn ang="T112">
                      <a:pos x="T44" y="T45"/>
                    </a:cxn>
                    <a:cxn ang="T113">
                      <a:pos x="T46" y="T47"/>
                    </a:cxn>
                    <a:cxn ang="T114">
                      <a:pos x="T48" y="T49"/>
                    </a:cxn>
                    <a:cxn ang="T115">
                      <a:pos x="T50" y="T51"/>
                    </a:cxn>
                    <a:cxn ang="T116">
                      <a:pos x="T52" y="T53"/>
                    </a:cxn>
                    <a:cxn ang="T117">
                      <a:pos x="T54" y="T55"/>
                    </a:cxn>
                    <a:cxn ang="T118">
                      <a:pos x="T56" y="T57"/>
                    </a:cxn>
                    <a:cxn ang="T119">
                      <a:pos x="T58" y="T59"/>
                    </a:cxn>
                    <a:cxn ang="T120">
                      <a:pos x="T60" y="T61"/>
                    </a:cxn>
                    <a:cxn ang="T121">
                      <a:pos x="T62" y="T63"/>
                    </a:cxn>
                    <a:cxn ang="T122">
                      <a:pos x="T64" y="T65"/>
                    </a:cxn>
                    <a:cxn ang="T123">
                      <a:pos x="T66" y="T67"/>
                    </a:cxn>
                    <a:cxn ang="T124">
                      <a:pos x="T68" y="T69"/>
                    </a:cxn>
                    <a:cxn ang="T125">
                      <a:pos x="T70" y="T71"/>
                    </a:cxn>
                    <a:cxn ang="T126">
                      <a:pos x="T72" y="T73"/>
                    </a:cxn>
                    <a:cxn ang="T127">
                      <a:pos x="T74" y="T75"/>
                    </a:cxn>
                    <a:cxn ang="T128">
                      <a:pos x="T76" y="T77"/>
                    </a:cxn>
                    <a:cxn ang="T129">
                      <a:pos x="T78" y="T79"/>
                    </a:cxn>
                    <a:cxn ang="T130">
                      <a:pos x="T80" y="T81"/>
                    </a:cxn>
                    <a:cxn ang="T131">
                      <a:pos x="T82" y="T83"/>
                    </a:cxn>
                    <a:cxn ang="T132">
                      <a:pos x="T84" y="T85"/>
                    </a:cxn>
                    <a:cxn ang="T133">
                      <a:pos x="T86" y="T87"/>
                    </a:cxn>
                    <a:cxn ang="T134">
                      <a:pos x="T88" y="T89"/>
                    </a:cxn>
                  </a:cxnLst>
                  <a:rect l="T135" t="T136" r="T137" b="T138"/>
                  <a:pathLst>
                    <a:path w="1184" h="848">
                      <a:moveTo>
                        <a:pt x="17" y="0"/>
                      </a:moveTo>
                      <a:lnTo>
                        <a:pt x="0" y="42"/>
                      </a:lnTo>
                      <a:lnTo>
                        <a:pt x="46" y="64"/>
                      </a:lnTo>
                      <a:lnTo>
                        <a:pt x="48" y="64"/>
                      </a:lnTo>
                      <a:lnTo>
                        <a:pt x="93" y="77"/>
                      </a:lnTo>
                      <a:lnTo>
                        <a:pt x="96" y="78"/>
                      </a:lnTo>
                      <a:lnTo>
                        <a:pt x="148" y="87"/>
                      </a:lnTo>
                      <a:lnTo>
                        <a:pt x="151" y="87"/>
                      </a:lnTo>
                      <a:lnTo>
                        <a:pt x="195" y="87"/>
                      </a:lnTo>
                      <a:lnTo>
                        <a:pt x="195" y="64"/>
                      </a:lnTo>
                      <a:lnTo>
                        <a:pt x="194" y="87"/>
                      </a:lnTo>
                      <a:lnTo>
                        <a:pt x="251" y="91"/>
                      </a:lnTo>
                      <a:lnTo>
                        <a:pt x="252" y="68"/>
                      </a:lnTo>
                      <a:lnTo>
                        <a:pt x="245" y="90"/>
                      </a:lnTo>
                      <a:lnTo>
                        <a:pt x="284" y="103"/>
                      </a:lnTo>
                      <a:lnTo>
                        <a:pt x="291" y="81"/>
                      </a:lnTo>
                      <a:lnTo>
                        <a:pt x="283" y="103"/>
                      </a:lnTo>
                      <a:lnTo>
                        <a:pt x="321" y="119"/>
                      </a:lnTo>
                      <a:lnTo>
                        <a:pt x="329" y="97"/>
                      </a:lnTo>
                      <a:lnTo>
                        <a:pt x="318" y="116"/>
                      </a:lnTo>
                      <a:lnTo>
                        <a:pt x="361" y="147"/>
                      </a:lnTo>
                      <a:lnTo>
                        <a:pt x="372" y="128"/>
                      </a:lnTo>
                      <a:lnTo>
                        <a:pt x="358" y="145"/>
                      </a:lnTo>
                      <a:lnTo>
                        <a:pt x="400" y="183"/>
                      </a:lnTo>
                      <a:lnTo>
                        <a:pt x="414" y="165"/>
                      </a:lnTo>
                      <a:lnTo>
                        <a:pt x="400" y="183"/>
                      </a:lnTo>
                      <a:lnTo>
                        <a:pt x="455" y="235"/>
                      </a:lnTo>
                      <a:lnTo>
                        <a:pt x="496" y="275"/>
                      </a:lnTo>
                      <a:lnTo>
                        <a:pt x="509" y="257"/>
                      </a:lnTo>
                      <a:lnTo>
                        <a:pt x="494" y="273"/>
                      </a:lnTo>
                      <a:lnTo>
                        <a:pt x="558" y="344"/>
                      </a:lnTo>
                      <a:lnTo>
                        <a:pt x="558" y="346"/>
                      </a:lnTo>
                      <a:lnTo>
                        <a:pt x="626" y="416"/>
                      </a:lnTo>
                      <a:lnTo>
                        <a:pt x="641" y="398"/>
                      </a:lnTo>
                      <a:lnTo>
                        <a:pt x="626" y="414"/>
                      </a:lnTo>
                      <a:lnTo>
                        <a:pt x="683" y="478"/>
                      </a:lnTo>
                      <a:lnTo>
                        <a:pt x="698" y="462"/>
                      </a:lnTo>
                      <a:lnTo>
                        <a:pt x="683" y="478"/>
                      </a:lnTo>
                      <a:lnTo>
                        <a:pt x="745" y="552"/>
                      </a:lnTo>
                      <a:lnTo>
                        <a:pt x="811" y="630"/>
                      </a:lnTo>
                      <a:lnTo>
                        <a:pt x="811" y="631"/>
                      </a:lnTo>
                      <a:lnTo>
                        <a:pt x="868" y="688"/>
                      </a:lnTo>
                      <a:lnTo>
                        <a:pt x="869" y="688"/>
                      </a:lnTo>
                      <a:lnTo>
                        <a:pt x="926" y="742"/>
                      </a:lnTo>
                      <a:lnTo>
                        <a:pt x="928" y="745"/>
                      </a:lnTo>
                      <a:lnTo>
                        <a:pt x="977" y="778"/>
                      </a:lnTo>
                      <a:lnTo>
                        <a:pt x="978" y="778"/>
                      </a:lnTo>
                      <a:lnTo>
                        <a:pt x="1028" y="806"/>
                      </a:lnTo>
                      <a:lnTo>
                        <a:pt x="1038" y="785"/>
                      </a:lnTo>
                      <a:lnTo>
                        <a:pt x="1027" y="804"/>
                      </a:lnTo>
                      <a:lnTo>
                        <a:pt x="1067" y="833"/>
                      </a:lnTo>
                      <a:lnTo>
                        <a:pt x="1071" y="836"/>
                      </a:lnTo>
                      <a:lnTo>
                        <a:pt x="1098" y="846"/>
                      </a:lnTo>
                      <a:lnTo>
                        <a:pt x="1105" y="848"/>
                      </a:lnTo>
                      <a:lnTo>
                        <a:pt x="1110" y="848"/>
                      </a:lnTo>
                      <a:lnTo>
                        <a:pt x="1135" y="842"/>
                      </a:lnTo>
                      <a:lnTo>
                        <a:pt x="1137" y="841"/>
                      </a:lnTo>
                      <a:lnTo>
                        <a:pt x="1141" y="838"/>
                      </a:lnTo>
                      <a:lnTo>
                        <a:pt x="1161" y="822"/>
                      </a:lnTo>
                      <a:lnTo>
                        <a:pt x="1164" y="819"/>
                      </a:lnTo>
                      <a:lnTo>
                        <a:pt x="1170" y="813"/>
                      </a:lnTo>
                      <a:lnTo>
                        <a:pt x="1182" y="785"/>
                      </a:lnTo>
                      <a:lnTo>
                        <a:pt x="1182" y="784"/>
                      </a:lnTo>
                      <a:lnTo>
                        <a:pt x="1183" y="777"/>
                      </a:lnTo>
                      <a:lnTo>
                        <a:pt x="1184" y="720"/>
                      </a:lnTo>
                      <a:lnTo>
                        <a:pt x="1184" y="717"/>
                      </a:lnTo>
                      <a:lnTo>
                        <a:pt x="1179" y="660"/>
                      </a:lnTo>
                      <a:lnTo>
                        <a:pt x="1137" y="664"/>
                      </a:lnTo>
                      <a:lnTo>
                        <a:pt x="1143" y="721"/>
                      </a:lnTo>
                      <a:lnTo>
                        <a:pt x="1163" y="718"/>
                      </a:lnTo>
                      <a:lnTo>
                        <a:pt x="1141" y="718"/>
                      </a:lnTo>
                      <a:lnTo>
                        <a:pt x="1140" y="775"/>
                      </a:lnTo>
                      <a:lnTo>
                        <a:pt x="1161" y="775"/>
                      </a:lnTo>
                      <a:lnTo>
                        <a:pt x="1143" y="765"/>
                      </a:lnTo>
                      <a:lnTo>
                        <a:pt x="1130" y="793"/>
                      </a:lnTo>
                      <a:lnTo>
                        <a:pt x="1149" y="803"/>
                      </a:lnTo>
                      <a:lnTo>
                        <a:pt x="1137" y="785"/>
                      </a:lnTo>
                      <a:lnTo>
                        <a:pt x="1117" y="801"/>
                      </a:lnTo>
                      <a:lnTo>
                        <a:pt x="1129" y="819"/>
                      </a:lnTo>
                      <a:lnTo>
                        <a:pt x="1125" y="797"/>
                      </a:lnTo>
                      <a:lnTo>
                        <a:pt x="1101" y="803"/>
                      </a:lnTo>
                      <a:lnTo>
                        <a:pt x="1105" y="801"/>
                      </a:lnTo>
                      <a:lnTo>
                        <a:pt x="1105" y="825"/>
                      </a:lnTo>
                      <a:lnTo>
                        <a:pt x="1113" y="803"/>
                      </a:lnTo>
                      <a:lnTo>
                        <a:pt x="1086" y="793"/>
                      </a:lnTo>
                      <a:lnTo>
                        <a:pt x="1078" y="814"/>
                      </a:lnTo>
                      <a:lnTo>
                        <a:pt x="1090" y="795"/>
                      </a:lnTo>
                      <a:lnTo>
                        <a:pt x="1050" y="766"/>
                      </a:lnTo>
                      <a:lnTo>
                        <a:pt x="1048" y="765"/>
                      </a:lnTo>
                      <a:lnTo>
                        <a:pt x="998" y="737"/>
                      </a:lnTo>
                      <a:lnTo>
                        <a:pt x="988" y="758"/>
                      </a:lnTo>
                      <a:lnTo>
                        <a:pt x="1000" y="739"/>
                      </a:lnTo>
                      <a:lnTo>
                        <a:pt x="951" y="705"/>
                      </a:lnTo>
                      <a:lnTo>
                        <a:pt x="939" y="724"/>
                      </a:lnTo>
                      <a:lnTo>
                        <a:pt x="954" y="707"/>
                      </a:lnTo>
                      <a:lnTo>
                        <a:pt x="897" y="653"/>
                      </a:lnTo>
                      <a:lnTo>
                        <a:pt x="883" y="670"/>
                      </a:lnTo>
                      <a:lnTo>
                        <a:pt x="897" y="654"/>
                      </a:lnTo>
                      <a:lnTo>
                        <a:pt x="841" y="598"/>
                      </a:lnTo>
                      <a:lnTo>
                        <a:pt x="826" y="614"/>
                      </a:lnTo>
                      <a:lnTo>
                        <a:pt x="842" y="598"/>
                      </a:lnTo>
                      <a:lnTo>
                        <a:pt x="776" y="520"/>
                      </a:lnTo>
                      <a:lnTo>
                        <a:pt x="760" y="536"/>
                      </a:lnTo>
                      <a:lnTo>
                        <a:pt x="776" y="522"/>
                      </a:lnTo>
                      <a:lnTo>
                        <a:pt x="714" y="448"/>
                      </a:lnTo>
                      <a:lnTo>
                        <a:pt x="714" y="446"/>
                      </a:lnTo>
                      <a:lnTo>
                        <a:pt x="657" y="382"/>
                      </a:lnTo>
                      <a:lnTo>
                        <a:pt x="656" y="382"/>
                      </a:lnTo>
                      <a:lnTo>
                        <a:pt x="587" y="312"/>
                      </a:lnTo>
                      <a:lnTo>
                        <a:pt x="573" y="328"/>
                      </a:lnTo>
                      <a:lnTo>
                        <a:pt x="589" y="312"/>
                      </a:lnTo>
                      <a:lnTo>
                        <a:pt x="525" y="241"/>
                      </a:lnTo>
                      <a:lnTo>
                        <a:pt x="524" y="240"/>
                      </a:lnTo>
                      <a:lnTo>
                        <a:pt x="484" y="200"/>
                      </a:lnTo>
                      <a:lnTo>
                        <a:pt x="428" y="148"/>
                      </a:lnTo>
                      <a:lnTo>
                        <a:pt x="427" y="148"/>
                      </a:lnTo>
                      <a:lnTo>
                        <a:pt x="385" y="110"/>
                      </a:lnTo>
                      <a:lnTo>
                        <a:pt x="384" y="109"/>
                      </a:lnTo>
                      <a:lnTo>
                        <a:pt x="341" y="78"/>
                      </a:lnTo>
                      <a:lnTo>
                        <a:pt x="337" y="75"/>
                      </a:lnTo>
                      <a:lnTo>
                        <a:pt x="299" y="59"/>
                      </a:lnTo>
                      <a:lnTo>
                        <a:pt x="298" y="59"/>
                      </a:lnTo>
                      <a:lnTo>
                        <a:pt x="259" y="46"/>
                      </a:lnTo>
                      <a:lnTo>
                        <a:pt x="253" y="45"/>
                      </a:lnTo>
                      <a:lnTo>
                        <a:pt x="197" y="40"/>
                      </a:lnTo>
                      <a:lnTo>
                        <a:pt x="195" y="40"/>
                      </a:lnTo>
                      <a:lnTo>
                        <a:pt x="151" y="40"/>
                      </a:lnTo>
                      <a:lnTo>
                        <a:pt x="151" y="64"/>
                      </a:lnTo>
                      <a:lnTo>
                        <a:pt x="155" y="42"/>
                      </a:lnTo>
                      <a:lnTo>
                        <a:pt x="102" y="33"/>
                      </a:lnTo>
                      <a:lnTo>
                        <a:pt x="98" y="55"/>
                      </a:lnTo>
                      <a:lnTo>
                        <a:pt x="104" y="33"/>
                      </a:lnTo>
                      <a:lnTo>
                        <a:pt x="59" y="20"/>
                      </a:lnTo>
                      <a:lnTo>
                        <a:pt x="54" y="42"/>
                      </a:lnTo>
                      <a:lnTo>
                        <a:pt x="63" y="21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solidFill>
                  <a:srgbClr val="8080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  <p:sp>
              <p:nvSpPr>
                <p:cNvPr id="9246" name="Freeform 77"/>
                <p:cNvSpPr>
                  <a:spLocks/>
                </p:cNvSpPr>
                <p:nvPr/>
              </p:nvSpPr>
              <p:spPr bwMode="auto">
                <a:xfrm>
                  <a:off x="1789" y="2539"/>
                  <a:ext cx="693" cy="1001"/>
                </a:xfrm>
                <a:custGeom>
                  <a:avLst/>
                  <a:gdLst>
                    <a:gd name="T0" fmla="*/ 0 w 693"/>
                    <a:gd name="T1" fmla="*/ 13 h 1001"/>
                    <a:gd name="T2" fmla="*/ 23 w 693"/>
                    <a:gd name="T3" fmla="*/ 97 h 1001"/>
                    <a:gd name="T4" fmla="*/ 50 w 693"/>
                    <a:gd name="T5" fmla="*/ 180 h 1001"/>
                    <a:gd name="T6" fmla="*/ 74 w 693"/>
                    <a:gd name="T7" fmla="*/ 237 h 1001"/>
                    <a:gd name="T8" fmla="*/ 111 w 693"/>
                    <a:gd name="T9" fmla="*/ 305 h 1001"/>
                    <a:gd name="T10" fmla="*/ 200 w 693"/>
                    <a:gd name="T11" fmla="*/ 444 h 1001"/>
                    <a:gd name="T12" fmla="*/ 244 w 693"/>
                    <a:gd name="T13" fmla="*/ 509 h 1001"/>
                    <a:gd name="T14" fmla="*/ 243 w 693"/>
                    <a:gd name="T15" fmla="*/ 508 h 1001"/>
                    <a:gd name="T16" fmla="*/ 293 w 693"/>
                    <a:gd name="T17" fmla="*/ 583 h 1001"/>
                    <a:gd name="T18" fmla="*/ 328 w 693"/>
                    <a:gd name="T19" fmla="*/ 636 h 1001"/>
                    <a:gd name="T20" fmla="*/ 363 w 693"/>
                    <a:gd name="T21" fmla="*/ 663 h 1001"/>
                    <a:gd name="T22" fmla="*/ 414 w 693"/>
                    <a:gd name="T23" fmla="*/ 673 h 1001"/>
                    <a:gd name="T24" fmla="*/ 430 w 693"/>
                    <a:gd name="T25" fmla="*/ 717 h 1001"/>
                    <a:gd name="T26" fmla="*/ 428 w 693"/>
                    <a:gd name="T27" fmla="*/ 716 h 1001"/>
                    <a:gd name="T28" fmla="*/ 461 w 693"/>
                    <a:gd name="T29" fmla="*/ 755 h 1001"/>
                    <a:gd name="T30" fmla="*/ 503 w 693"/>
                    <a:gd name="T31" fmla="*/ 793 h 1001"/>
                    <a:gd name="T32" fmla="*/ 543 w 693"/>
                    <a:gd name="T33" fmla="*/ 826 h 1001"/>
                    <a:gd name="T34" fmla="*/ 593 w 693"/>
                    <a:gd name="T35" fmla="*/ 835 h 1001"/>
                    <a:gd name="T36" fmla="*/ 619 w 693"/>
                    <a:gd name="T37" fmla="*/ 887 h 1001"/>
                    <a:gd name="T38" fmla="*/ 618 w 693"/>
                    <a:gd name="T39" fmla="*/ 886 h 1001"/>
                    <a:gd name="T40" fmla="*/ 659 w 693"/>
                    <a:gd name="T41" fmla="*/ 896 h 1001"/>
                    <a:gd name="T42" fmla="*/ 653 w 693"/>
                    <a:gd name="T43" fmla="*/ 932 h 1001"/>
                    <a:gd name="T44" fmla="*/ 651 w 693"/>
                    <a:gd name="T45" fmla="*/ 918 h 1001"/>
                    <a:gd name="T46" fmla="*/ 667 w 693"/>
                    <a:gd name="T47" fmla="*/ 954 h 1001"/>
                    <a:gd name="T48" fmla="*/ 647 w 693"/>
                    <a:gd name="T49" fmla="*/ 945 h 1001"/>
                    <a:gd name="T50" fmla="*/ 642 w 693"/>
                    <a:gd name="T51" fmla="*/ 943 h 1001"/>
                    <a:gd name="T52" fmla="*/ 647 w 693"/>
                    <a:gd name="T53" fmla="*/ 941 h 1001"/>
                    <a:gd name="T54" fmla="*/ 612 w 693"/>
                    <a:gd name="T55" fmla="*/ 973 h 1001"/>
                    <a:gd name="T56" fmla="*/ 572 w 693"/>
                    <a:gd name="T57" fmla="*/ 956 h 1001"/>
                    <a:gd name="T58" fmla="*/ 574 w 693"/>
                    <a:gd name="T59" fmla="*/ 954 h 1001"/>
                    <a:gd name="T60" fmla="*/ 527 w 693"/>
                    <a:gd name="T61" fmla="*/ 999 h 1001"/>
                    <a:gd name="T62" fmla="*/ 576 w 693"/>
                    <a:gd name="T63" fmla="*/ 1001 h 1001"/>
                    <a:gd name="T64" fmla="*/ 618 w 693"/>
                    <a:gd name="T65" fmla="*/ 996 h 1001"/>
                    <a:gd name="T66" fmla="*/ 661 w 693"/>
                    <a:gd name="T67" fmla="*/ 983 h 1001"/>
                    <a:gd name="T68" fmla="*/ 682 w 693"/>
                    <a:gd name="T69" fmla="*/ 970 h 1001"/>
                    <a:gd name="T70" fmla="*/ 689 w 693"/>
                    <a:gd name="T71" fmla="*/ 954 h 1001"/>
                    <a:gd name="T72" fmla="*/ 693 w 693"/>
                    <a:gd name="T73" fmla="*/ 924 h 1001"/>
                    <a:gd name="T74" fmla="*/ 692 w 693"/>
                    <a:gd name="T75" fmla="*/ 912 h 1001"/>
                    <a:gd name="T76" fmla="*/ 678 w 693"/>
                    <a:gd name="T77" fmla="*/ 886 h 1001"/>
                    <a:gd name="T78" fmla="*/ 674 w 693"/>
                    <a:gd name="T79" fmla="*/ 880 h 1001"/>
                    <a:gd name="T80" fmla="*/ 646 w 693"/>
                    <a:gd name="T81" fmla="*/ 851 h 1001"/>
                    <a:gd name="T82" fmla="*/ 605 w 693"/>
                    <a:gd name="T83" fmla="*/ 816 h 1001"/>
                    <a:gd name="T84" fmla="*/ 556 w 693"/>
                    <a:gd name="T85" fmla="*/ 807 h 1001"/>
                    <a:gd name="T86" fmla="*/ 529 w 693"/>
                    <a:gd name="T87" fmla="*/ 756 h 1001"/>
                    <a:gd name="T88" fmla="*/ 529 w 693"/>
                    <a:gd name="T89" fmla="*/ 756 h 1001"/>
                    <a:gd name="T90" fmla="*/ 475 w 693"/>
                    <a:gd name="T91" fmla="*/ 737 h 1001"/>
                    <a:gd name="T92" fmla="*/ 460 w 693"/>
                    <a:gd name="T93" fmla="*/ 685 h 1001"/>
                    <a:gd name="T94" fmla="*/ 428 w 693"/>
                    <a:gd name="T95" fmla="*/ 656 h 1001"/>
                    <a:gd name="T96" fmla="*/ 386 w 693"/>
                    <a:gd name="T97" fmla="*/ 625 h 1001"/>
                    <a:gd name="T98" fmla="*/ 387 w 693"/>
                    <a:gd name="T99" fmla="*/ 627 h 1001"/>
                    <a:gd name="T100" fmla="*/ 341 w 693"/>
                    <a:gd name="T101" fmla="*/ 617 h 1001"/>
                    <a:gd name="T102" fmla="*/ 326 w 693"/>
                    <a:gd name="T103" fmla="*/ 556 h 1001"/>
                    <a:gd name="T104" fmla="*/ 326 w 693"/>
                    <a:gd name="T105" fmla="*/ 556 h 1001"/>
                    <a:gd name="T106" fmla="*/ 278 w 693"/>
                    <a:gd name="T107" fmla="*/ 481 h 1001"/>
                    <a:gd name="T108" fmla="*/ 217 w 693"/>
                    <a:gd name="T109" fmla="*/ 430 h 1001"/>
                    <a:gd name="T110" fmla="*/ 194 w 693"/>
                    <a:gd name="T111" fmla="*/ 356 h 1001"/>
                    <a:gd name="T112" fmla="*/ 128 w 693"/>
                    <a:gd name="T113" fmla="*/ 292 h 1001"/>
                    <a:gd name="T114" fmla="*/ 111 w 693"/>
                    <a:gd name="T115" fmla="*/ 214 h 1001"/>
                    <a:gd name="T116" fmla="*/ 112 w 693"/>
                    <a:gd name="T117" fmla="*/ 217 h 1001"/>
                    <a:gd name="T118" fmla="*/ 69 w 693"/>
                    <a:gd name="T119" fmla="*/ 170 h 1001"/>
                    <a:gd name="T120" fmla="*/ 64 w 693"/>
                    <a:gd name="T121" fmla="*/ 83 h 1001"/>
                    <a:gd name="T122" fmla="*/ 64 w 693"/>
                    <a:gd name="T123" fmla="*/ 84 h 1001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60000 65536"/>
                    <a:gd name="T145" fmla="*/ 0 60000 65536"/>
                    <a:gd name="T146" fmla="*/ 0 60000 65536"/>
                    <a:gd name="T147" fmla="*/ 0 60000 65536"/>
                    <a:gd name="T148" fmla="*/ 0 60000 65536"/>
                    <a:gd name="T149" fmla="*/ 0 60000 65536"/>
                    <a:gd name="T150" fmla="*/ 0 60000 65536"/>
                    <a:gd name="T151" fmla="*/ 0 60000 65536"/>
                    <a:gd name="T152" fmla="*/ 0 60000 65536"/>
                    <a:gd name="T153" fmla="*/ 0 60000 65536"/>
                    <a:gd name="T154" fmla="*/ 0 60000 65536"/>
                    <a:gd name="T155" fmla="*/ 0 60000 65536"/>
                    <a:gd name="T156" fmla="*/ 0 60000 65536"/>
                    <a:gd name="T157" fmla="*/ 0 60000 65536"/>
                    <a:gd name="T158" fmla="*/ 0 60000 65536"/>
                    <a:gd name="T159" fmla="*/ 0 60000 65536"/>
                    <a:gd name="T160" fmla="*/ 0 60000 65536"/>
                    <a:gd name="T161" fmla="*/ 0 60000 65536"/>
                    <a:gd name="T162" fmla="*/ 0 60000 65536"/>
                    <a:gd name="T163" fmla="*/ 0 60000 65536"/>
                    <a:gd name="T164" fmla="*/ 0 60000 65536"/>
                    <a:gd name="T165" fmla="*/ 0 60000 65536"/>
                    <a:gd name="T166" fmla="*/ 0 60000 65536"/>
                    <a:gd name="T167" fmla="*/ 0 60000 65536"/>
                    <a:gd name="T168" fmla="*/ 0 60000 65536"/>
                    <a:gd name="T169" fmla="*/ 0 60000 65536"/>
                    <a:gd name="T170" fmla="*/ 0 60000 65536"/>
                    <a:gd name="T171" fmla="*/ 0 60000 65536"/>
                    <a:gd name="T172" fmla="*/ 0 60000 65536"/>
                    <a:gd name="T173" fmla="*/ 0 60000 65536"/>
                    <a:gd name="T174" fmla="*/ 0 60000 65536"/>
                    <a:gd name="T175" fmla="*/ 0 60000 65536"/>
                    <a:gd name="T176" fmla="*/ 0 60000 65536"/>
                    <a:gd name="T177" fmla="*/ 0 60000 65536"/>
                    <a:gd name="T178" fmla="*/ 0 60000 65536"/>
                    <a:gd name="T179" fmla="*/ 0 60000 65536"/>
                    <a:gd name="T180" fmla="*/ 0 60000 65536"/>
                    <a:gd name="T181" fmla="*/ 0 60000 65536"/>
                    <a:gd name="T182" fmla="*/ 0 60000 65536"/>
                    <a:gd name="T183" fmla="*/ 0 60000 65536"/>
                    <a:gd name="T184" fmla="*/ 0 60000 65536"/>
                    <a:gd name="T185" fmla="*/ 0 60000 65536"/>
                    <a:gd name="T186" fmla="*/ 0 w 693"/>
                    <a:gd name="T187" fmla="*/ 0 h 1001"/>
                    <a:gd name="T188" fmla="*/ 693 w 693"/>
                    <a:gd name="T189" fmla="*/ 1001 h 1001"/>
                  </a:gdLst>
                  <a:ahLst/>
                  <a:cxnLst>
                    <a:cxn ang="T124">
                      <a:pos x="T0" y="T1"/>
                    </a:cxn>
                    <a:cxn ang="T125">
                      <a:pos x="T2" y="T3"/>
                    </a:cxn>
                    <a:cxn ang="T126">
                      <a:pos x="T4" y="T5"/>
                    </a:cxn>
                    <a:cxn ang="T127">
                      <a:pos x="T6" y="T7"/>
                    </a:cxn>
                    <a:cxn ang="T128">
                      <a:pos x="T8" y="T9"/>
                    </a:cxn>
                    <a:cxn ang="T129">
                      <a:pos x="T10" y="T11"/>
                    </a:cxn>
                    <a:cxn ang="T130">
                      <a:pos x="T12" y="T13"/>
                    </a:cxn>
                    <a:cxn ang="T131">
                      <a:pos x="T14" y="T15"/>
                    </a:cxn>
                    <a:cxn ang="T132">
                      <a:pos x="T16" y="T17"/>
                    </a:cxn>
                    <a:cxn ang="T133">
                      <a:pos x="T18" y="T19"/>
                    </a:cxn>
                    <a:cxn ang="T134">
                      <a:pos x="T20" y="T21"/>
                    </a:cxn>
                    <a:cxn ang="T135">
                      <a:pos x="T22" y="T23"/>
                    </a:cxn>
                    <a:cxn ang="T136">
                      <a:pos x="T24" y="T25"/>
                    </a:cxn>
                    <a:cxn ang="T137">
                      <a:pos x="T26" y="T27"/>
                    </a:cxn>
                    <a:cxn ang="T138">
                      <a:pos x="T28" y="T29"/>
                    </a:cxn>
                    <a:cxn ang="T139">
                      <a:pos x="T30" y="T31"/>
                    </a:cxn>
                    <a:cxn ang="T140">
                      <a:pos x="T32" y="T33"/>
                    </a:cxn>
                    <a:cxn ang="T141">
                      <a:pos x="T34" y="T35"/>
                    </a:cxn>
                    <a:cxn ang="T142">
                      <a:pos x="T36" y="T37"/>
                    </a:cxn>
                    <a:cxn ang="T143">
                      <a:pos x="T38" y="T39"/>
                    </a:cxn>
                    <a:cxn ang="T144">
                      <a:pos x="T40" y="T41"/>
                    </a:cxn>
                    <a:cxn ang="T145">
                      <a:pos x="T42" y="T43"/>
                    </a:cxn>
                    <a:cxn ang="T146">
                      <a:pos x="T44" y="T45"/>
                    </a:cxn>
                    <a:cxn ang="T147">
                      <a:pos x="T46" y="T47"/>
                    </a:cxn>
                    <a:cxn ang="T148">
                      <a:pos x="T48" y="T49"/>
                    </a:cxn>
                    <a:cxn ang="T149">
                      <a:pos x="T50" y="T51"/>
                    </a:cxn>
                    <a:cxn ang="T150">
                      <a:pos x="T52" y="T53"/>
                    </a:cxn>
                    <a:cxn ang="T151">
                      <a:pos x="T54" y="T55"/>
                    </a:cxn>
                    <a:cxn ang="T152">
                      <a:pos x="T56" y="T57"/>
                    </a:cxn>
                    <a:cxn ang="T153">
                      <a:pos x="T58" y="T59"/>
                    </a:cxn>
                    <a:cxn ang="T154">
                      <a:pos x="T60" y="T61"/>
                    </a:cxn>
                    <a:cxn ang="T155">
                      <a:pos x="T62" y="T63"/>
                    </a:cxn>
                    <a:cxn ang="T156">
                      <a:pos x="T64" y="T65"/>
                    </a:cxn>
                    <a:cxn ang="T157">
                      <a:pos x="T66" y="T67"/>
                    </a:cxn>
                    <a:cxn ang="T158">
                      <a:pos x="T68" y="T69"/>
                    </a:cxn>
                    <a:cxn ang="T159">
                      <a:pos x="T70" y="T71"/>
                    </a:cxn>
                    <a:cxn ang="T160">
                      <a:pos x="T72" y="T73"/>
                    </a:cxn>
                    <a:cxn ang="T161">
                      <a:pos x="T74" y="T75"/>
                    </a:cxn>
                    <a:cxn ang="T162">
                      <a:pos x="T76" y="T77"/>
                    </a:cxn>
                    <a:cxn ang="T163">
                      <a:pos x="T78" y="T79"/>
                    </a:cxn>
                    <a:cxn ang="T164">
                      <a:pos x="T80" y="T81"/>
                    </a:cxn>
                    <a:cxn ang="T165">
                      <a:pos x="T82" y="T83"/>
                    </a:cxn>
                    <a:cxn ang="T166">
                      <a:pos x="T84" y="T85"/>
                    </a:cxn>
                    <a:cxn ang="T167">
                      <a:pos x="T86" y="T87"/>
                    </a:cxn>
                    <a:cxn ang="T168">
                      <a:pos x="T88" y="T89"/>
                    </a:cxn>
                    <a:cxn ang="T169">
                      <a:pos x="T90" y="T91"/>
                    </a:cxn>
                    <a:cxn ang="T170">
                      <a:pos x="T92" y="T93"/>
                    </a:cxn>
                    <a:cxn ang="T171">
                      <a:pos x="T94" y="T95"/>
                    </a:cxn>
                    <a:cxn ang="T172">
                      <a:pos x="T96" y="T97"/>
                    </a:cxn>
                    <a:cxn ang="T173">
                      <a:pos x="T98" y="T99"/>
                    </a:cxn>
                    <a:cxn ang="T174">
                      <a:pos x="T100" y="T101"/>
                    </a:cxn>
                    <a:cxn ang="T175">
                      <a:pos x="T102" y="T103"/>
                    </a:cxn>
                    <a:cxn ang="T176">
                      <a:pos x="T104" y="T105"/>
                    </a:cxn>
                    <a:cxn ang="T177">
                      <a:pos x="T106" y="T107"/>
                    </a:cxn>
                    <a:cxn ang="T178">
                      <a:pos x="T108" y="T109"/>
                    </a:cxn>
                    <a:cxn ang="T179">
                      <a:pos x="T110" y="T111"/>
                    </a:cxn>
                    <a:cxn ang="T180">
                      <a:pos x="T112" y="T113"/>
                    </a:cxn>
                    <a:cxn ang="T181">
                      <a:pos x="T114" y="T115"/>
                    </a:cxn>
                    <a:cxn ang="T182">
                      <a:pos x="T116" y="T117"/>
                    </a:cxn>
                    <a:cxn ang="T183">
                      <a:pos x="T118" y="T119"/>
                    </a:cxn>
                    <a:cxn ang="T184">
                      <a:pos x="T120" y="T121"/>
                    </a:cxn>
                    <a:cxn ang="T185">
                      <a:pos x="T122" y="T123"/>
                    </a:cxn>
                  </a:cxnLst>
                  <a:rect l="T186" t="T187" r="T188" b="T189"/>
                  <a:pathLst>
                    <a:path w="693" h="1001">
                      <a:moveTo>
                        <a:pt x="41" y="0"/>
                      </a:moveTo>
                      <a:lnTo>
                        <a:pt x="0" y="13"/>
                      </a:lnTo>
                      <a:lnTo>
                        <a:pt x="23" y="97"/>
                      </a:lnTo>
                      <a:lnTo>
                        <a:pt x="49" y="177"/>
                      </a:lnTo>
                      <a:lnTo>
                        <a:pt x="50" y="180"/>
                      </a:lnTo>
                      <a:lnTo>
                        <a:pt x="73" y="235"/>
                      </a:lnTo>
                      <a:lnTo>
                        <a:pt x="74" y="237"/>
                      </a:lnTo>
                      <a:lnTo>
                        <a:pt x="111" y="304"/>
                      </a:lnTo>
                      <a:lnTo>
                        <a:pt x="111" y="305"/>
                      </a:lnTo>
                      <a:lnTo>
                        <a:pt x="159" y="382"/>
                      </a:lnTo>
                      <a:lnTo>
                        <a:pt x="200" y="444"/>
                      </a:lnTo>
                      <a:lnTo>
                        <a:pt x="201" y="445"/>
                      </a:lnTo>
                      <a:lnTo>
                        <a:pt x="244" y="509"/>
                      </a:lnTo>
                      <a:lnTo>
                        <a:pt x="260" y="494"/>
                      </a:lnTo>
                      <a:lnTo>
                        <a:pt x="243" y="508"/>
                      </a:lnTo>
                      <a:lnTo>
                        <a:pt x="291" y="582"/>
                      </a:lnTo>
                      <a:lnTo>
                        <a:pt x="293" y="583"/>
                      </a:lnTo>
                      <a:lnTo>
                        <a:pt x="325" y="631"/>
                      </a:lnTo>
                      <a:lnTo>
                        <a:pt x="328" y="636"/>
                      </a:lnTo>
                      <a:lnTo>
                        <a:pt x="360" y="663"/>
                      </a:lnTo>
                      <a:lnTo>
                        <a:pt x="363" y="663"/>
                      </a:lnTo>
                      <a:lnTo>
                        <a:pt x="403" y="692"/>
                      </a:lnTo>
                      <a:lnTo>
                        <a:pt x="414" y="673"/>
                      </a:lnTo>
                      <a:lnTo>
                        <a:pt x="401" y="691"/>
                      </a:lnTo>
                      <a:lnTo>
                        <a:pt x="430" y="717"/>
                      </a:lnTo>
                      <a:lnTo>
                        <a:pt x="444" y="700"/>
                      </a:lnTo>
                      <a:lnTo>
                        <a:pt x="428" y="716"/>
                      </a:lnTo>
                      <a:lnTo>
                        <a:pt x="459" y="753"/>
                      </a:lnTo>
                      <a:lnTo>
                        <a:pt x="461" y="755"/>
                      </a:lnTo>
                      <a:lnTo>
                        <a:pt x="502" y="791"/>
                      </a:lnTo>
                      <a:lnTo>
                        <a:pt x="503" y="793"/>
                      </a:lnTo>
                      <a:lnTo>
                        <a:pt x="543" y="826"/>
                      </a:lnTo>
                      <a:lnTo>
                        <a:pt x="581" y="854"/>
                      </a:lnTo>
                      <a:lnTo>
                        <a:pt x="593" y="835"/>
                      </a:lnTo>
                      <a:lnTo>
                        <a:pt x="580" y="854"/>
                      </a:lnTo>
                      <a:lnTo>
                        <a:pt x="619" y="887"/>
                      </a:lnTo>
                      <a:lnTo>
                        <a:pt x="632" y="868"/>
                      </a:lnTo>
                      <a:lnTo>
                        <a:pt x="618" y="886"/>
                      </a:lnTo>
                      <a:lnTo>
                        <a:pt x="644" y="913"/>
                      </a:lnTo>
                      <a:lnTo>
                        <a:pt x="659" y="896"/>
                      </a:lnTo>
                      <a:lnTo>
                        <a:pt x="640" y="908"/>
                      </a:lnTo>
                      <a:lnTo>
                        <a:pt x="653" y="932"/>
                      </a:lnTo>
                      <a:lnTo>
                        <a:pt x="671" y="921"/>
                      </a:lnTo>
                      <a:lnTo>
                        <a:pt x="651" y="918"/>
                      </a:lnTo>
                      <a:lnTo>
                        <a:pt x="647" y="951"/>
                      </a:lnTo>
                      <a:lnTo>
                        <a:pt x="667" y="954"/>
                      </a:lnTo>
                      <a:lnTo>
                        <a:pt x="653" y="938"/>
                      </a:lnTo>
                      <a:lnTo>
                        <a:pt x="647" y="945"/>
                      </a:lnTo>
                      <a:lnTo>
                        <a:pt x="658" y="934"/>
                      </a:lnTo>
                      <a:lnTo>
                        <a:pt x="642" y="943"/>
                      </a:lnTo>
                      <a:lnTo>
                        <a:pt x="651" y="963"/>
                      </a:lnTo>
                      <a:lnTo>
                        <a:pt x="647" y="941"/>
                      </a:lnTo>
                      <a:lnTo>
                        <a:pt x="608" y="951"/>
                      </a:lnTo>
                      <a:lnTo>
                        <a:pt x="612" y="973"/>
                      </a:lnTo>
                      <a:lnTo>
                        <a:pt x="611" y="951"/>
                      </a:lnTo>
                      <a:lnTo>
                        <a:pt x="572" y="956"/>
                      </a:lnTo>
                      <a:lnTo>
                        <a:pt x="573" y="977"/>
                      </a:lnTo>
                      <a:lnTo>
                        <a:pt x="574" y="954"/>
                      </a:lnTo>
                      <a:lnTo>
                        <a:pt x="529" y="953"/>
                      </a:lnTo>
                      <a:lnTo>
                        <a:pt x="527" y="999"/>
                      </a:lnTo>
                      <a:lnTo>
                        <a:pt x="573" y="1001"/>
                      </a:lnTo>
                      <a:lnTo>
                        <a:pt x="576" y="1001"/>
                      </a:lnTo>
                      <a:lnTo>
                        <a:pt x="615" y="996"/>
                      </a:lnTo>
                      <a:lnTo>
                        <a:pt x="618" y="996"/>
                      </a:lnTo>
                      <a:lnTo>
                        <a:pt x="657" y="986"/>
                      </a:lnTo>
                      <a:lnTo>
                        <a:pt x="661" y="983"/>
                      </a:lnTo>
                      <a:lnTo>
                        <a:pt x="677" y="975"/>
                      </a:lnTo>
                      <a:lnTo>
                        <a:pt x="682" y="970"/>
                      </a:lnTo>
                      <a:lnTo>
                        <a:pt x="688" y="963"/>
                      </a:lnTo>
                      <a:lnTo>
                        <a:pt x="689" y="954"/>
                      </a:lnTo>
                      <a:lnTo>
                        <a:pt x="689" y="957"/>
                      </a:lnTo>
                      <a:lnTo>
                        <a:pt x="693" y="924"/>
                      </a:lnTo>
                      <a:lnTo>
                        <a:pt x="693" y="921"/>
                      </a:lnTo>
                      <a:lnTo>
                        <a:pt x="692" y="912"/>
                      </a:lnTo>
                      <a:lnTo>
                        <a:pt x="690" y="911"/>
                      </a:lnTo>
                      <a:lnTo>
                        <a:pt x="678" y="886"/>
                      </a:lnTo>
                      <a:lnTo>
                        <a:pt x="674" y="880"/>
                      </a:lnTo>
                      <a:lnTo>
                        <a:pt x="647" y="852"/>
                      </a:lnTo>
                      <a:lnTo>
                        <a:pt x="646" y="851"/>
                      </a:lnTo>
                      <a:lnTo>
                        <a:pt x="607" y="817"/>
                      </a:lnTo>
                      <a:lnTo>
                        <a:pt x="605" y="816"/>
                      </a:lnTo>
                      <a:lnTo>
                        <a:pt x="568" y="788"/>
                      </a:lnTo>
                      <a:lnTo>
                        <a:pt x="556" y="807"/>
                      </a:lnTo>
                      <a:lnTo>
                        <a:pt x="569" y="790"/>
                      </a:lnTo>
                      <a:lnTo>
                        <a:pt x="529" y="756"/>
                      </a:lnTo>
                      <a:lnTo>
                        <a:pt x="515" y="774"/>
                      </a:lnTo>
                      <a:lnTo>
                        <a:pt x="529" y="756"/>
                      </a:lnTo>
                      <a:lnTo>
                        <a:pt x="488" y="720"/>
                      </a:lnTo>
                      <a:lnTo>
                        <a:pt x="475" y="737"/>
                      </a:lnTo>
                      <a:lnTo>
                        <a:pt x="491" y="723"/>
                      </a:lnTo>
                      <a:lnTo>
                        <a:pt x="460" y="685"/>
                      </a:lnTo>
                      <a:lnTo>
                        <a:pt x="457" y="682"/>
                      </a:lnTo>
                      <a:lnTo>
                        <a:pt x="428" y="656"/>
                      </a:lnTo>
                      <a:lnTo>
                        <a:pt x="426" y="654"/>
                      </a:lnTo>
                      <a:lnTo>
                        <a:pt x="386" y="625"/>
                      </a:lnTo>
                      <a:lnTo>
                        <a:pt x="374" y="644"/>
                      </a:lnTo>
                      <a:lnTo>
                        <a:pt x="387" y="627"/>
                      </a:lnTo>
                      <a:lnTo>
                        <a:pt x="355" y="599"/>
                      </a:lnTo>
                      <a:lnTo>
                        <a:pt x="341" y="617"/>
                      </a:lnTo>
                      <a:lnTo>
                        <a:pt x="359" y="604"/>
                      </a:lnTo>
                      <a:lnTo>
                        <a:pt x="326" y="556"/>
                      </a:lnTo>
                      <a:lnTo>
                        <a:pt x="309" y="569"/>
                      </a:lnTo>
                      <a:lnTo>
                        <a:pt x="326" y="556"/>
                      </a:lnTo>
                      <a:lnTo>
                        <a:pt x="278" y="481"/>
                      </a:lnTo>
                      <a:lnTo>
                        <a:pt x="235" y="417"/>
                      </a:lnTo>
                      <a:lnTo>
                        <a:pt x="217" y="430"/>
                      </a:lnTo>
                      <a:lnTo>
                        <a:pt x="235" y="417"/>
                      </a:lnTo>
                      <a:lnTo>
                        <a:pt x="194" y="356"/>
                      </a:lnTo>
                      <a:lnTo>
                        <a:pt x="146" y="279"/>
                      </a:lnTo>
                      <a:lnTo>
                        <a:pt x="128" y="292"/>
                      </a:lnTo>
                      <a:lnTo>
                        <a:pt x="147" y="281"/>
                      </a:lnTo>
                      <a:lnTo>
                        <a:pt x="111" y="214"/>
                      </a:lnTo>
                      <a:lnTo>
                        <a:pt x="92" y="225"/>
                      </a:lnTo>
                      <a:lnTo>
                        <a:pt x="112" y="217"/>
                      </a:lnTo>
                      <a:lnTo>
                        <a:pt x="89" y="161"/>
                      </a:lnTo>
                      <a:lnTo>
                        <a:pt x="69" y="170"/>
                      </a:lnTo>
                      <a:lnTo>
                        <a:pt x="89" y="163"/>
                      </a:lnTo>
                      <a:lnTo>
                        <a:pt x="64" y="83"/>
                      </a:lnTo>
                      <a:lnTo>
                        <a:pt x="43" y="90"/>
                      </a:lnTo>
                      <a:lnTo>
                        <a:pt x="64" y="84"/>
                      </a:lnTo>
                      <a:lnTo>
                        <a:pt x="41" y="0"/>
                      </a:lnTo>
                      <a:close/>
                    </a:path>
                  </a:pathLst>
                </a:custGeom>
                <a:solidFill>
                  <a:srgbClr val="8080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/>
                <a:p>
                  <a:endParaRPr lang="de-DE"/>
                </a:p>
              </p:txBody>
            </p:sp>
          </p:grpSp>
          <p:grpSp>
            <p:nvGrpSpPr>
              <p:cNvPr id="9242" name="Group 78"/>
              <p:cNvGrpSpPr>
                <a:grpSpLocks/>
              </p:cNvGrpSpPr>
              <p:nvPr/>
            </p:nvGrpSpPr>
            <p:grpSpPr bwMode="auto">
              <a:xfrm>
                <a:off x="1549" y="2434"/>
                <a:ext cx="102" cy="113"/>
                <a:chOff x="1549" y="2434"/>
                <a:chExt cx="102" cy="113"/>
              </a:xfrm>
            </p:grpSpPr>
            <p:sp>
              <p:nvSpPr>
                <p:cNvPr id="9243" name="Oval 79"/>
                <p:cNvSpPr>
                  <a:spLocks noChangeArrowheads="1"/>
                </p:cNvSpPr>
                <p:nvPr/>
              </p:nvSpPr>
              <p:spPr bwMode="auto">
                <a:xfrm>
                  <a:off x="1549" y="2434"/>
                  <a:ext cx="102" cy="113"/>
                </a:xfrm>
                <a:prstGeom prst="ellipse">
                  <a:avLst/>
                </a:prstGeom>
                <a:solidFill>
                  <a:srgbClr val="8080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de-DE" altLang="de-DE"/>
                </a:p>
              </p:txBody>
            </p:sp>
            <p:sp>
              <p:nvSpPr>
                <p:cNvPr id="9244" name="Oval 80"/>
                <p:cNvSpPr>
                  <a:spLocks noChangeArrowheads="1"/>
                </p:cNvSpPr>
                <p:nvPr/>
              </p:nvSpPr>
              <p:spPr bwMode="auto">
                <a:xfrm>
                  <a:off x="1567" y="2456"/>
                  <a:ext cx="58" cy="68"/>
                </a:xfrm>
                <a:prstGeom prst="ellipse">
                  <a:avLst/>
                </a:prstGeom>
                <a:solidFill>
                  <a:srgbClr val="400040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/>
                <a:lstStyle>
                  <a:lvl1pPr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1pPr>
                  <a:lvl2pPr marL="742950" indent="-28575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2pPr>
                  <a:lvl3pPr marL="1143000" indent="-22860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3pPr>
                  <a:lvl4pPr marL="1600200" indent="-22860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4pPr>
                  <a:lvl5pPr marL="2057400" indent="-228600"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4000">
                      <a:solidFill>
                        <a:schemeClr val="tx1"/>
                      </a:solidFill>
                      <a:latin typeface="Times New Roman" panose="02020603050405020304" pitchFamily="18" charset="0"/>
                    </a:defRPr>
                  </a:lvl9pPr>
                </a:lstStyle>
                <a:p>
                  <a:endParaRPr lang="de-DE" altLang="de-DE"/>
                </a:p>
              </p:txBody>
            </p:sp>
          </p:grpSp>
        </p:grpSp>
      </p:grpSp>
      <p:sp>
        <p:nvSpPr>
          <p:cNvPr id="256081" name="Text Box 81"/>
          <p:cNvSpPr txBox="1">
            <a:spLocks noChangeArrowheads="1"/>
          </p:cNvSpPr>
          <p:nvPr/>
        </p:nvSpPr>
        <p:spPr bwMode="auto">
          <a:xfrm>
            <a:off x="2038351" y="1898651"/>
            <a:ext cx="1247775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Sinus Node</a:t>
            </a:r>
          </a:p>
        </p:txBody>
      </p:sp>
      <p:sp>
        <p:nvSpPr>
          <p:cNvPr id="256082" name="Text Box 82"/>
          <p:cNvSpPr txBox="1">
            <a:spLocks noChangeArrowheads="1"/>
          </p:cNvSpPr>
          <p:nvPr/>
        </p:nvSpPr>
        <p:spPr bwMode="auto">
          <a:xfrm>
            <a:off x="2211388" y="3640139"/>
            <a:ext cx="1135062" cy="707886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AV Node</a:t>
            </a:r>
          </a:p>
        </p:txBody>
      </p:sp>
      <p:sp>
        <p:nvSpPr>
          <p:cNvPr id="9222" name="Line 83"/>
          <p:cNvSpPr>
            <a:spLocks noChangeShapeType="1"/>
          </p:cNvSpPr>
          <p:nvPr/>
        </p:nvSpPr>
        <p:spPr bwMode="auto">
          <a:xfrm>
            <a:off x="2911476" y="2362200"/>
            <a:ext cx="244475" cy="56515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9223" name="Line 84"/>
          <p:cNvSpPr>
            <a:spLocks noChangeShapeType="1"/>
          </p:cNvSpPr>
          <p:nvPr/>
        </p:nvSpPr>
        <p:spPr bwMode="auto">
          <a:xfrm flipV="1">
            <a:off x="2908300" y="3359150"/>
            <a:ext cx="973138" cy="6302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9224" name="Freeform 85"/>
          <p:cNvSpPr>
            <a:spLocks/>
          </p:cNvSpPr>
          <p:nvPr/>
        </p:nvSpPr>
        <p:spPr bwMode="auto">
          <a:xfrm>
            <a:off x="3170238" y="2617789"/>
            <a:ext cx="779462" cy="655637"/>
          </a:xfrm>
          <a:custGeom>
            <a:avLst/>
            <a:gdLst>
              <a:gd name="T0" fmla="*/ 0 w 632"/>
              <a:gd name="T1" fmla="*/ 2147483647 h 368"/>
              <a:gd name="T2" fmla="*/ 2147483647 w 632"/>
              <a:gd name="T3" fmla="*/ 2147483647 h 368"/>
              <a:gd name="T4" fmla="*/ 2147483647 w 632"/>
              <a:gd name="T5" fmla="*/ 0 h 368"/>
              <a:gd name="T6" fmla="*/ 2147483647 w 632"/>
              <a:gd name="T7" fmla="*/ 2147483647 h 368"/>
              <a:gd name="T8" fmla="*/ 2147483647 w 632"/>
              <a:gd name="T9" fmla="*/ 2147483647 h 368"/>
              <a:gd name="T10" fmla="*/ 2147483647 w 632"/>
              <a:gd name="T11" fmla="*/ 2147483647 h 36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32"/>
              <a:gd name="T19" fmla="*/ 0 h 368"/>
              <a:gd name="T20" fmla="*/ 632 w 632"/>
              <a:gd name="T21" fmla="*/ 368 h 36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32" h="368">
                <a:moveTo>
                  <a:pt x="0" y="112"/>
                </a:moveTo>
                <a:lnTo>
                  <a:pt x="72" y="40"/>
                </a:lnTo>
                <a:lnTo>
                  <a:pt x="224" y="0"/>
                </a:lnTo>
                <a:lnTo>
                  <a:pt x="408" y="24"/>
                </a:lnTo>
                <a:lnTo>
                  <a:pt x="560" y="224"/>
                </a:lnTo>
                <a:lnTo>
                  <a:pt x="632" y="368"/>
                </a:lnTo>
              </a:path>
            </a:pathLst>
          </a:custGeom>
          <a:noFill/>
          <a:ln w="76200" cap="flat" cmpd="sng">
            <a:solidFill>
              <a:srgbClr val="173073"/>
            </a:solidFill>
            <a:prstDash val="sysDot"/>
            <a:round/>
            <a:headEnd type="none" w="sm" len="sm"/>
            <a:tailEnd type="triangle" w="sm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56087" name="Rectangle 87"/>
          <p:cNvSpPr>
            <a:spLocks noChangeArrowheads="1"/>
          </p:cNvSpPr>
          <p:nvPr/>
        </p:nvSpPr>
        <p:spPr bwMode="auto">
          <a:xfrm>
            <a:off x="4482306" y="5223599"/>
            <a:ext cx="1865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>
            <a:spAutoFit/>
          </a:bodyPr>
          <a:lstStyle/>
          <a:p>
            <a:pPr algn="ctr">
              <a:defRPr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Stimulation  Therapy</a:t>
            </a:r>
          </a:p>
        </p:txBody>
      </p:sp>
      <p:grpSp>
        <p:nvGrpSpPr>
          <p:cNvPr id="256065" name="Group 88"/>
          <p:cNvGrpSpPr>
            <a:grpSpLocks/>
          </p:cNvGrpSpPr>
          <p:nvPr/>
        </p:nvGrpSpPr>
        <p:grpSpPr bwMode="auto">
          <a:xfrm>
            <a:off x="4922838" y="3486151"/>
            <a:ext cx="812800" cy="1736725"/>
            <a:chOff x="2183" y="2317"/>
            <a:chExt cx="554" cy="1094"/>
          </a:xfrm>
        </p:grpSpPr>
        <p:sp>
          <p:nvSpPr>
            <p:cNvPr id="9237" name="Freeform 89"/>
            <p:cNvSpPr>
              <a:spLocks/>
            </p:cNvSpPr>
            <p:nvPr/>
          </p:nvSpPr>
          <p:spPr bwMode="auto">
            <a:xfrm>
              <a:off x="2369" y="2317"/>
              <a:ext cx="368" cy="368"/>
            </a:xfrm>
            <a:custGeom>
              <a:avLst/>
              <a:gdLst>
                <a:gd name="T0" fmla="*/ 165 w 480"/>
                <a:gd name="T1" fmla="*/ 83 h 481"/>
                <a:gd name="T2" fmla="*/ 144 w 480"/>
                <a:gd name="T3" fmla="*/ 74 h 481"/>
                <a:gd name="T4" fmla="*/ 163 w 480"/>
                <a:gd name="T5" fmla="*/ 61 h 481"/>
                <a:gd name="T6" fmla="*/ 140 w 480"/>
                <a:gd name="T7" fmla="*/ 59 h 481"/>
                <a:gd name="T8" fmla="*/ 155 w 480"/>
                <a:gd name="T9" fmla="*/ 41 h 481"/>
                <a:gd name="T10" fmla="*/ 133 w 480"/>
                <a:gd name="T11" fmla="*/ 44 h 481"/>
                <a:gd name="T12" fmla="*/ 142 w 480"/>
                <a:gd name="T13" fmla="*/ 24 h 481"/>
                <a:gd name="T14" fmla="*/ 120 w 480"/>
                <a:gd name="T15" fmla="*/ 34 h 481"/>
                <a:gd name="T16" fmla="*/ 124 w 480"/>
                <a:gd name="T17" fmla="*/ 11 h 481"/>
                <a:gd name="T18" fmla="*/ 107 w 480"/>
                <a:gd name="T19" fmla="*/ 26 h 481"/>
                <a:gd name="T20" fmla="*/ 104 w 480"/>
                <a:gd name="T21" fmla="*/ 3 h 481"/>
                <a:gd name="T22" fmla="*/ 91 w 480"/>
                <a:gd name="T23" fmla="*/ 21 h 481"/>
                <a:gd name="T24" fmla="*/ 82 w 480"/>
                <a:gd name="T25" fmla="*/ 0 h 481"/>
                <a:gd name="T26" fmla="*/ 74 w 480"/>
                <a:gd name="T27" fmla="*/ 21 h 481"/>
                <a:gd name="T28" fmla="*/ 61 w 480"/>
                <a:gd name="T29" fmla="*/ 3 h 481"/>
                <a:gd name="T30" fmla="*/ 59 w 480"/>
                <a:gd name="T31" fmla="*/ 26 h 481"/>
                <a:gd name="T32" fmla="*/ 41 w 480"/>
                <a:gd name="T33" fmla="*/ 11 h 481"/>
                <a:gd name="T34" fmla="*/ 45 w 480"/>
                <a:gd name="T35" fmla="*/ 34 h 481"/>
                <a:gd name="T36" fmla="*/ 24 w 480"/>
                <a:gd name="T37" fmla="*/ 24 h 481"/>
                <a:gd name="T38" fmla="*/ 34 w 480"/>
                <a:gd name="T39" fmla="*/ 44 h 481"/>
                <a:gd name="T40" fmla="*/ 12 w 480"/>
                <a:gd name="T41" fmla="*/ 41 h 481"/>
                <a:gd name="T42" fmla="*/ 26 w 480"/>
                <a:gd name="T43" fmla="*/ 59 h 481"/>
                <a:gd name="T44" fmla="*/ 3 w 480"/>
                <a:gd name="T45" fmla="*/ 61 h 481"/>
                <a:gd name="T46" fmla="*/ 21 w 480"/>
                <a:gd name="T47" fmla="*/ 74 h 481"/>
                <a:gd name="T48" fmla="*/ 0 w 480"/>
                <a:gd name="T49" fmla="*/ 83 h 481"/>
                <a:gd name="T50" fmla="*/ 21 w 480"/>
                <a:gd name="T51" fmla="*/ 90 h 481"/>
                <a:gd name="T52" fmla="*/ 3 w 480"/>
                <a:gd name="T53" fmla="*/ 103 h 481"/>
                <a:gd name="T54" fmla="*/ 26 w 480"/>
                <a:gd name="T55" fmla="*/ 106 h 481"/>
                <a:gd name="T56" fmla="*/ 12 w 480"/>
                <a:gd name="T57" fmla="*/ 123 h 481"/>
                <a:gd name="T58" fmla="*/ 34 w 480"/>
                <a:gd name="T59" fmla="*/ 120 h 481"/>
                <a:gd name="T60" fmla="*/ 24 w 480"/>
                <a:gd name="T61" fmla="*/ 141 h 481"/>
                <a:gd name="T62" fmla="*/ 45 w 480"/>
                <a:gd name="T63" fmla="*/ 131 h 481"/>
                <a:gd name="T64" fmla="*/ 41 w 480"/>
                <a:gd name="T65" fmla="*/ 153 h 481"/>
                <a:gd name="T66" fmla="*/ 59 w 480"/>
                <a:gd name="T67" fmla="*/ 139 h 481"/>
                <a:gd name="T68" fmla="*/ 61 w 480"/>
                <a:gd name="T69" fmla="*/ 161 h 481"/>
                <a:gd name="T70" fmla="*/ 74 w 480"/>
                <a:gd name="T71" fmla="*/ 143 h 481"/>
                <a:gd name="T72" fmla="*/ 82 w 480"/>
                <a:gd name="T73" fmla="*/ 164 h 481"/>
                <a:gd name="T74" fmla="*/ 91 w 480"/>
                <a:gd name="T75" fmla="*/ 143 h 481"/>
                <a:gd name="T76" fmla="*/ 104 w 480"/>
                <a:gd name="T77" fmla="*/ 161 h 481"/>
                <a:gd name="T78" fmla="*/ 107 w 480"/>
                <a:gd name="T79" fmla="*/ 139 h 481"/>
                <a:gd name="T80" fmla="*/ 124 w 480"/>
                <a:gd name="T81" fmla="*/ 153 h 481"/>
                <a:gd name="T82" fmla="*/ 120 w 480"/>
                <a:gd name="T83" fmla="*/ 131 h 481"/>
                <a:gd name="T84" fmla="*/ 142 w 480"/>
                <a:gd name="T85" fmla="*/ 141 h 481"/>
                <a:gd name="T86" fmla="*/ 133 w 480"/>
                <a:gd name="T87" fmla="*/ 120 h 481"/>
                <a:gd name="T88" fmla="*/ 155 w 480"/>
                <a:gd name="T89" fmla="*/ 123 h 481"/>
                <a:gd name="T90" fmla="*/ 140 w 480"/>
                <a:gd name="T91" fmla="*/ 106 h 481"/>
                <a:gd name="T92" fmla="*/ 163 w 480"/>
                <a:gd name="T93" fmla="*/ 103 h 481"/>
                <a:gd name="T94" fmla="*/ 144 w 480"/>
                <a:gd name="T95" fmla="*/ 90 h 481"/>
                <a:gd name="T96" fmla="*/ 165 w 480"/>
                <a:gd name="T97" fmla="*/ 83 h 481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80"/>
                <a:gd name="T148" fmla="*/ 0 h 481"/>
                <a:gd name="T149" fmla="*/ 480 w 480"/>
                <a:gd name="T150" fmla="*/ 481 h 481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80" h="481">
                  <a:moveTo>
                    <a:pt x="479" y="240"/>
                  </a:moveTo>
                  <a:lnTo>
                    <a:pt x="418" y="217"/>
                  </a:lnTo>
                  <a:lnTo>
                    <a:pt x="471" y="178"/>
                  </a:lnTo>
                  <a:lnTo>
                    <a:pt x="405" y="171"/>
                  </a:lnTo>
                  <a:lnTo>
                    <a:pt x="447" y="120"/>
                  </a:lnTo>
                  <a:lnTo>
                    <a:pt x="382" y="130"/>
                  </a:lnTo>
                  <a:lnTo>
                    <a:pt x="409" y="70"/>
                  </a:lnTo>
                  <a:lnTo>
                    <a:pt x="349" y="97"/>
                  </a:lnTo>
                  <a:lnTo>
                    <a:pt x="359" y="32"/>
                  </a:lnTo>
                  <a:lnTo>
                    <a:pt x="308" y="74"/>
                  </a:lnTo>
                  <a:lnTo>
                    <a:pt x="301" y="8"/>
                  </a:lnTo>
                  <a:lnTo>
                    <a:pt x="263" y="62"/>
                  </a:lnTo>
                  <a:lnTo>
                    <a:pt x="239" y="0"/>
                  </a:lnTo>
                  <a:lnTo>
                    <a:pt x="216" y="62"/>
                  </a:lnTo>
                  <a:lnTo>
                    <a:pt x="178" y="8"/>
                  </a:lnTo>
                  <a:lnTo>
                    <a:pt x="171" y="74"/>
                  </a:lnTo>
                  <a:lnTo>
                    <a:pt x="120" y="32"/>
                  </a:lnTo>
                  <a:lnTo>
                    <a:pt x="130" y="97"/>
                  </a:lnTo>
                  <a:lnTo>
                    <a:pt x="70" y="70"/>
                  </a:lnTo>
                  <a:lnTo>
                    <a:pt x="97" y="130"/>
                  </a:lnTo>
                  <a:lnTo>
                    <a:pt x="32" y="120"/>
                  </a:lnTo>
                  <a:lnTo>
                    <a:pt x="74" y="171"/>
                  </a:lnTo>
                  <a:lnTo>
                    <a:pt x="8" y="178"/>
                  </a:lnTo>
                  <a:lnTo>
                    <a:pt x="61" y="217"/>
                  </a:lnTo>
                  <a:lnTo>
                    <a:pt x="0" y="240"/>
                  </a:lnTo>
                  <a:lnTo>
                    <a:pt x="61" y="263"/>
                  </a:lnTo>
                  <a:lnTo>
                    <a:pt x="8" y="302"/>
                  </a:lnTo>
                  <a:lnTo>
                    <a:pt x="74" y="309"/>
                  </a:lnTo>
                  <a:lnTo>
                    <a:pt x="32" y="360"/>
                  </a:lnTo>
                  <a:lnTo>
                    <a:pt x="97" y="350"/>
                  </a:lnTo>
                  <a:lnTo>
                    <a:pt x="70" y="410"/>
                  </a:lnTo>
                  <a:lnTo>
                    <a:pt x="130" y="383"/>
                  </a:lnTo>
                  <a:lnTo>
                    <a:pt x="120" y="448"/>
                  </a:lnTo>
                  <a:lnTo>
                    <a:pt x="171" y="406"/>
                  </a:lnTo>
                  <a:lnTo>
                    <a:pt x="178" y="472"/>
                  </a:lnTo>
                  <a:lnTo>
                    <a:pt x="216" y="418"/>
                  </a:lnTo>
                  <a:lnTo>
                    <a:pt x="239" y="480"/>
                  </a:lnTo>
                  <a:lnTo>
                    <a:pt x="263" y="418"/>
                  </a:lnTo>
                  <a:lnTo>
                    <a:pt x="301" y="472"/>
                  </a:lnTo>
                  <a:lnTo>
                    <a:pt x="308" y="406"/>
                  </a:lnTo>
                  <a:lnTo>
                    <a:pt x="359" y="448"/>
                  </a:lnTo>
                  <a:lnTo>
                    <a:pt x="349" y="383"/>
                  </a:lnTo>
                  <a:lnTo>
                    <a:pt x="409" y="410"/>
                  </a:lnTo>
                  <a:lnTo>
                    <a:pt x="382" y="350"/>
                  </a:lnTo>
                  <a:lnTo>
                    <a:pt x="447" y="360"/>
                  </a:lnTo>
                  <a:lnTo>
                    <a:pt x="405" y="309"/>
                  </a:lnTo>
                  <a:lnTo>
                    <a:pt x="471" y="302"/>
                  </a:lnTo>
                  <a:lnTo>
                    <a:pt x="418" y="263"/>
                  </a:lnTo>
                  <a:lnTo>
                    <a:pt x="479" y="240"/>
                  </a:lnTo>
                </a:path>
              </a:pathLst>
            </a:custGeom>
            <a:solidFill>
              <a:srgbClr val="FFFF00">
                <a:alpha val="50195"/>
              </a:srgbClr>
            </a:solidFill>
            <a:ln w="28575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9238" name="Line 90"/>
            <p:cNvSpPr>
              <a:spLocks noChangeShapeType="1"/>
            </p:cNvSpPr>
            <p:nvPr/>
          </p:nvSpPr>
          <p:spPr bwMode="auto">
            <a:xfrm flipV="1">
              <a:off x="2183" y="2537"/>
              <a:ext cx="369" cy="874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</p:grpSp>
      <p:grpSp>
        <p:nvGrpSpPr>
          <p:cNvPr id="256066" name="Group 91"/>
          <p:cNvGrpSpPr>
            <a:grpSpLocks/>
          </p:cNvGrpSpPr>
          <p:nvPr/>
        </p:nvGrpSpPr>
        <p:grpSpPr bwMode="auto">
          <a:xfrm>
            <a:off x="4527551" y="4325938"/>
            <a:ext cx="487363" cy="893762"/>
            <a:chOff x="1913" y="2846"/>
            <a:chExt cx="332" cy="563"/>
          </a:xfrm>
        </p:grpSpPr>
        <p:sp>
          <p:nvSpPr>
            <p:cNvPr id="9235" name="Freeform 92"/>
            <p:cNvSpPr>
              <a:spLocks/>
            </p:cNvSpPr>
            <p:nvPr/>
          </p:nvSpPr>
          <p:spPr bwMode="auto">
            <a:xfrm>
              <a:off x="1913" y="2846"/>
              <a:ext cx="332" cy="332"/>
            </a:xfrm>
            <a:custGeom>
              <a:avLst/>
              <a:gdLst>
                <a:gd name="T0" fmla="*/ 150 w 433"/>
                <a:gd name="T1" fmla="*/ 74 h 433"/>
                <a:gd name="T2" fmla="*/ 130 w 433"/>
                <a:gd name="T3" fmla="*/ 67 h 433"/>
                <a:gd name="T4" fmla="*/ 147 w 433"/>
                <a:gd name="T5" fmla="*/ 55 h 433"/>
                <a:gd name="T6" fmla="*/ 127 w 433"/>
                <a:gd name="T7" fmla="*/ 53 h 433"/>
                <a:gd name="T8" fmla="*/ 140 w 433"/>
                <a:gd name="T9" fmla="*/ 38 h 433"/>
                <a:gd name="T10" fmla="*/ 120 w 433"/>
                <a:gd name="T11" fmla="*/ 41 h 433"/>
                <a:gd name="T12" fmla="*/ 127 w 433"/>
                <a:gd name="T13" fmla="*/ 21 h 433"/>
                <a:gd name="T14" fmla="*/ 110 w 433"/>
                <a:gd name="T15" fmla="*/ 30 h 433"/>
                <a:gd name="T16" fmla="*/ 112 w 433"/>
                <a:gd name="T17" fmla="*/ 10 h 433"/>
                <a:gd name="T18" fmla="*/ 96 w 433"/>
                <a:gd name="T19" fmla="*/ 23 h 433"/>
                <a:gd name="T20" fmla="*/ 94 w 433"/>
                <a:gd name="T21" fmla="*/ 2 h 433"/>
                <a:gd name="T22" fmla="*/ 82 w 433"/>
                <a:gd name="T23" fmla="*/ 19 h 433"/>
                <a:gd name="T24" fmla="*/ 74 w 433"/>
                <a:gd name="T25" fmla="*/ 0 h 433"/>
                <a:gd name="T26" fmla="*/ 67 w 433"/>
                <a:gd name="T27" fmla="*/ 19 h 433"/>
                <a:gd name="T28" fmla="*/ 55 w 433"/>
                <a:gd name="T29" fmla="*/ 2 h 433"/>
                <a:gd name="T30" fmla="*/ 53 w 433"/>
                <a:gd name="T31" fmla="*/ 23 h 433"/>
                <a:gd name="T32" fmla="*/ 38 w 433"/>
                <a:gd name="T33" fmla="*/ 10 h 433"/>
                <a:gd name="T34" fmla="*/ 41 w 433"/>
                <a:gd name="T35" fmla="*/ 30 h 433"/>
                <a:gd name="T36" fmla="*/ 21 w 433"/>
                <a:gd name="T37" fmla="*/ 21 h 433"/>
                <a:gd name="T38" fmla="*/ 30 w 433"/>
                <a:gd name="T39" fmla="*/ 41 h 433"/>
                <a:gd name="T40" fmla="*/ 10 w 433"/>
                <a:gd name="T41" fmla="*/ 38 h 433"/>
                <a:gd name="T42" fmla="*/ 23 w 433"/>
                <a:gd name="T43" fmla="*/ 53 h 433"/>
                <a:gd name="T44" fmla="*/ 2 w 433"/>
                <a:gd name="T45" fmla="*/ 55 h 433"/>
                <a:gd name="T46" fmla="*/ 19 w 433"/>
                <a:gd name="T47" fmla="*/ 67 h 433"/>
                <a:gd name="T48" fmla="*/ 0 w 433"/>
                <a:gd name="T49" fmla="*/ 74 h 433"/>
                <a:gd name="T50" fmla="*/ 19 w 433"/>
                <a:gd name="T51" fmla="*/ 82 h 433"/>
                <a:gd name="T52" fmla="*/ 2 w 433"/>
                <a:gd name="T53" fmla="*/ 94 h 433"/>
                <a:gd name="T54" fmla="*/ 23 w 433"/>
                <a:gd name="T55" fmla="*/ 96 h 433"/>
                <a:gd name="T56" fmla="*/ 10 w 433"/>
                <a:gd name="T57" fmla="*/ 112 h 433"/>
                <a:gd name="T58" fmla="*/ 30 w 433"/>
                <a:gd name="T59" fmla="*/ 110 h 433"/>
                <a:gd name="T60" fmla="*/ 21 w 433"/>
                <a:gd name="T61" fmla="*/ 127 h 433"/>
                <a:gd name="T62" fmla="*/ 41 w 433"/>
                <a:gd name="T63" fmla="*/ 120 h 433"/>
                <a:gd name="T64" fmla="*/ 38 w 433"/>
                <a:gd name="T65" fmla="*/ 140 h 433"/>
                <a:gd name="T66" fmla="*/ 53 w 433"/>
                <a:gd name="T67" fmla="*/ 127 h 433"/>
                <a:gd name="T68" fmla="*/ 55 w 433"/>
                <a:gd name="T69" fmla="*/ 147 h 433"/>
                <a:gd name="T70" fmla="*/ 67 w 433"/>
                <a:gd name="T71" fmla="*/ 130 h 433"/>
                <a:gd name="T72" fmla="*/ 74 w 433"/>
                <a:gd name="T73" fmla="*/ 150 h 433"/>
                <a:gd name="T74" fmla="*/ 82 w 433"/>
                <a:gd name="T75" fmla="*/ 130 h 433"/>
                <a:gd name="T76" fmla="*/ 94 w 433"/>
                <a:gd name="T77" fmla="*/ 147 h 433"/>
                <a:gd name="T78" fmla="*/ 96 w 433"/>
                <a:gd name="T79" fmla="*/ 127 h 433"/>
                <a:gd name="T80" fmla="*/ 112 w 433"/>
                <a:gd name="T81" fmla="*/ 140 h 433"/>
                <a:gd name="T82" fmla="*/ 110 w 433"/>
                <a:gd name="T83" fmla="*/ 120 h 433"/>
                <a:gd name="T84" fmla="*/ 127 w 433"/>
                <a:gd name="T85" fmla="*/ 127 h 433"/>
                <a:gd name="T86" fmla="*/ 120 w 433"/>
                <a:gd name="T87" fmla="*/ 110 h 433"/>
                <a:gd name="T88" fmla="*/ 140 w 433"/>
                <a:gd name="T89" fmla="*/ 112 h 433"/>
                <a:gd name="T90" fmla="*/ 127 w 433"/>
                <a:gd name="T91" fmla="*/ 96 h 433"/>
                <a:gd name="T92" fmla="*/ 147 w 433"/>
                <a:gd name="T93" fmla="*/ 94 h 433"/>
                <a:gd name="T94" fmla="*/ 130 w 433"/>
                <a:gd name="T95" fmla="*/ 82 h 433"/>
                <a:gd name="T96" fmla="*/ 150 w 433"/>
                <a:gd name="T97" fmla="*/ 74 h 433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w 433"/>
                <a:gd name="T148" fmla="*/ 0 h 433"/>
                <a:gd name="T149" fmla="*/ 433 w 433"/>
                <a:gd name="T150" fmla="*/ 433 h 433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T147" t="T148" r="T149" b="T150"/>
              <a:pathLst>
                <a:path w="433" h="433">
                  <a:moveTo>
                    <a:pt x="432" y="216"/>
                  </a:moveTo>
                  <a:lnTo>
                    <a:pt x="377" y="195"/>
                  </a:lnTo>
                  <a:lnTo>
                    <a:pt x="425" y="160"/>
                  </a:lnTo>
                  <a:lnTo>
                    <a:pt x="366" y="154"/>
                  </a:lnTo>
                  <a:lnTo>
                    <a:pt x="403" y="108"/>
                  </a:lnTo>
                  <a:lnTo>
                    <a:pt x="345" y="117"/>
                  </a:lnTo>
                  <a:lnTo>
                    <a:pt x="369" y="63"/>
                  </a:lnTo>
                  <a:lnTo>
                    <a:pt x="315" y="87"/>
                  </a:lnTo>
                  <a:lnTo>
                    <a:pt x="324" y="29"/>
                  </a:lnTo>
                  <a:lnTo>
                    <a:pt x="278" y="66"/>
                  </a:lnTo>
                  <a:lnTo>
                    <a:pt x="272" y="7"/>
                  </a:lnTo>
                  <a:lnTo>
                    <a:pt x="237" y="55"/>
                  </a:lnTo>
                  <a:lnTo>
                    <a:pt x="216" y="0"/>
                  </a:lnTo>
                  <a:lnTo>
                    <a:pt x="195" y="55"/>
                  </a:lnTo>
                  <a:lnTo>
                    <a:pt x="160" y="7"/>
                  </a:lnTo>
                  <a:lnTo>
                    <a:pt x="154" y="66"/>
                  </a:lnTo>
                  <a:lnTo>
                    <a:pt x="108" y="29"/>
                  </a:lnTo>
                  <a:lnTo>
                    <a:pt x="117" y="87"/>
                  </a:lnTo>
                  <a:lnTo>
                    <a:pt x="63" y="63"/>
                  </a:lnTo>
                  <a:lnTo>
                    <a:pt x="87" y="117"/>
                  </a:lnTo>
                  <a:lnTo>
                    <a:pt x="29" y="108"/>
                  </a:lnTo>
                  <a:lnTo>
                    <a:pt x="66" y="154"/>
                  </a:lnTo>
                  <a:lnTo>
                    <a:pt x="7" y="160"/>
                  </a:lnTo>
                  <a:lnTo>
                    <a:pt x="55" y="195"/>
                  </a:lnTo>
                  <a:lnTo>
                    <a:pt x="0" y="216"/>
                  </a:lnTo>
                  <a:lnTo>
                    <a:pt x="55" y="237"/>
                  </a:lnTo>
                  <a:lnTo>
                    <a:pt x="7" y="272"/>
                  </a:lnTo>
                  <a:lnTo>
                    <a:pt x="66" y="278"/>
                  </a:lnTo>
                  <a:lnTo>
                    <a:pt x="29" y="324"/>
                  </a:lnTo>
                  <a:lnTo>
                    <a:pt x="87" y="315"/>
                  </a:lnTo>
                  <a:lnTo>
                    <a:pt x="63" y="369"/>
                  </a:lnTo>
                  <a:lnTo>
                    <a:pt x="117" y="345"/>
                  </a:lnTo>
                  <a:lnTo>
                    <a:pt x="108" y="403"/>
                  </a:lnTo>
                  <a:lnTo>
                    <a:pt x="154" y="366"/>
                  </a:lnTo>
                  <a:lnTo>
                    <a:pt x="160" y="425"/>
                  </a:lnTo>
                  <a:lnTo>
                    <a:pt x="195" y="377"/>
                  </a:lnTo>
                  <a:lnTo>
                    <a:pt x="216" y="432"/>
                  </a:lnTo>
                  <a:lnTo>
                    <a:pt x="237" y="377"/>
                  </a:lnTo>
                  <a:lnTo>
                    <a:pt x="272" y="425"/>
                  </a:lnTo>
                  <a:lnTo>
                    <a:pt x="278" y="366"/>
                  </a:lnTo>
                  <a:lnTo>
                    <a:pt x="324" y="403"/>
                  </a:lnTo>
                  <a:lnTo>
                    <a:pt x="315" y="345"/>
                  </a:lnTo>
                  <a:lnTo>
                    <a:pt x="369" y="369"/>
                  </a:lnTo>
                  <a:lnTo>
                    <a:pt x="345" y="315"/>
                  </a:lnTo>
                  <a:lnTo>
                    <a:pt x="403" y="324"/>
                  </a:lnTo>
                  <a:lnTo>
                    <a:pt x="366" y="278"/>
                  </a:lnTo>
                  <a:lnTo>
                    <a:pt x="425" y="272"/>
                  </a:lnTo>
                  <a:lnTo>
                    <a:pt x="377" y="237"/>
                  </a:lnTo>
                  <a:lnTo>
                    <a:pt x="432" y="216"/>
                  </a:lnTo>
                </a:path>
              </a:pathLst>
            </a:custGeom>
            <a:solidFill>
              <a:srgbClr val="FFFF00">
                <a:alpha val="50195"/>
              </a:srgbClr>
            </a:solidFill>
            <a:ln w="28575" cap="rnd" cmpd="sng">
              <a:solidFill>
                <a:srgbClr val="FFFF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de-DE"/>
            </a:p>
          </p:txBody>
        </p:sp>
        <p:sp>
          <p:nvSpPr>
            <p:cNvPr id="9236" name="Line 93"/>
            <p:cNvSpPr>
              <a:spLocks noChangeShapeType="1"/>
            </p:cNvSpPr>
            <p:nvPr/>
          </p:nvSpPr>
          <p:spPr bwMode="auto">
            <a:xfrm flipH="1" flipV="1">
              <a:off x="2084" y="3019"/>
              <a:ext cx="103" cy="39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headEnd type="none" w="sm" len="sm"/>
              <a:tailEnd type="stealth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de-DE"/>
            </a:p>
          </p:txBody>
        </p:sp>
      </p:grpSp>
      <p:sp>
        <p:nvSpPr>
          <p:cNvPr id="256094" name="Rectangle 94"/>
          <p:cNvSpPr>
            <a:spLocks noChangeArrowheads="1"/>
          </p:cNvSpPr>
          <p:nvPr/>
        </p:nvSpPr>
        <p:spPr bwMode="auto">
          <a:xfrm>
            <a:off x="1962151" y="911226"/>
            <a:ext cx="7501221" cy="646331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600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Ventricular Resynchronization (CRT)</a:t>
            </a:r>
            <a:endParaRPr lang="en-US" sz="36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230" name="Freeform 95"/>
          <p:cNvSpPr>
            <a:spLocks/>
          </p:cNvSpPr>
          <p:nvPr/>
        </p:nvSpPr>
        <p:spPr bwMode="auto">
          <a:xfrm>
            <a:off x="4113213" y="2517776"/>
            <a:ext cx="1301750" cy="1927225"/>
          </a:xfrm>
          <a:custGeom>
            <a:avLst/>
            <a:gdLst>
              <a:gd name="T0" fmla="*/ 0 w 1009"/>
              <a:gd name="T1" fmla="*/ 2147483647 h 1491"/>
              <a:gd name="T2" fmla="*/ 2147483647 w 1009"/>
              <a:gd name="T3" fmla="*/ 2147483647 h 1491"/>
              <a:gd name="T4" fmla="*/ 2147483647 w 1009"/>
              <a:gd name="T5" fmla="*/ 2147483647 h 1491"/>
              <a:gd name="T6" fmla="*/ 2147483647 w 1009"/>
              <a:gd name="T7" fmla="*/ 2147483647 h 1491"/>
              <a:gd name="T8" fmla="*/ 2147483647 w 1009"/>
              <a:gd name="T9" fmla="*/ 2147483647 h 1491"/>
              <a:gd name="T10" fmla="*/ 2147483647 w 1009"/>
              <a:gd name="T11" fmla="*/ 2147483647 h 1491"/>
              <a:gd name="T12" fmla="*/ 2147483647 w 1009"/>
              <a:gd name="T13" fmla="*/ 2147483647 h 1491"/>
              <a:gd name="T14" fmla="*/ 2147483647 w 1009"/>
              <a:gd name="T15" fmla="*/ 2147483647 h 1491"/>
              <a:gd name="T16" fmla="*/ 2147483647 w 1009"/>
              <a:gd name="T17" fmla="*/ 0 h 1491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009"/>
              <a:gd name="T28" fmla="*/ 0 h 1491"/>
              <a:gd name="T29" fmla="*/ 1009 w 1009"/>
              <a:gd name="T30" fmla="*/ 1491 h 1491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009" h="1491">
                <a:moveTo>
                  <a:pt x="0" y="653"/>
                </a:moveTo>
                <a:cubicBezTo>
                  <a:pt x="69" y="714"/>
                  <a:pt x="303" y="913"/>
                  <a:pt x="412" y="1022"/>
                </a:cubicBezTo>
                <a:cubicBezTo>
                  <a:pt x="521" y="1131"/>
                  <a:pt x="592" y="1236"/>
                  <a:pt x="655" y="1305"/>
                </a:cubicBezTo>
                <a:cubicBezTo>
                  <a:pt x="718" y="1374"/>
                  <a:pt x="735" y="1414"/>
                  <a:pt x="790" y="1438"/>
                </a:cubicBezTo>
                <a:cubicBezTo>
                  <a:pt x="845" y="1462"/>
                  <a:pt x="957" y="1491"/>
                  <a:pt x="983" y="1447"/>
                </a:cubicBezTo>
                <a:cubicBezTo>
                  <a:pt x="1009" y="1403"/>
                  <a:pt x="958" y="1281"/>
                  <a:pt x="945" y="1176"/>
                </a:cubicBezTo>
                <a:cubicBezTo>
                  <a:pt x="932" y="1071"/>
                  <a:pt x="930" y="948"/>
                  <a:pt x="907" y="816"/>
                </a:cubicBezTo>
                <a:cubicBezTo>
                  <a:pt x="884" y="684"/>
                  <a:pt x="865" y="517"/>
                  <a:pt x="806" y="381"/>
                </a:cubicBezTo>
                <a:cubicBezTo>
                  <a:pt x="748" y="245"/>
                  <a:pt x="651" y="122"/>
                  <a:pt x="554" y="0"/>
                </a:cubicBezTo>
              </a:path>
            </a:pathLst>
          </a:custGeom>
          <a:noFill/>
          <a:ln w="76200" cap="flat" cmpd="sng">
            <a:solidFill>
              <a:srgbClr val="173073"/>
            </a:solidFill>
            <a:prstDash val="sysDot"/>
            <a:round/>
            <a:headEnd type="none" w="sm" len="sm"/>
            <a:tailEnd type="triangle" w="sm" len="lg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256096" name="Text Box 96"/>
          <p:cNvSpPr txBox="1">
            <a:spLocks noChangeArrowheads="1"/>
          </p:cNvSpPr>
          <p:nvPr/>
        </p:nvSpPr>
        <p:spPr bwMode="auto">
          <a:xfrm>
            <a:off x="2241576" y="5008624"/>
            <a:ext cx="2327688" cy="40011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  <a:ea typeface="Tahoma" pitchFamily="34" charset="0"/>
                <a:cs typeface="Tahoma" pitchFamily="34" charset="0"/>
              </a:rPr>
              <a:t>Left Bundle Branch</a:t>
            </a:r>
            <a:endParaRPr lang="en-US" sz="20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9232" name="Line 98"/>
          <p:cNvSpPr>
            <a:spLocks noChangeShapeType="1"/>
          </p:cNvSpPr>
          <p:nvPr/>
        </p:nvSpPr>
        <p:spPr bwMode="auto">
          <a:xfrm flipV="1">
            <a:off x="4757738" y="3970339"/>
            <a:ext cx="215900" cy="179387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9233" name="Line 99"/>
          <p:cNvSpPr>
            <a:spLocks noChangeShapeType="1"/>
          </p:cNvSpPr>
          <p:nvPr/>
        </p:nvSpPr>
        <p:spPr bwMode="auto">
          <a:xfrm flipV="1">
            <a:off x="4859339" y="4068764"/>
            <a:ext cx="225425" cy="192087"/>
          </a:xfrm>
          <a:prstGeom prst="line">
            <a:avLst/>
          </a:prstGeom>
          <a:noFill/>
          <a:ln w="57150">
            <a:solidFill>
              <a:schemeClr val="bg2"/>
            </a:solidFill>
            <a:round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9234" name="Line 100"/>
          <p:cNvSpPr>
            <a:spLocks noChangeShapeType="1"/>
          </p:cNvSpPr>
          <p:nvPr/>
        </p:nvSpPr>
        <p:spPr bwMode="auto">
          <a:xfrm flipV="1">
            <a:off x="3836989" y="4130675"/>
            <a:ext cx="987425" cy="79533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 w="sm" len="sm"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19545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560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560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87" grpId="0" autoUpdateAnimBg="0"/>
    </p:bldLst>
  </p:timing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</TotalTime>
  <Words>869</Words>
  <Application>Microsoft Office PowerPoint</Application>
  <PresentationFormat>Widescreen</PresentationFormat>
  <Paragraphs>118</Paragraphs>
  <Slides>24</Slides>
  <Notes>7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Tahoma</vt:lpstr>
      <vt:lpstr>Times New Roman</vt:lpstr>
      <vt:lpstr>Office</vt:lpstr>
      <vt:lpstr>Photo Editor Photo</vt:lpstr>
      <vt:lpstr>Pacemaker and ICD therapy</vt:lpstr>
      <vt:lpstr>Medical Indications for Pacemaker Therapy</vt:lpstr>
      <vt:lpstr>Sinus Rhythm</vt:lpstr>
      <vt:lpstr>AV-Block III</vt:lpstr>
      <vt:lpstr>SA-Block III</vt:lpstr>
      <vt:lpstr>Brady-Tachy-Syndrome</vt:lpstr>
      <vt:lpstr>Bradycard Atrial Fibrillation</vt:lpstr>
      <vt:lpstr>Implantable Cardioverter Defibrillators (ICD´s)</vt:lpstr>
      <vt:lpstr>ICD Indications</vt:lpstr>
      <vt:lpstr>PowerPoint Presentation</vt:lpstr>
      <vt:lpstr>Implantation of pacemakers or implantable cardioverter defibrillators (ICD´s)</vt:lpstr>
      <vt:lpstr>PowerPoint Presentation</vt:lpstr>
      <vt:lpstr>Pacemaker leads</vt:lpstr>
      <vt:lpstr>PowerPoint Presentation</vt:lpstr>
      <vt:lpstr>PowerPoint Presentation</vt:lpstr>
      <vt:lpstr>ICD leads</vt:lpstr>
      <vt:lpstr>Pacemaker and ICD Batteries</vt:lpstr>
      <vt:lpstr>PowerPoint Presentation</vt:lpstr>
      <vt:lpstr>PowerPoint Presentation</vt:lpstr>
      <vt:lpstr>Cardiac resynchronization therapy (CRT)</vt:lpstr>
      <vt:lpstr>Left bundle branch block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Grundlagen der Herzschrittmachertherapie</dc:title>
  <dc:creator>Iris Müller</dc:creator>
  <cp:lastModifiedBy>Arndt, Philipp</cp:lastModifiedBy>
  <cp:revision>105</cp:revision>
  <dcterms:created xsi:type="dcterms:W3CDTF">2016-11-06T16:49:21Z</dcterms:created>
  <dcterms:modified xsi:type="dcterms:W3CDTF">2019-11-08T14:54:31Z</dcterms:modified>
</cp:coreProperties>
</file>