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fntdata" ContentType="application/x-fontdata"/>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9" r:id="rId1"/>
    <p:sldMasterId id="2147483651" r:id="rId2"/>
    <p:sldMasterId id="2147483652" r:id="rId3"/>
  </p:sldMasterIdLst>
  <p:notesMasterIdLst>
    <p:notesMasterId r:id="rId104"/>
  </p:notesMasterIdLst>
  <p:sldIdLst>
    <p:sldId id="258" r:id="rId4"/>
    <p:sldId id="288" r:id="rId5"/>
    <p:sldId id="384" r:id="rId6"/>
    <p:sldId id="385" r:id="rId7"/>
    <p:sldId id="386" r:id="rId8"/>
    <p:sldId id="387" r:id="rId9"/>
    <p:sldId id="388" r:id="rId10"/>
    <p:sldId id="389" r:id="rId11"/>
    <p:sldId id="446" r:id="rId12"/>
    <p:sldId id="441" r:id="rId13"/>
    <p:sldId id="370" r:id="rId14"/>
    <p:sldId id="371" r:id="rId15"/>
    <p:sldId id="372" r:id="rId16"/>
    <p:sldId id="373" r:id="rId17"/>
    <p:sldId id="374" r:id="rId18"/>
    <p:sldId id="375" r:id="rId19"/>
    <p:sldId id="376" r:id="rId20"/>
    <p:sldId id="377" r:id="rId21"/>
    <p:sldId id="378" r:id="rId22"/>
    <p:sldId id="289" r:id="rId23"/>
    <p:sldId id="290" r:id="rId24"/>
    <p:sldId id="291" r:id="rId25"/>
    <p:sldId id="292" r:id="rId26"/>
    <p:sldId id="293" r:id="rId27"/>
    <p:sldId id="294" r:id="rId28"/>
    <p:sldId id="295" r:id="rId29"/>
    <p:sldId id="296" r:id="rId30"/>
    <p:sldId id="297" r:id="rId31"/>
    <p:sldId id="298" r:id="rId32"/>
    <p:sldId id="300" r:id="rId33"/>
    <p:sldId id="302" r:id="rId34"/>
    <p:sldId id="303" r:id="rId35"/>
    <p:sldId id="304" r:id="rId36"/>
    <p:sldId id="305" r:id="rId37"/>
    <p:sldId id="306" r:id="rId38"/>
    <p:sldId id="315" r:id="rId39"/>
    <p:sldId id="316" r:id="rId40"/>
    <p:sldId id="317" r:id="rId41"/>
    <p:sldId id="391" r:id="rId42"/>
    <p:sldId id="393" r:id="rId43"/>
    <p:sldId id="318" r:id="rId44"/>
    <p:sldId id="394" r:id="rId45"/>
    <p:sldId id="395" r:id="rId46"/>
    <p:sldId id="399" r:id="rId47"/>
    <p:sldId id="400" r:id="rId48"/>
    <p:sldId id="404" r:id="rId49"/>
    <p:sldId id="406" r:id="rId50"/>
    <p:sldId id="407" r:id="rId51"/>
    <p:sldId id="409" r:id="rId52"/>
    <p:sldId id="410" r:id="rId53"/>
    <p:sldId id="411" r:id="rId54"/>
    <p:sldId id="405" r:id="rId55"/>
    <p:sldId id="319" r:id="rId56"/>
    <p:sldId id="320" r:id="rId57"/>
    <p:sldId id="402" r:id="rId58"/>
    <p:sldId id="403" r:id="rId59"/>
    <p:sldId id="321" r:id="rId60"/>
    <p:sldId id="322" r:id="rId61"/>
    <p:sldId id="442" r:id="rId62"/>
    <p:sldId id="443" r:id="rId63"/>
    <p:sldId id="444" r:id="rId64"/>
    <p:sldId id="445" r:id="rId65"/>
    <p:sldId id="369" r:id="rId66"/>
    <p:sldId id="417" r:id="rId67"/>
    <p:sldId id="418" r:id="rId68"/>
    <p:sldId id="419" r:id="rId69"/>
    <p:sldId id="420" r:id="rId70"/>
    <p:sldId id="421" r:id="rId71"/>
    <p:sldId id="422" r:id="rId72"/>
    <p:sldId id="423" r:id="rId73"/>
    <p:sldId id="424" r:id="rId74"/>
    <p:sldId id="425" r:id="rId75"/>
    <p:sldId id="427" r:id="rId76"/>
    <p:sldId id="428" r:id="rId77"/>
    <p:sldId id="429" r:id="rId78"/>
    <p:sldId id="430" r:id="rId79"/>
    <p:sldId id="431" r:id="rId80"/>
    <p:sldId id="432" r:id="rId81"/>
    <p:sldId id="433" r:id="rId82"/>
    <p:sldId id="434" r:id="rId83"/>
    <p:sldId id="435" r:id="rId84"/>
    <p:sldId id="436" r:id="rId85"/>
    <p:sldId id="437" r:id="rId86"/>
    <p:sldId id="412" r:id="rId87"/>
    <p:sldId id="324" r:id="rId88"/>
    <p:sldId id="341" r:id="rId89"/>
    <p:sldId id="342" r:id="rId90"/>
    <p:sldId id="413" r:id="rId91"/>
    <p:sldId id="414" r:id="rId92"/>
    <p:sldId id="415" r:id="rId93"/>
    <p:sldId id="346" r:id="rId94"/>
    <p:sldId id="347" r:id="rId95"/>
    <p:sldId id="348" r:id="rId96"/>
    <p:sldId id="363" r:id="rId97"/>
    <p:sldId id="364" r:id="rId98"/>
    <p:sldId id="365" r:id="rId99"/>
    <p:sldId id="366" r:id="rId100"/>
    <p:sldId id="343" r:id="rId101"/>
    <p:sldId id="440" r:id="rId102"/>
    <p:sldId id="439" r:id="rId103"/>
  </p:sldIdLst>
  <p:sldSz cx="9144000" cy="6858000" type="screen4x3"/>
  <p:notesSz cx="7099300" cy="10234613"/>
  <p:embeddedFontLst>
    <p:embeddedFont>
      <p:font typeface="Consolas" panose="020B0609020204030204" pitchFamily="49" charset="0"/>
      <p:regular r:id="rId105"/>
      <p:bold r:id="rId106"/>
      <p:italic r:id="rId107"/>
      <p:boldItalic r:id="rId108"/>
    </p:embeddedFont>
    <p:embeddedFont>
      <p:font typeface="Wingdings 3" panose="05040102010807070707" pitchFamily="18" charset="2"/>
      <p:regular r:id="rId109"/>
    </p:embeddedFont>
    <p:embeddedFont>
      <p:font typeface="Calibri" panose="020F0502020204030204" pitchFamily="34" charset="0"/>
      <p:regular r:id="rId110"/>
      <p:bold r:id="rId111"/>
      <p:italic r:id="rId112"/>
      <p:boldItalic r:id="rId113"/>
    </p:embeddedFont>
    <p:embeddedFont>
      <p:font typeface="Corbel" panose="020B0503020204020204" pitchFamily="34" charset="0"/>
      <p:regular r:id="rId114"/>
      <p:bold r:id="rId115"/>
      <p:italic r:id="rId116"/>
      <p:boldItalic r:id="rId117"/>
    </p:embeddedFont>
    <p:embeddedFont>
      <p:font typeface="Trebuchet MS" panose="020B0603020202020204" pitchFamily="34" charset="0"/>
      <p:regular r:id="rId118"/>
      <p:bold r:id="rId119"/>
      <p:italic r:id="rId120"/>
      <p:boldItalic r:id="rId121"/>
    </p:embeddedFont>
    <p:embeddedFont>
      <p:font typeface="Gill Sans MT" panose="020B0604020202020204" charset="0"/>
      <p:regular r:id="rId122"/>
      <p:bold r:id="rId123"/>
      <p:italic r:id="rId124"/>
      <p:boldItalic r:id="rId125"/>
    </p:embeddedFont>
    <p:embeddedFont>
      <p:font typeface="ＭＳ Ｐゴシック" panose="020B0600070205080204" pitchFamily="34" charset="-128"/>
      <p:regular r:id="rId126"/>
    </p:embeddedFont>
    <p:embeddedFont>
      <p:font typeface="Helvetica" panose="020B0604020202020204" pitchFamily="34" charset="0"/>
      <p:regular r:id="rId127"/>
      <p:bold r:id="rId128"/>
      <p:italic r:id="rId129"/>
      <p:boldItalic r:id="rId130"/>
    </p:embeddedFont>
    <p:embeddedFont>
      <p:font typeface="Times" panose="02020603050405020304" pitchFamily="18" charset="0"/>
      <p:regular r:id="rId131"/>
      <p:bold r:id="rId132"/>
      <p:italic r:id="rId133"/>
      <p:boldItalic r:id="rId134"/>
    </p:embeddedFont>
  </p:embeddedFontLst>
  <p:defaultTextStyle>
    <a:defPPr>
      <a:defRPr lang="de-DE"/>
    </a:defPPr>
    <a:lvl1pPr algn="l" rtl="0" fontAlgn="base">
      <a:spcBef>
        <a:spcPct val="50000"/>
      </a:spcBef>
      <a:spcAft>
        <a:spcPct val="0"/>
      </a:spcAft>
      <a:buClr>
        <a:schemeClr val="tx1"/>
      </a:buClr>
      <a:buSzPct val="85000"/>
      <a:buFont typeface="Wingdings 3" pitchFamily="18" charset="2"/>
      <a:defRPr sz="2000" kern="1200">
        <a:solidFill>
          <a:schemeClr val="tx1"/>
        </a:solidFill>
        <a:latin typeface="Arial" charset="0"/>
        <a:ea typeface="+mn-ea"/>
        <a:cs typeface="+mn-cs"/>
      </a:defRPr>
    </a:lvl1pPr>
    <a:lvl2pPr marL="457200" algn="l" rtl="0" fontAlgn="base">
      <a:spcBef>
        <a:spcPct val="50000"/>
      </a:spcBef>
      <a:spcAft>
        <a:spcPct val="0"/>
      </a:spcAft>
      <a:buClr>
        <a:schemeClr val="tx1"/>
      </a:buClr>
      <a:buSzPct val="85000"/>
      <a:buFont typeface="Wingdings 3" pitchFamily="18" charset="2"/>
      <a:defRPr sz="2000" kern="1200">
        <a:solidFill>
          <a:schemeClr val="tx1"/>
        </a:solidFill>
        <a:latin typeface="Arial" charset="0"/>
        <a:ea typeface="+mn-ea"/>
        <a:cs typeface="+mn-cs"/>
      </a:defRPr>
    </a:lvl2pPr>
    <a:lvl3pPr marL="914400" algn="l" rtl="0" fontAlgn="base">
      <a:spcBef>
        <a:spcPct val="50000"/>
      </a:spcBef>
      <a:spcAft>
        <a:spcPct val="0"/>
      </a:spcAft>
      <a:buClr>
        <a:schemeClr val="tx1"/>
      </a:buClr>
      <a:buSzPct val="85000"/>
      <a:buFont typeface="Wingdings 3" pitchFamily="18" charset="2"/>
      <a:defRPr sz="2000" kern="1200">
        <a:solidFill>
          <a:schemeClr val="tx1"/>
        </a:solidFill>
        <a:latin typeface="Arial" charset="0"/>
        <a:ea typeface="+mn-ea"/>
        <a:cs typeface="+mn-cs"/>
      </a:defRPr>
    </a:lvl3pPr>
    <a:lvl4pPr marL="1371600" algn="l" rtl="0" fontAlgn="base">
      <a:spcBef>
        <a:spcPct val="50000"/>
      </a:spcBef>
      <a:spcAft>
        <a:spcPct val="0"/>
      </a:spcAft>
      <a:buClr>
        <a:schemeClr val="tx1"/>
      </a:buClr>
      <a:buSzPct val="85000"/>
      <a:buFont typeface="Wingdings 3" pitchFamily="18" charset="2"/>
      <a:defRPr sz="2000" kern="1200">
        <a:solidFill>
          <a:schemeClr val="tx1"/>
        </a:solidFill>
        <a:latin typeface="Arial" charset="0"/>
        <a:ea typeface="+mn-ea"/>
        <a:cs typeface="+mn-cs"/>
      </a:defRPr>
    </a:lvl4pPr>
    <a:lvl5pPr marL="1828800" algn="l" rtl="0" fontAlgn="base">
      <a:spcBef>
        <a:spcPct val="50000"/>
      </a:spcBef>
      <a:spcAft>
        <a:spcPct val="0"/>
      </a:spcAft>
      <a:buClr>
        <a:schemeClr val="tx1"/>
      </a:buClr>
      <a:buSzPct val="85000"/>
      <a:buFont typeface="Wingdings 3" pitchFamily="18" charset="2"/>
      <a:defRPr sz="2000" kern="1200">
        <a:solidFill>
          <a:schemeClr val="tx1"/>
        </a:solidFill>
        <a:latin typeface="Arial" charset="0"/>
        <a:ea typeface="+mn-ea"/>
        <a:cs typeface="+mn-cs"/>
      </a:defRPr>
    </a:lvl5pPr>
    <a:lvl6pPr marL="2286000" algn="l" defTabSz="914400" rtl="0" eaLnBrk="1" latinLnBrk="0" hangingPunct="1">
      <a:defRPr sz="2000" kern="1200">
        <a:solidFill>
          <a:schemeClr val="tx1"/>
        </a:solidFill>
        <a:latin typeface="Arial" charset="0"/>
        <a:ea typeface="+mn-ea"/>
        <a:cs typeface="+mn-cs"/>
      </a:defRPr>
    </a:lvl6pPr>
    <a:lvl7pPr marL="2743200" algn="l" defTabSz="914400" rtl="0" eaLnBrk="1" latinLnBrk="0" hangingPunct="1">
      <a:defRPr sz="2000" kern="1200">
        <a:solidFill>
          <a:schemeClr val="tx1"/>
        </a:solidFill>
        <a:latin typeface="Arial" charset="0"/>
        <a:ea typeface="+mn-ea"/>
        <a:cs typeface="+mn-cs"/>
      </a:defRPr>
    </a:lvl7pPr>
    <a:lvl8pPr marL="3200400" algn="l" defTabSz="914400" rtl="0" eaLnBrk="1" latinLnBrk="0" hangingPunct="1">
      <a:defRPr sz="2000" kern="1200">
        <a:solidFill>
          <a:schemeClr val="tx1"/>
        </a:solidFill>
        <a:latin typeface="Arial" charset="0"/>
        <a:ea typeface="+mn-ea"/>
        <a:cs typeface="+mn-cs"/>
      </a:defRPr>
    </a:lvl8pPr>
    <a:lvl9pPr marL="3657600" algn="l" defTabSz="914400" rtl="0" eaLnBrk="1" latinLnBrk="0" hangingPunct="1">
      <a:defRPr sz="20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00"/>
    <a:srgbClr val="3C6080"/>
    <a:srgbClr val="00CCFF"/>
    <a:srgbClr val="000000"/>
    <a:srgbClr val="1E539E"/>
    <a:srgbClr val="21229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5300" autoAdjust="0"/>
    <p:restoredTop sz="94660"/>
  </p:normalViewPr>
  <p:slideViewPr>
    <p:cSldViewPr snapToGrid="0" snapToObjects="1">
      <p:cViewPr varScale="1">
        <p:scale>
          <a:sx n="73" d="100"/>
          <a:sy n="73" d="100"/>
        </p:scale>
        <p:origin x="-74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117" Type="http://schemas.openxmlformats.org/officeDocument/2006/relationships/font" Target="fonts/font13.fntdata"/><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112" Type="http://schemas.openxmlformats.org/officeDocument/2006/relationships/font" Target="fonts/font8.fntdata"/><Relationship Id="rId133" Type="http://schemas.openxmlformats.org/officeDocument/2006/relationships/font" Target="fonts/font29.fntdata"/><Relationship Id="rId138" Type="http://schemas.openxmlformats.org/officeDocument/2006/relationships/tableStyles" Target="tableStyles.xml"/><Relationship Id="rId16" Type="http://schemas.openxmlformats.org/officeDocument/2006/relationships/slide" Target="slides/slide13.xml"/><Relationship Id="rId107" Type="http://schemas.openxmlformats.org/officeDocument/2006/relationships/font" Target="fonts/font3.fntdata"/><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102" Type="http://schemas.openxmlformats.org/officeDocument/2006/relationships/slide" Target="slides/slide99.xml"/><Relationship Id="rId123" Type="http://schemas.openxmlformats.org/officeDocument/2006/relationships/font" Target="fonts/font19.fntdata"/><Relationship Id="rId128" Type="http://schemas.openxmlformats.org/officeDocument/2006/relationships/font" Target="fonts/font24.fntdata"/><Relationship Id="rId5" Type="http://schemas.openxmlformats.org/officeDocument/2006/relationships/slide" Target="slides/slide2.xml"/><Relationship Id="rId90" Type="http://schemas.openxmlformats.org/officeDocument/2006/relationships/slide" Target="slides/slide87.xml"/><Relationship Id="rId95" Type="http://schemas.openxmlformats.org/officeDocument/2006/relationships/slide" Target="slides/slide92.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font" Target="fonts/font1.fntdata"/><Relationship Id="rId113" Type="http://schemas.openxmlformats.org/officeDocument/2006/relationships/font" Target="fonts/font9.fntdata"/><Relationship Id="rId118" Type="http://schemas.openxmlformats.org/officeDocument/2006/relationships/font" Target="fonts/font14.fntdata"/><Relationship Id="rId126" Type="http://schemas.openxmlformats.org/officeDocument/2006/relationships/font" Target="fonts/font22.fntdata"/><Relationship Id="rId134" Type="http://schemas.openxmlformats.org/officeDocument/2006/relationships/font" Target="fonts/font30.fntdata"/><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93" Type="http://schemas.openxmlformats.org/officeDocument/2006/relationships/slide" Target="slides/slide90.xml"/><Relationship Id="rId98" Type="http://schemas.openxmlformats.org/officeDocument/2006/relationships/slide" Target="slides/slide95.xml"/><Relationship Id="rId121" Type="http://schemas.openxmlformats.org/officeDocument/2006/relationships/font" Target="fonts/font17.fntdata"/><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103" Type="http://schemas.openxmlformats.org/officeDocument/2006/relationships/slide" Target="slides/slide100.xml"/><Relationship Id="rId108" Type="http://schemas.openxmlformats.org/officeDocument/2006/relationships/font" Target="fonts/font4.fntdata"/><Relationship Id="rId116" Type="http://schemas.openxmlformats.org/officeDocument/2006/relationships/font" Target="fonts/font12.fntdata"/><Relationship Id="rId124" Type="http://schemas.openxmlformats.org/officeDocument/2006/relationships/font" Target="fonts/font20.fntdata"/><Relationship Id="rId129" Type="http://schemas.openxmlformats.org/officeDocument/2006/relationships/font" Target="fonts/font25.fntdata"/><Relationship Id="rId137" Type="http://schemas.openxmlformats.org/officeDocument/2006/relationships/theme" Target="theme/theme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slide" Target="slides/slide88.xml"/><Relationship Id="rId96" Type="http://schemas.openxmlformats.org/officeDocument/2006/relationships/slide" Target="slides/slide93.xml"/><Relationship Id="rId111" Type="http://schemas.openxmlformats.org/officeDocument/2006/relationships/font" Target="fonts/font7.fntdata"/><Relationship Id="rId132" Type="http://schemas.openxmlformats.org/officeDocument/2006/relationships/font" Target="fonts/font28.fntdata"/><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6" Type="http://schemas.openxmlformats.org/officeDocument/2006/relationships/font" Target="fonts/font2.fntdata"/><Relationship Id="rId114" Type="http://schemas.openxmlformats.org/officeDocument/2006/relationships/font" Target="fonts/font10.fntdata"/><Relationship Id="rId119" Type="http://schemas.openxmlformats.org/officeDocument/2006/relationships/font" Target="fonts/font15.fntdata"/><Relationship Id="rId127" Type="http://schemas.openxmlformats.org/officeDocument/2006/relationships/font" Target="fonts/font23.fntdata"/><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slide" Target="slides/slide98.xml"/><Relationship Id="rId122" Type="http://schemas.openxmlformats.org/officeDocument/2006/relationships/font" Target="fonts/font18.fntdata"/><Relationship Id="rId130" Type="http://schemas.openxmlformats.org/officeDocument/2006/relationships/font" Target="fonts/font26.fntdata"/><Relationship Id="rId135"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109" Type="http://schemas.openxmlformats.org/officeDocument/2006/relationships/font" Target="fonts/font5.fntdata"/><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notesMaster" Target="notesMasters/notesMaster1.xml"/><Relationship Id="rId120" Type="http://schemas.openxmlformats.org/officeDocument/2006/relationships/font" Target="fonts/font16.fntdata"/><Relationship Id="rId125" Type="http://schemas.openxmlformats.org/officeDocument/2006/relationships/font" Target="fonts/font21.fntdata"/><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110" Type="http://schemas.openxmlformats.org/officeDocument/2006/relationships/font" Target="fonts/font6.fntdata"/><Relationship Id="rId115" Type="http://schemas.openxmlformats.org/officeDocument/2006/relationships/font" Target="fonts/font11.fntdata"/><Relationship Id="rId131" Type="http://schemas.openxmlformats.org/officeDocument/2006/relationships/font" Target="fonts/font27.fntdata"/><Relationship Id="rId136" Type="http://schemas.openxmlformats.org/officeDocument/2006/relationships/viewProps" Target="viewProps.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4AEA1E-34D4-4127-BE6B-EA499BA520A4}" type="doc">
      <dgm:prSet loTypeId="urn:microsoft.com/office/officeart/2005/8/layout/radial1" loCatId="relationship" qsTypeId="urn:microsoft.com/office/officeart/2005/8/quickstyle/simple1" qsCatId="simple" csTypeId="urn:microsoft.com/office/officeart/2005/8/colors/accent1_2" csCatId="accent1"/>
      <dgm:spPr/>
    </dgm:pt>
    <dgm:pt modelId="{8A6D2FE9-B4D4-4E32-8173-F7AE10F9DC8E}">
      <dgm:prSet/>
      <dgm:spPr/>
      <dgm:t>
        <a:bodyPr/>
        <a:lstStyle/>
        <a:p>
          <a:pPr marL="0" marR="0" lvl="0" indent="0" algn="ctr" defTabSz="914400" rtl="0" eaLnBrk="1" fontAlgn="base" latinLnBrk="0" hangingPunct="1">
            <a:lnSpc>
              <a:spcPct val="100000"/>
            </a:lnSpc>
            <a:spcBef>
              <a:spcPct val="50000"/>
            </a:spcBef>
            <a:spcAft>
              <a:spcPct val="0"/>
            </a:spcAft>
            <a:buClr>
              <a:schemeClr val="tx1"/>
            </a:buClr>
            <a:buSzPct val="85000"/>
            <a:buFont typeface="Wingdings 3" pitchFamily="18" charset="2"/>
            <a:buNone/>
            <a:tabLst/>
          </a:pPr>
          <a:r>
            <a:rPr kumimoji="0" lang="de-DE" altLang="de-DE" b="0" i="0" u="none" strike="noStrike" cap="none" normalizeH="0" baseline="0" smtClean="0">
              <a:ln>
                <a:noFill/>
              </a:ln>
              <a:solidFill>
                <a:schemeClr val="tx1"/>
              </a:solidFill>
              <a:effectLst/>
              <a:latin typeface="Arial" charset="0"/>
            </a:rPr>
            <a:t>Diagnosis</a:t>
          </a:r>
        </a:p>
      </dgm:t>
    </dgm:pt>
    <dgm:pt modelId="{49AB5675-5351-4050-924C-E31C9F391F55}" type="parTrans" cxnId="{507A1A87-4422-44DA-B92F-5A4033F94D4D}">
      <dgm:prSet/>
      <dgm:spPr/>
    </dgm:pt>
    <dgm:pt modelId="{C97CE0C4-DD7A-468F-AC0B-1D6B00EDA844}" type="sibTrans" cxnId="{507A1A87-4422-44DA-B92F-5A4033F94D4D}">
      <dgm:prSet/>
      <dgm:spPr/>
    </dgm:pt>
    <dgm:pt modelId="{3E29DA00-7D5C-45AA-BEB1-A8474D9D5736}">
      <dgm:prSet/>
      <dgm:spPr/>
      <dgm:t>
        <a:bodyPr/>
        <a:lstStyle/>
        <a:p>
          <a:pPr marL="0" marR="0" lvl="0" indent="0" algn="ctr" defTabSz="914400" rtl="0" eaLnBrk="1" fontAlgn="base" latinLnBrk="0" hangingPunct="1">
            <a:lnSpc>
              <a:spcPct val="100000"/>
            </a:lnSpc>
            <a:spcBef>
              <a:spcPct val="50000"/>
            </a:spcBef>
            <a:spcAft>
              <a:spcPct val="0"/>
            </a:spcAft>
            <a:buClr>
              <a:schemeClr val="tx1"/>
            </a:buClr>
            <a:buSzPct val="85000"/>
            <a:buFont typeface="Wingdings 3" pitchFamily="18" charset="2"/>
            <a:buNone/>
            <a:tabLst/>
          </a:pPr>
          <a:r>
            <a:rPr kumimoji="0" lang="de-DE" altLang="de-DE" b="0" i="0" u="none" strike="noStrike" cap="none" normalizeH="0" baseline="0" smtClean="0">
              <a:ln>
                <a:noFill/>
              </a:ln>
              <a:solidFill>
                <a:schemeClr val="tx1"/>
              </a:solidFill>
              <a:effectLst/>
              <a:latin typeface="Arial" charset="0"/>
            </a:rPr>
            <a:t>Anatomy</a:t>
          </a:r>
        </a:p>
      </dgm:t>
    </dgm:pt>
    <dgm:pt modelId="{38FBC3E5-0D60-40DB-B7DA-7F131ED6F80D}" type="parTrans" cxnId="{CAB6A502-29F7-4CA1-92C0-E22D8FC7C375}">
      <dgm:prSet/>
      <dgm:spPr/>
      <dgm:t>
        <a:bodyPr/>
        <a:lstStyle/>
        <a:p>
          <a:endParaRPr lang="de-DE"/>
        </a:p>
      </dgm:t>
    </dgm:pt>
    <dgm:pt modelId="{81B26346-E18B-4E6E-B95F-25641A65C4B6}" type="sibTrans" cxnId="{CAB6A502-29F7-4CA1-92C0-E22D8FC7C375}">
      <dgm:prSet/>
      <dgm:spPr/>
    </dgm:pt>
    <dgm:pt modelId="{C30227C7-BD9D-4FD9-9EA0-85128E39A11B}">
      <dgm:prSet/>
      <dgm:spPr/>
      <dgm:t>
        <a:bodyPr/>
        <a:lstStyle/>
        <a:p>
          <a:pPr marL="0" marR="0" lvl="0" indent="0" algn="ctr" defTabSz="914400" rtl="0" eaLnBrk="1" fontAlgn="base" latinLnBrk="0" hangingPunct="1">
            <a:lnSpc>
              <a:spcPct val="100000"/>
            </a:lnSpc>
            <a:spcBef>
              <a:spcPct val="50000"/>
            </a:spcBef>
            <a:spcAft>
              <a:spcPct val="0"/>
            </a:spcAft>
            <a:buClr>
              <a:schemeClr val="tx1"/>
            </a:buClr>
            <a:buSzPct val="85000"/>
            <a:buFont typeface="Wingdings 3" pitchFamily="18" charset="2"/>
            <a:buNone/>
            <a:tabLst/>
          </a:pPr>
          <a:r>
            <a:rPr kumimoji="0" lang="de-DE" altLang="de-DE" b="0" i="0" u="none" strike="noStrike" cap="none" normalizeH="0" baseline="0" smtClean="0">
              <a:ln>
                <a:noFill/>
              </a:ln>
              <a:solidFill>
                <a:schemeClr val="tx1"/>
              </a:solidFill>
              <a:effectLst/>
              <a:latin typeface="Arial" charset="0"/>
            </a:rPr>
            <a:t>Perfusion</a:t>
          </a:r>
        </a:p>
      </dgm:t>
    </dgm:pt>
    <dgm:pt modelId="{6DF43162-29F2-488B-B899-198A2FC6D1D4}" type="parTrans" cxnId="{AAD23DF7-AA23-40D9-914A-2E5C7819D3E3}">
      <dgm:prSet/>
      <dgm:spPr/>
      <dgm:t>
        <a:bodyPr/>
        <a:lstStyle/>
        <a:p>
          <a:endParaRPr lang="de-DE"/>
        </a:p>
      </dgm:t>
    </dgm:pt>
    <dgm:pt modelId="{48B0F6D2-DD08-4784-B4FD-DB35D2C51B42}" type="sibTrans" cxnId="{AAD23DF7-AA23-40D9-914A-2E5C7819D3E3}">
      <dgm:prSet/>
      <dgm:spPr/>
    </dgm:pt>
    <dgm:pt modelId="{E641E6E1-6F46-45D9-81CC-443139D8CB82}">
      <dgm:prSet/>
      <dgm:spPr/>
      <dgm:t>
        <a:bodyPr/>
        <a:lstStyle/>
        <a:p>
          <a:pPr marL="0" marR="0" lvl="0" indent="0" algn="ctr" defTabSz="914400" rtl="0" eaLnBrk="1" fontAlgn="base" latinLnBrk="0" hangingPunct="1">
            <a:lnSpc>
              <a:spcPct val="100000"/>
            </a:lnSpc>
            <a:spcBef>
              <a:spcPct val="50000"/>
            </a:spcBef>
            <a:spcAft>
              <a:spcPct val="0"/>
            </a:spcAft>
            <a:buClr>
              <a:schemeClr val="tx1"/>
            </a:buClr>
            <a:buSzPct val="85000"/>
            <a:buFont typeface="Wingdings 3" pitchFamily="18" charset="2"/>
            <a:buNone/>
            <a:tabLst/>
          </a:pPr>
          <a:r>
            <a:rPr kumimoji="0" lang="de-DE" altLang="de-DE" b="0" i="0" u="none" strike="noStrike" cap="none" normalizeH="0" baseline="0" smtClean="0">
              <a:ln>
                <a:noFill/>
              </a:ln>
              <a:solidFill>
                <a:schemeClr val="tx1"/>
              </a:solidFill>
              <a:effectLst/>
              <a:latin typeface="Arial" charset="0"/>
            </a:rPr>
            <a:t>Diffusion</a:t>
          </a:r>
        </a:p>
      </dgm:t>
    </dgm:pt>
    <dgm:pt modelId="{5D5CBB96-2BC7-4ACD-9CC5-167CAEF84F96}" type="parTrans" cxnId="{50814C30-C905-4603-AED7-9168D504D7AF}">
      <dgm:prSet/>
      <dgm:spPr/>
      <dgm:t>
        <a:bodyPr/>
        <a:lstStyle/>
        <a:p>
          <a:endParaRPr lang="de-DE"/>
        </a:p>
      </dgm:t>
    </dgm:pt>
    <dgm:pt modelId="{5E3248BF-031B-45CE-9782-7CD6AF93B63D}" type="sibTrans" cxnId="{50814C30-C905-4603-AED7-9168D504D7AF}">
      <dgm:prSet/>
      <dgm:spPr/>
    </dgm:pt>
    <dgm:pt modelId="{60A6465A-EF7A-4F4E-B85B-E2867F95CFE3}">
      <dgm:prSet/>
      <dgm:spPr/>
      <dgm:t>
        <a:bodyPr/>
        <a:lstStyle/>
        <a:p>
          <a:pPr marL="0" marR="0" lvl="0" indent="0" algn="ctr" defTabSz="914400" rtl="0" eaLnBrk="1" fontAlgn="base" latinLnBrk="0" hangingPunct="1">
            <a:lnSpc>
              <a:spcPct val="100000"/>
            </a:lnSpc>
            <a:spcBef>
              <a:spcPct val="50000"/>
            </a:spcBef>
            <a:spcAft>
              <a:spcPct val="0"/>
            </a:spcAft>
            <a:buClr>
              <a:schemeClr val="tx1"/>
            </a:buClr>
            <a:buSzPct val="85000"/>
            <a:buFont typeface="Wingdings 3" pitchFamily="18" charset="2"/>
            <a:buNone/>
            <a:tabLst/>
          </a:pPr>
          <a:r>
            <a:rPr kumimoji="0" lang="de-DE" altLang="de-DE" b="0" i="0" u="none" strike="noStrike" cap="none" normalizeH="0" baseline="0" smtClean="0">
              <a:ln>
                <a:noFill/>
              </a:ln>
              <a:solidFill>
                <a:schemeClr val="tx1"/>
              </a:solidFill>
              <a:effectLst/>
              <a:latin typeface="Arial" charset="0"/>
            </a:rPr>
            <a:t>Spectro</a:t>
          </a:r>
        </a:p>
      </dgm:t>
    </dgm:pt>
    <dgm:pt modelId="{1A024AAC-22B3-463F-B37A-ABD876DFA0AE}" type="parTrans" cxnId="{1A0D09A8-3A95-4785-A641-3E28F21B3522}">
      <dgm:prSet/>
      <dgm:spPr/>
      <dgm:t>
        <a:bodyPr/>
        <a:lstStyle/>
        <a:p>
          <a:endParaRPr lang="de-DE"/>
        </a:p>
      </dgm:t>
    </dgm:pt>
    <dgm:pt modelId="{0BCD027F-FB48-4933-9EB9-A0A57F22F9A6}" type="sibTrans" cxnId="{1A0D09A8-3A95-4785-A641-3E28F21B3522}">
      <dgm:prSet/>
      <dgm:spPr/>
    </dgm:pt>
    <dgm:pt modelId="{B3029B84-E4DE-492D-BBCD-AA4FD0D1537D}">
      <dgm:prSet/>
      <dgm:spPr/>
      <dgm:t>
        <a:bodyPr/>
        <a:lstStyle/>
        <a:p>
          <a:pPr marL="0" marR="0" lvl="0" indent="0" algn="ctr" defTabSz="914400" rtl="0" eaLnBrk="1" fontAlgn="base" latinLnBrk="0" hangingPunct="1">
            <a:lnSpc>
              <a:spcPct val="100000"/>
            </a:lnSpc>
            <a:spcBef>
              <a:spcPct val="50000"/>
            </a:spcBef>
            <a:spcAft>
              <a:spcPct val="0"/>
            </a:spcAft>
            <a:buClr>
              <a:schemeClr val="tx1"/>
            </a:buClr>
            <a:buSzPct val="85000"/>
            <a:buFont typeface="Wingdings 3" pitchFamily="18" charset="2"/>
            <a:buNone/>
            <a:tabLst/>
          </a:pPr>
          <a:r>
            <a:rPr kumimoji="0" lang="de-DE" altLang="de-DE" b="0" i="0" u="none" strike="noStrike" cap="none" normalizeH="0" baseline="0" smtClean="0">
              <a:ln>
                <a:noFill/>
              </a:ln>
              <a:solidFill>
                <a:schemeClr val="tx1"/>
              </a:solidFill>
              <a:effectLst/>
              <a:latin typeface="Arial" charset="0"/>
            </a:rPr>
            <a:t>Flow</a:t>
          </a:r>
        </a:p>
      </dgm:t>
    </dgm:pt>
    <dgm:pt modelId="{63E0354F-BE0B-4E36-9E26-EDC4E515F689}" type="parTrans" cxnId="{E1676183-97C6-4E1A-B431-483424C80518}">
      <dgm:prSet/>
      <dgm:spPr/>
      <dgm:t>
        <a:bodyPr/>
        <a:lstStyle/>
        <a:p>
          <a:endParaRPr lang="de-DE"/>
        </a:p>
      </dgm:t>
    </dgm:pt>
    <dgm:pt modelId="{E89C8DA2-0A0E-4DC1-A3E6-5BDC9F055843}" type="sibTrans" cxnId="{E1676183-97C6-4E1A-B431-483424C80518}">
      <dgm:prSet/>
      <dgm:spPr/>
    </dgm:pt>
    <dgm:pt modelId="{010A2B13-F6DB-4A2B-8DA9-4AA7E0EB79EC}">
      <dgm:prSet/>
      <dgm:spPr/>
      <dgm:t>
        <a:bodyPr/>
        <a:lstStyle/>
        <a:p>
          <a:pPr marL="0" marR="0" lvl="0" indent="0" algn="ctr" defTabSz="914400" rtl="0" eaLnBrk="1" fontAlgn="base" latinLnBrk="0" hangingPunct="1">
            <a:lnSpc>
              <a:spcPct val="100000"/>
            </a:lnSpc>
            <a:spcBef>
              <a:spcPct val="50000"/>
            </a:spcBef>
            <a:spcAft>
              <a:spcPct val="0"/>
            </a:spcAft>
            <a:buClr>
              <a:schemeClr val="tx1"/>
            </a:buClr>
            <a:buSzPct val="85000"/>
            <a:buFont typeface="Wingdings 3" pitchFamily="18" charset="2"/>
            <a:buNone/>
            <a:tabLst/>
          </a:pPr>
          <a:r>
            <a:rPr kumimoji="0" lang="de-DE" altLang="de-DE" b="0" i="0" u="none" strike="noStrike" cap="none" normalizeH="0" baseline="0" smtClean="0">
              <a:ln>
                <a:noFill/>
              </a:ln>
              <a:solidFill>
                <a:schemeClr val="tx1"/>
              </a:solidFill>
              <a:effectLst/>
              <a:latin typeface="Arial" charset="0"/>
            </a:rPr>
            <a:t>Function</a:t>
          </a:r>
        </a:p>
      </dgm:t>
    </dgm:pt>
    <dgm:pt modelId="{21F17D52-BE52-4D33-B3FD-991E97FBF47F}" type="parTrans" cxnId="{AF7A323E-98CE-4F57-BC0B-8FED76090A77}">
      <dgm:prSet/>
      <dgm:spPr/>
      <dgm:t>
        <a:bodyPr/>
        <a:lstStyle/>
        <a:p>
          <a:endParaRPr lang="de-DE"/>
        </a:p>
      </dgm:t>
    </dgm:pt>
    <dgm:pt modelId="{F28C8BED-9372-4291-BAA1-C0C6512DFAB2}" type="sibTrans" cxnId="{AF7A323E-98CE-4F57-BC0B-8FED76090A77}">
      <dgm:prSet/>
      <dgm:spPr/>
    </dgm:pt>
    <dgm:pt modelId="{E2A1A9F5-45B2-4FB3-80D6-7A2252A2A8FB}" type="pres">
      <dgm:prSet presAssocID="{8F4AEA1E-34D4-4127-BE6B-EA499BA520A4}" presName="cycle" presStyleCnt="0">
        <dgm:presLayoutVars>
          <dgm:chMax val="1"/>
          <dgm:dir/>
          <dgm:animLvl val="ctr"/>
          <dgm:resizeHandles val="exact"/>
        </dgm:presLayoutVars>
      </dgm:prSet>
      <dgm:spPr/>
    </dgm:pt>
    <dgm:pt modelId="{3918A88F-5DB2-4053-BDF1-14EFB054D766}" type="pres">
      <dgm:prSet presAssocID="{8A6D2FE9-B4D4-4E32-8173-F7AE10F9DC8E}" presName="centerShape" presStyleLbl="node0" presStyleIdx="0" presStyleCnt="1"/>
      <dgm:spPr/>
      <dgm:t>
        <a:bodyPr/>
        <a:lstStyle/>
        <a:p>
          <a:endParaRPr lang="de-DE"/>
        </a:p>
      </dgm:t>
    </dgm:pt>
    <dgm:pt modelId="{0BEE21F9-0380-4A7C-9B6F-C2A5F91CC994}" type="pres">
      <dgm:prSet presAssocID="{38FBC3E5-0D60-40DB-B7DA-7F131ED6F80D}" presName="Name9" presStyleLbl="parChTrans1D2" presStyleIdx="0" presStyleCnt="6"/>
      <dgm:spPr/>
      <dgm:t>
        <a:bodyPr/>
        <a:lstStyle/>
        <a:p>
          <a:endParaRPr lang="de-DE"/>
        </a:p>
      </dgm:t>
    </dgm:pt>
    <dgm:pt modelId="{06A5B8AB-ABB4-4012-B367-95372CF94A26}" type="pres">
      <dgm:prSet presAssocID="{38FBC3E5-0D60-40DB-B7DA-7F131ED6F80D}" presName="connTx" presStyleLbl="parChTrans1D2" presStyleIdx="0" presStyleCnt="6"/>
      <dgm:spPr/>
      <dgm:t>
        <a:bodyPr/>
        <a:lstStyle/>
        <a:p>
          <a:endParaRPr lang="de-DE"/>
        </a:p>
      </dgm:t>
    </dgm:pt>
    <dgm:pt modelId="{6570FA13-55D6-4B37-8BEF-8E553FF59F3F}" type="pres">
      <dgm:prSet presAssocID="{3E29DA00-7D5C-45AA-BEB1-A8474D9D5736}" presName="node" presStyleLbl="node1" presStyleIdx="0" presStyleCnt="6">
        <dgm:presLayoutVars>
          <dgm:bulletEnabled val="1"/>
        </dgm:presLayoutVars>
      </dgm:prSet>
      <dgm:spPr/>
      <dgm:t>
        <a:bodyPr/>
        <a:lstStyle/>
        <a:p>
          <a:endParaRPr lang="de-DE"/>
        </a:p>
      </dgm:t>
    </dgm:pt>
    <dgm:pt modelId="{A24C34FD-1C8E-463E-BE75-F4AE688017ED}" type="pres">
      <dgm:prSet presAssocID="{6DF43162-29F2-488B-B899-198A2FC6D1D4}" presName="Name9" presStyleLbl="parChTrans1D2" presStyleIdx="1" presStyleCnt="6"/>
      <dgm:spPr/>
      <dgm:t>
        <a:bodyPr/>
        <a:lstStyle/>
        <a:p>
          <a:endParaRPr lang="de-DE"/>
        </a:p>
      </dgm:t>
    </dgm:pt>
    <dgm:pt modelId="{E8693128-BD6F-4896-9B89-1158C9094E51}" type="pres">
      <dgm:prSet presAssocID="{6DF43162-29F2-488B-B899-198A2FC6D1D4}" presName="connTx" presStyleLbl="parChTrans1D2" presStyleIdx="1" presStyleCnt="6"/>
      <dgm:spPr/>
      <dgm:t>
        <a:bodyPr/>
        <a:lstStyle/>
        <a:p>
          <a:endParaRPr lang="de-DE"/>
        </a:p>
      </dgm:t>
    </dgm:pt>
    <dgm:pt modelId="{EE534814-2795-41C1-9376-4684BC1E6A82}" type="pres">
      <dgm:prSet presAssocID="{C30227C7-BD9D-4FD9-9EA0-85128E39A11B}" presName="node" presStyleLbl="node1" presStyleIdx="1" presStyleCnt="6">
        <dgm:presLayoutVars>
          <dgm:bulletEnabled val="1"/>
        </dgm:presLayoutVars>
      </dgm:prSet>
      <dgm:spPr/>
      <dgm:t>
        <a:bodyPr/>
        <a:lstStyle/>
        <a:p>
          <a:endParaRPr lang="de-DE"/>
        </a:p>
      </dgm:t>
    </dgm:pt>
    <dgm:pt modelId="{B9F3B0B8-9D1E-467D-9B1C-052A98A33B46}" type="pres">
      <dgm:prSet presAssocID="{5D5CBB96-2BC7-4ACD-9CC5-167CAEF84F96}" presName="Name9" presStyleLbl="parChTrans1D2" presStyleIdx="2" presStyleCnt="6"/>
      <dgm:spPr/>
      <dgm:t>
        <a:bodyPr/>
        <a:lstStyle/>
        <a:p>
          <a:endParaRPr lang="de-DE"/>
        </a:p>
      </dgm:t>
    </dgm:pt>
    <dgm:pt modelId="{E3ED867C-DAC0-4544-A487-CDEEDDA96AAA}" type="pres">
      <dgm:prSet presAssocID="{5D5CBB96-2BC7-4ACD-9CC5-167CAEF84F96}" presName="connTx" presStyleLbl="parChTrans1D2" presStyleIdx="2" presStyleCnt="6"/>
      <dgm:spPr/>
      <dgm:t>
        <a:bodyPr/>
        <a:lstStyle/>
        <a:p>
          <a:endParaRPr lang="de-DE"/>
        </a:p>
      </dgm:t>
    </dgm:pt>
    <dgm:pt modelId="{DE14EB0A-C90F-4ABF-B6EA-072B84D5CDDD}" type="pres">
      <dgm:prSet presAssocID="{E641E6E1-6F46-45D9-81CC-443139D8CB82}" presName="node" presStyleLbl="node1" presStyleIdx="2" presStyleCnt="6">
        <dgm:presLayoutVars>
          <dgm:bulletEnabled val="1"/>
        </dgm:presLayoutVars>
      </dgm:prSet>
      <dgm:spPr/>
      <dgm:t>
        <a:bodyPr/>
        <a:lstStyle/>
        <a:p>
          <a:endParaRPr lang="de-DE"/>
        </a:p>
      </dgm:t>
    </dgm:pt>
    <dgm:pt modelId="{69D34BD8-91E8-4147-86F5-F26E2B279D68}" type="pres">
      <dgm:prSet presAssocID="{1A024AAC-22B3-463F-B37A-ABD876DFA0AE}" presName="Name9" presStyleLbl="parChTrans1D2" presStyleIdx="3" presStyleCnt="6"/>
      <dgm:spPr/>
      <dgm:t>
        <a:bodyPr/>
        <a:lstStyle/>
        <a:p>
          <a:endParaRPr lang="de-DE"/>
        </a:p>
      </dgm:t>
    </dgm:pt>
    <dgm:pt modelId="{8B246466-48A0-43BF-B615-30B69BDB83C9}" type="pres">
      <dgm:prSet presAssocID="{1A024AAC-22B3-463F-B37A-ABD876DFA0AE}" presName="connTx" presStyleLbl="parChTrans1D2" presStyleIdx="3" presStyleCnt="6"/>
      <dgm:spPr/>
      <dgm:t>
        <a:bodyPr/>
        <a:lstStyle/>
        <a:p>
          <a:endParaRPr lang="de-DE"/>
        </a:p>
      </dgm:t>
    </dgm:pt>
    <dgm:pt modelId="{CD51D038-8BEA-4DF5-84A1-D332B8606160}" type="pres">
      <dgm:prSet presAssocID="{60A6465A-EF7A-4F4E-B85B-E2867F95CFE3}" presName="node" presStyleLbl="node1" presStyleIdx="3" presStyleCnt="6">
        <dgm:presLayoutVars>
          <dgm:bulletEnabled val="1"/>
        </dgm:presLayoutVars>
      </dgm:prSet>
      <dgm:spPr/>
      <dgm:t>
        <a:bodyPr/>
        <a:lstStyle/>
        <a:p>
          <a:endParaRPr lang="de-DE"/>
        </a:p>
      </dgm:t>
    </dgm:pt>
    <dgm:pt modelId="{D360C05C-29CA-400A-A57D-CD0EDEE77C59}" type="pres">
      <dgm:prSet presAssocID="{63E0354F-BE0B-4E36-9E26-EDC4E515F689}" presName="Name9" presStyleLbl="parChTrans1D2" presStyleIdx="4" presStyleCnt="6"/>
      <dgm:spPr/>
      <dgm:t>
        <a:bodyPr/>
        <a:lstStyle/>
        <a:p>
          <a:endParaRPr lang="de-DE"/>
        </a:p>
      </dgm:t>
    </dgm:pt>
    <dgm:pt modelId="{98F7D2CB-7AF8-4CBD-AEC0-058304C2F39D}" type="pres">
      <dgm:prSet presAssocID="{63E0354F-BE0B-4E36-9E26-EDC4E515F689}" presName="connTx" presStyleLbl="parChTrans1D2" presStyleIdx="4" presStyleCnt="6"/>
      <dgm:spPr/>
      <dgm:t>
        <a:bodyPr/>
        <a:lstStyle/>
        <a:p>
          <a:endParaRPr lang="de-DE"/>
        </a:p>
      </dgm:t>
    </dgm:pt>
    <dgm:pt modelId="{6B5CC422-1F18-40F6-BF68-5BEF6463B998}" type="pres">
      <dgm:prSet presAssocID="{B3029B84-E4DE-492D-BBCD-AA4FD0D1537D}" presName="node" presStyleLbl="node1" presStyleIdx="4" presStyleCnt="6">
        <dgm:presLayoutVars>
          <dgm:bulletEnabled val="1"/>
        </dgm:presLayoutVars>
      </dgm:prSet>
      <dgm:spPr/>
      <dgm:t>
        <a:bodyPr/>
        <a:lstStyle/>
        <a:p>
          <a:endParaRPr lang="de-DE"/>
        </a:p>
      </dgm:t>
    </dgm:pt>
    <dgm:pt modelId="{D4897EB6-6E56-4A40-9A56-87D8AECBEECF}" type="pres">
      <dgm:prSet presAssocID="{21F17D52-BE52-4D33-B3FD-991E97FBF47F}" presName="Name9" presStyleLbl="parChTrans1D2" presStyleIdx="5" presStyleCnt="6"/>
      <dgm:spPr/>
      <dgm:t>
        <a:bodyPr/>
        <a:lstStyle/>
        <a:p>
          <a:endParaRPr lang="de-DE"/>
        </a:p>
      </dgm:t>
    </dgm:pt>
    <dgm:pt modelId="{023B76B6-7FE0-4DF2-BA10-0512BCE9C2A8}" type="pres">
      <dgm:prSet presAssocID="{21F17D52-BE52-4D33-B3FD-991E97FBF47F}" presName="connTx" presStyleLbl="parChTrans1D2" presStyleIdx="5" presStyleCnt="6"/>
      <dgm:spPr/>
      <dgm:t>
        <a:bodyPr/>
        <a:lstStyle/>
        <a:p>
          <a:endParaRPr lang="de-DE"/>
        </a:p>
      </dgm:t>
    </dgm:pt>
    <dgm:pt modelId="{B08AA630-3C10-4210-B0FA-1C9F9EBE6A9E}" type="pres">
      <dgm:prSet presAssocID="{010A2B13-F6DB-4A2B-8DA9-4AA7E0EB79EC}" presName="node" presStyleLbl="node1" presStyleIdx="5" presStyleCnt="6">
        <dgm:presLayoutVars>
          <dgm:bulletEnabled val="1"/>
        </dgm:presLayoutVars>
      </dgm:prSet>
      <dgm:spPr/>
      <dgm:t>
        <a:bodyPr/>
        <a:lstStyle/>
        <a:p>
          <a:endParaRPr lang="de-DE"/>
        </a:p>
      </dgm:t>
    </dgm:pt>
  </dgm:ptLst>
  <dgm:cxnLst>
    <dgm:cxn modelId="{C00605CE-B581-4A24-AA58-F23D7884A1BB}" type="presOf" srcId="{63E0354F-BE0B-4E36-9E26-EDC4E515F689}" destId="{98F7D2CB-7AF8-4CBD-AEC0-058304C2F39D}" srcOrd="1" destOrd="0" presId="urn:microsoft.com/office/officeart/2005/8/layout/radial1"/>
    <dgm:cxn modelId="{C7CAAA91-252A-4FFB-BC9C-9359A4CDAF8E}" type="presOf" srcId="{8A6D2FE9-B4D4-4E32-8173-F7AE10F9DC8E}" destId="{3918A88F-5DB2-4053-BDF1-14EFB054D766}" srcOrd="0" destOrd="0" presId="urn:microsoft.com/office/officeart/2005/8/layout/radial1"/>
    <dgm:cxn modelId="{A6E15E4C-D0CC-47CD-82B0-8D7E8F86F2D6}" type="presOf" srcId="{1A024AAC-22B3-463F-B37A-ABD876DFA0AE}" destId="{69D34BD8-91E8-4147-86F5-F26E2B279D68}" srcOrd="0" destOrd="0" presId="urn:microsoft.com/office/officeart/2005/8/layout/radial1"/>
    <dgm:cxn modelId="{507A1A87-4422-44DA-B92F-5A4033F94D4D}" srcId="{8F4AEA1E-34D4-4127-BE6B-EA499BA520A4}" destId="{8A6D2FE9-B4D4-4E32-8173-F7AE10F9DC8E}" srcOrd="0" destOrd="0" parTransId="{49AB5675-5351-4050-924C-E31C9F391F55}" sibTransId="{C97CE0C4-DD7A-468F-AC0B-1D6B00EDA844}"/>
    <dgm:cxn modelId="{A1F73814-6919-4826-9FFD-E7E5EC18E5EC}" type="presOf" srcId="{38FBC3E5-0D60-40DB-B7DA-7F131ED6F80D}" destId="{0BEE21F9-0380-4A7C-9B6F-C2A5F91CC994}" srcOrd="0" destOrd="0" presId="urn:microsoft.com/office/officeart/2005/8/layout/radial1"/>
    <dgm:cxn modelId="{AAD23DF7-AA23-40D9-914A-2E5C7819D3E3}" srcId="{8A6D2FE9-B4D4-4E32-8173-F7AE10F9DC8E}" destId="{C30227C7-BD9D-4FD9-9EA0-85128E39A11B}" srcOrd="1" destOrd="0" parTransId="{6DF43162-29F2-488B-B899-198A2FC6D1D4}" sibTransId="{48B0F6D2-DD08-4784-B4FD-DB35D2C51B42}"/>
    <dgm:cxn modelId="{ACFFC1D7-7F01-4776-9DA2-7004E303BDC7}" type="presOf" srcId="{5D5CBB96-2BC7-4ACD-9CC5-167CAEF84F96}" destId="{B9F3B0B8-9D1E-467D-9B1C-052A98A33B46}" srcOrd="0" destOrd="0" presId="urn:microsoft.com/office/officeart/2005/8/layout/radial1"/>
    <dgm:cxn modelId="{AF7A323E-98CE-4F57-BC0B-8FED76090A77}" srcId="{8A6D2FE9-B4D4-4E32-8173-F7AE10F9DC8E}" destId="{010A2B13-F6DB-4A2B-8DA9-4AA7E0EB79EC}" srcOrd="5" destOrd="0" parTransId="{21F17D52-BE52-4D33-B3FD-991E97FBF47F}" sibTransId="{F28C8BED-9372-4291-BAA1-C0C6512DFAB2}"/>
    <dgm:cxn modelId="{C2AD53E9-2CDE-4E95-8240-AE401445D7B4}" type="presOf" srcId="{21F17D52-BE52-4D33-B3FD-991E97FBF47F}" destId="{D4897EB6-6E56-4A40-9A56-87D8AECBEECF}" srcOrd="0" destOrd="0" presId="urn:microsoft.com/office/officeart/2005/8/layout/radial1"/>
    <dgm:cxn modelId="{9EEFF6A4-8C18-4EA1-9350-76B7BB68DE9A}" type="presOf" srcId="{C30227C7-BD9D-4FD9-9EA0-85128E39A11B}" destId="{EE534814-2795-41C1-9376-4684BC1E6A82}" srcOrd="0" destOrd="0" presId="urn:microsoft.com/office/officeart/2005/8/layout/radial1"/>
    <dgm:cxn modelId="{70364B16-C094-4432-B351-3C4862B7C319}" type="presOf" srcId="{60A6465A-EF7A-4F4E-B85B-E2867F95CFE3}" destId="{CD51D038-8BEA-4DF5-84A1-D332B8606160}" srcOrd="0" destOrd="0" presId="urn:microsoft.com/office/officeart/2005/8/layout/radial1"/>
    <dgm:cxn modelId="{50814C30-C905-4603-AED7-9168D504D7AF}" srcId="{8A6D2FE9-B4D4-4E32-8173-F7AE10F9DC8E}" destId="{E641E6E1-6F46-45D9-81CC-443139D8CB82}" srcOrd="2" destOrd="0" parTransId="{5D5CBB96-2BC7-4ACD-9CC5-167CAEF84F96}" sibTransId="{5E3248BF-031B-45CE-9782-7CD6AF93B63D}"/>
    <dgm:cxn modelId="{5845A2FF-4405-4F39-A9A3-3C5178FACC03}" type="presOf" srcId="{6DF43162-29F2-488B-B899-198A2FC6D1D4}" destId="{A24C34FD-1C8E-463E-BE75-F4AE688017ED}" srcOrd="0" destOrd="0" presId="urn:microsoft.com/office/officeart/2005/8/layout/radial1"/>
    <dgm:cxn modelId="{09F953F1-EA2B-409D-98E1-2735934D646B}" type="presOf" srcId="{38FBC3E5-0D60-40DB-B7DA-7F131ED6F80D}" destId="{06A5B8AB-ABB4-4012-B367-95372CF94A26}" srcOrd="1" destOrd="0" presId="urn:microsoft.com/office/officeart/2005/8/layout/radial1"/>
    <dgm:cxn modelId="{6F28413E-D51E-499A-9DCE-F3B98CD180D7}" type="presOf" srcId="{21F17D52-BE52-4D33-B3FD-991E97FBF47F}" destId="{023B76B6-7FE0-4DF2-BA10-0512BCE9C2A8}" srcOrd="1" destOrd="0" presId="urn:microsoft.com/office/officeart/2005/8/layout/radial1"/>
    <dgm:cxn modelId="{1A0D09A8-3A95-4785-A641-3E28F21B3522}" srcId="{8A6D2FE9-B4D4-4E32-8173-F7AE10F9DC8E}" destId="{60A6465A-EF7A-4F4E-B85B-E2867F95CFE3}" srcOrd="3" destOrd="0" parTransId="{1A024AAC-22B3-463F-B37A-ABD876DFA0AE}" sibTransId="{0BCD027F-FB48-4933-9EB9-A0A57F22F9A6}"/>
    <dgm:cxn modelId="{CAB6A502-29F7-4CA1-92C0-E22D8FC7C375}" srcId="{8A6D2FE9-B4D4-4E32-8173-F7AE10F9DC8E}" destId="{3E29DA00-7D5C-45AA-BEB1-A8474D9D5736}" srcOrd="0" destOrd="0" parTransId="{38FBC3E5-0D60-40DB-B7DA-7F131ED6F80D}" sibTransId="{81B26346-E18B-4E6E-B95F-25641A65C4B6}"/>
    <dgm:cxn modelId="{6CD33F64-7AA1-4B4F-9297-7B6D8C0517F6}" type="presOf" srcId="{6DF43162-29F2-488B-B899-198A2FC6D1D4}" destId="{E8693128-BD6F-4896-9B89-1158C9094E51}" srcOrd="1" destOrd="0" presId="urn:microsoft.com/office/officeart/2005/8/layout/radial1"/>
    <dgm:cxn modelId="{EC710C86-0382-4D0C-AA73-7377A77EC171}" type="presOf" srcId="{1A024AAC-22B3-463F-B37A-ABD876DFA0AE}" destId="{8B246466-48A0-43BF-B615-30B69BDB83C9}" srcOrd="1" destOrd="0" presId="urn:microsoft.com/office/officeart/2005/8/layout/radial1"/>
    <dgm:cxn modelId="{F274E6CA-F147-429B-B3C9-5EAF81BB0B2D}" type="presOf" srcId="{B3029B84-E4DE-492D-BBCD-AA4FD0D1537D}" destId="{6B5CC422-1F18-40F6-BF68-5BEF6463B998}" srcOrd="0" destOrd="0" presId="urn:microsoft.com/office/officeart/2005/8/layout/radial1"/>
    <dgm:cxn modelId="{E1676183-97C6-4E1A-B431-483424C80518}" srcId="{8A6D2FE9-B4D4-4E32-8173-F7AE10F9DC8E}" destId="{B3029B84-E4DE-492D-BBCD-AA4FD0D1537D}" srcOrd="4" destOrd="0" parTransId="{63E0354F-BE0B-4E36-9E26-EDC4E515F689}" sibTransId="{E89C8DA2-0A0E-4DC1-A3E6-5BDC9F055843}"/>
    <dgm:cxn modelId="{AAE1A79F-2CF3-4CDC-937F-5253DF1F37FD}" type="presOf" srcId="{63E0354F-BE0B-4E36-9E26-EDC4E515F689}" destId="{D360C05C-29CA-400A-A57D-CD0EDEE77C59}" srcOrd="0" destOrd="0" presId="urn:microsoft.com/office/officeart/2005/8/layout/radial1"/>
    <dgm:cxn modelId="{98420DD4-2796-4A17-A96B-2C82253D6984}" type="presOf" srcId="{5D5CBB96-2BC7-4ACD-9CC5-167CAEF84F96}" destId="{E3ED867C-DAC0-4544-A487-CDEEDDA96AAA}" srcOrd="1" destOrd="0" presId="urn:microsoft.com/office/officeart/2005/8/layout/radial1"/>
    <dgm:cxn modelId="{C9A6757D-389D-49E9-87A7-3C5E83013267}" type="presOf" srcId="{010A2B13-F6DB-4A2B-8DA9-4AA7E0EB79EC}" destId="{B08AA630-3C10-4210-B0FA-1C9F9EBE6A9E}" srcOrd="0" destOrd="0" presId="urn:microsoft.com/office/officeart/2005/8/layout/radial1"/>
    <dgm:cxn modelId="{063C9B6F-6A13-44BD-BF7F-42A1B29EDB8B}" type="presOf" srcId="{3E29DA00-7D5C-45AA-BEB1-A8474D9D5736}" destId="{6570FA13-55D6-4B37-8BEF-8E553FF59F3F}" srcOrd="0" destOrd="0" presId="urn:microsoft.com/office/officeart/2005/8/layout/radial1"/>
    <dgm:cxn modelId="{7F609C2B-9539-45A9-B807-DE1BF3E040DF}" type="presOf" srcId="{8F4AEA1E-34D4-4127-BE6B-EA499BA520A4}" destId="{E2A1A9F5-45B2-4FB3-80D6-7A2252A2A8FB}" srcOrd="0" destOrd="0" presId="urn:microsoft.com/office/officeart/2005/8/layout/radial1"/>
    <dgm:cxn modelId="{E2244661-F185-4840-8F5C-C85FE091EC92}" type="presOf" srcId="{E641E6E1-6F46-45D9-81CC-443139D8CB82}" destId="{DE14EB0A-C90F-4ABF-B6EA-072B84D5CDDD}" srcOrd="0" destOrd="0" presId="urn:microsoft.com/office/officeart/2005/8/layout/radial1"/>
    <dgm:cxn modelId="{26F72FFC-35F5-4A26-BAD5-23DE36227FC5}" type="presParOf" srcId="{E2A1A9F5-45B2-4FB3-80D6-7A2252A2A8FB}" destId="{3918A88F-5DB2-4053-BDF1-14EFB054D766}" srcOrd="0" destOrd="0" presId="urn:microsoft.com/office/officeart/2005/8/layout/radial1"/>
    <dgm:cxn modelId="{B2D00EB0-A1F6-4FDE-94ED-30F7136A44BF}" type="presParOf" srcId="{E2A1A9F5-45B2-4FB3-80D6-7A2252A2A8FB}" destId="{0BEE21F9-0380-4A7C-9B6F-C2A5F91CC994}" srcOrd="1" destOrd="0" presId="urn:microsoft.com/office/officeart/2005/8/layout/radial1"/>
    <dgm:cxn modelId="{D0059791-B446-4BA9-BAA2-4C97D7337735}" type="presParOf" srcId="{0BEE21F9-0380-4A7C-9B6F-C2A5F91CC994}" destId="{06A5B8AB-ABB4-4012-B367-95372CF94A26}" srcOrd="0" destOrd="0" presId="urn:microsoft.com/office/officeart/2005/8/layout/radial1"/>
    <dgm:cxn modelId="{BCC3A854-419A-4B99-B6AA-C2CDBC1FB05F}" type="presParOf" srcId="{E2A1A9F5-45B2-4FB3-80D6-7A2252A2A8FB}" destId="{6570FA13-55D6-4B37-8BEF-8E553FF59F3F}" srcOrd="2" destOrd="0" presId="urn:microsoft.com/office/officeart/2005/8/layout/radial1"/>
    <dgm:cxn modelId="{5BD11D2E-0F2D-4636-B97A-40273DA12EC6}" type="presParOf" srcId="{E2A1A9F5-45B2-4FB3-80D6-7A2252A2A8FB}" destId="{A24C34FD-1C8E-463E-BE75-F4AE688017ED}" srcOrd="3" destOrd="0" presId="urn:microsoft.com/office/officeart/2005/8/layout/radial1"/>
    <dgm:cxn modelId="{EB9DD2B8-ED75-4ED8-8A00-E88C73ECF724}" type="presParOf" srcId="{A24C34FD-1C8E-463E-BE75-F4AE688017ED}" destId="{E8693128-BD6F-4896-9B89-1158C9094E51}" srcOrd="0" destOrd="0" presId="urn:microsoft.com/office/officeart/2005/8/layout/radial1"/>
    <dgm:cxn modelId="{E52DFDF9-3DEF-43C2-BC89-DD659C988A3B}" type="presParOf" srcId="{E2A1A9F5-45B2-4FB3-80D6-7A2252A2A8FB}" destId="{EE534814-2795-41C1-9376-4684BC1E6A82}" srcOrd="4" destOrd="0" presId="urn:microsoft.com/office/officeart/2005/8/layout/radial1"/>
    <dgm:cxn modelId="{877D9C1A-1B2D-4DCD-983D-6761BD67B665}" type="presParOf" srcId="{E2A1A9F5-45B2-4FB3-80D6-7A2252A2A8FB}" destId="{B9F3B0B8-9D1E-467D-9B1C-052A98A33B46}" srcOrd="5" destOrd="0" presId="urn:microsoft.com/office/officeart/2005/8/layout/radial1"/>
    <dgm:cxn modelId="{1A14E986-0881-4A53-8F18-9F43641E736F}" type="presParOf" srcId="{B9F3B0B8-9D1E-467D-9B1C-052A98A33B46}" destId="{E3ED867C-DAC0-4544-A487-CDEEDDA96AAA}" srcOrd="0" destOrd="0" presId="urn:microsoft.com/office/officeart/2005/8/layout/radial1"/>
    <dgm:cxn modelId="{0AB70C87-88B6-47CB-8650-3360F44F1A7C}" type="presParOf" srcId="{E2A1A9F5-45B2-4FB3-80D6-7A2252A2A8FB}" destId="{DE14EB0A-C90F-4ABF-B6EA-072B84D5CDDD}" srcOrd="6" destOrd="0" presId="urn:microsoft.com/office/officeart/2005/8/layout/radial1"/>
    <dgm:cxn modelId="{BBC3A13E-9D08-4991-9DD3-E9CCFBA75C59}" type="presParOf" srcId="{E2A1A9F5-45B2-4FB3-80D6-7A2252A2A8FB}" destId="{69D34BD8-91E8-4147-86F5-F26E2B279D68}" srcOrd="7" destOrd="0" presId="urn:microsoft.com/office/officeart/2005/8/layout/radial1"/>
    <dgm:cxn modelId="{FB66801D-4875-464E-B52A-2CCFC49A9E38}" type="presParOf" srcId="{69D34BD8-91E8-4147-86F5-F26E2B279D68}" destId="{8B246466-48A0-43BF-B615-30B69BDB83C9}" srcOrd="0" destOrd="0" presId="urn:microsoft.com/office/officeart/2005/8/layout/radial1"/>
    <dgm:cxn modelId="{92E59E1F-C809-4089-B252-1EC73081183B}" type="presParOf" srcId="{E2A1A9F5-45B2-4FB3-80D6-7A2252A2A8FB}" destId="{CD51D038-8BEA-4DF5-84A1-D332B8606160}" srcOrd="8" destOrd="0" presId="urn:microsoft.com/office/officeart/2005/8/layout/radial1"/>
    <dgm:cxn modelId="{6D363C33-25B7-48EA-8872-43E4144639F4}" type="presParOf" srcId="{E2A1A9F5-45B2-4FB3-80D6-7A2252A2A8FB}" destId="{D360C05C-29CA-400A-A57D-CD0EDEE77C59}" srcOrd="9" destOrd="0" presId="urn:microsoft.com/office/officeart/2005/8/layout/radial1"/>
    <dgm:cxn modelId="{3B677EA8-0297-428A-8F33-8FAB201C9213}" type="presParOf" srcId="{D360C05C-29CA-400A-A57D-CD0EDEE77C59}" destId="{98F7D2CB-7AF8-4CBD-AEC0-058304C2F39D}" srcOrd="0" destOrd="0" presId="urn:microsoft.com/office/officeart/2005/8/layout/radial1"/>
    <dgm:cxn modelId="{06258901-9537-401A-91A7-E06DBA651A20}" type="presParOf" srcId="{E2A1A9F5-45B2-4FB3-80D6-7A2252A2A8FB}" destId="{6B5CC422-1F18-40F6-BF68-5BEF6463B998}" srcOrd="10" destOrd="0" presId="urn:microsoft.com/office/officeart/2005/8/layout/radial1"/>
    <dgm:cxn modelId="{30DF23F9-4CC9-42A9-863A-35A9D4ECDFD4}" type="presParOf" srcId="{E2A1A9F5-45B2-4FB3-80D6-7A2252A2A8FB}" destId="{D4897EB6-6E56-4A40-9A56-87D8AECBEECF}" srcOrd="11" destOrd="0" presId="urn:microsoft.com/office/officeart/2005/8/layout/radial1"/>
    <dgm:cxn modelId="{E4EAC1C0-4DBC-4985-9073-86F8F908C069}" type="presParOf" srcId="{D4897EB6-6E56-4A40-9A56-87D8AECBEECF}" destId="{023B76B6-7FE0-4DF2-BA10-0512BCE9C2A8}" srcOrd="0" destOrd="0" presId="urn:microsoft.com/office/officeart/2005/8/layout/radial1"/>
    <dgm:cxn modelId="{7630A7CF-B3B3-4961-BBA2-53C1AF547FBF}" type="presParOf" srcId="{E2A1A9F5-45B2-4FB3-80D6-7A2252A2A8FB}" destId="{B08AA630-3C10-4210-B0FA-1C9F9EBE6A9E}" srcOrd="12"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18A88F-5DB2-4053-BDF1-14EFB054D766}">
      <dsp:nvSpPr>
        <dsp:cNvPr id="0" name=""/>
        <dsp:cNvSpPr/>
      </dsp:nvSpPr>
      <dsp:spPr>
        <a:xfrm>
          <a:off x="3313405" y="1802899"/>
          <a:ext cx="1369426" cy="1369426"/>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rtl="0" eaLnBrk="1" fontAlgn="base" latinLnBrk="0" hangingPunct="1">
            <a:lnSpc>
              <a:spcPct val="100000"/>
            </a:lnSpc>
            <a:spcBef>
              <a:spcPct val="0"/>
            </a:spcBef>
            <a:spcAft>
              <a:spcPct val="0"/>
            </a:spcAft>
            <a:buClr>
              <a:schemeClr val="tx1"/>
            </a:buClr>
            <a:buSzPct val="85000"/>
            <a:buFont typeface="Wingdings 3" pitchFamily="18" charset="2"/>
            <a:buNone/>
            <a:tabLst/>
          </a:pPr>
          <a:r>
            <a:rPr kumimoji="0" lang="de-DE" altLang="de-DE" sz="1600" b="0" i="0" u="none" strike="noStrike" kern="1200" cap="none" normalizeH="0" baseline="0" smtClean="0">
              <a:ln>
                <a:noFill/>
              </a:ln>
              <a:solidFill>
                <a:schemeClr val="tx1"/>
              </a:solidFill>
              <a:effectLst/>
              <a:latin typeface="Arial" charset="0"/>
            </a:rPr>
            <a:t>Diagnosis</a:t>
          </a:r>
        </a:p>
      </dsp:txBody>
      <dsp:txXfrm>
        <a:off x="3513953" y="2003447"/>
        <a:ext cx="968330" cy="968330"/>
      </dsp:txXfrm>
    </dsp:sp>
    <dsp:sp modelId="{0BEE21F9-0380-4A7C-9B6F-C2A5F91CC994}">
      <dsp:nvSpPr>
        <dsp:cNvPr id="0" name=""/>
        <dsp:cNvSpPr/>
      </dsp:nvSpPr>
      <dsp:spPr>
        <a:xfrm rot="16200000">
          <a:off x="3791086" y="1580453"/>
          <a:ext cx="414064" cy="30826"/>
        </a:xfrm>
        <a:custGeom>
          <a:avLst/>
          <a:gdLst/>
          <a:ahLst/>
          <a:cxnLst/>
          <a:rect l="0" t="0" r="0" b="0"/>
          <a:pathLst>
            <a:path>
              <a:moveTo>
                <a:pt x="0" y="15413"/>
              </a:moveTo>
              <a:lnTo>
                <a:pt x="414064" y="1541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de-DE" sz="500" kern="1200"/>
        </a:p>
      </dsp:txBody>
      <dsp:txXfrm>
        <a:off x="3987766" y="1585515"/>
        <a:ext cx="20703" cy="20703"/>
      </dsp:txXfrm>
    </dsp:sp>
    <dsp:sp modelId="{6570FA13-55D6-4B37-8BEF-8E553FF59F3F}">
      <dsp:nvSpPr>
        <dsp:cNvPr id="0" name=""/>
        <dsp:cNvSpPr/>
      </dsp:nvSpPr>
      <dsp:spPr>
        <a:xfrm>
          <a:off x="3313405" y="19407"/>
          <a:ext cx="1369426" cy="1369426"/>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marR="0" lvl="0" indent="0" algn="ctr" defTabSz="914400" rtl="0" eaLnBrk="1" fontAlgn="base" latinLnBrk="0" hangingPunct="1">
            <a:lnSpc>
              <a:spcPct val="100000"/>
            </a:lnSpc>
            <a:spcBef>
              <a:spcPct val="0"/>
            </a:spcBef>
            <a:spcAft>
              <a:spcPct val="0"/>
            </a:spcAft>
            <a:buClr>
              <a:schemeClr val="tx1"/>
            </a:buClr>
            <a:buSzPct val="85000"/>
            <a:buFont typeface="Wingdings 3" pitchFamily="18" charset="2"/>
            <a:buNone/>
            <a:tabLst/>
          </a:pPr>
          <a:r>
            <a:rPr kumimoji="0" lang="de-DE" altLang="de-DE" sz="1700" b="0" i="0" u="none" strike="noStrike" kern="1200" cap="none" normalizeH="0" baseline="0" smtClean="0">
              <a:ln>
                <a:noFill/>
              </a:ln>
              <a:solidFill>
                <a:schemeClr val="tx1"/>
              </a:solidFill>
              <a:effectLst/>
              <a:latin typeface="Arial" charset="0"/>
            </a:rPr>
            <a:t>Anatomy</a:t>
          </a:r>
        </a:p>
      </dsp:txBody>
      <dsp:txXfrm>
        <a:off x="3513953" y="219955"/>
        <a:ext cx="968330" cy="968330"/>
      </dsp:txXfrm>
    </dsp:sp>
    <dsp:sp modelId="{A24C34FD-1C8E-463E-BE75-F4AE688017ED}">
      <dsp:nvSpPr>
        <dsp:cNvPr id="0" name=""/>
        <dsp:cNvSpPr/>
      </dsp:nvSpPr>
      <dsp:spPr>
        <a:xfrm rot="19800000">
          <a:off x="4563360" y="2026326"/>
          <a:ext cx="414064" cy="30826"/>
        </a:xfrm>
        <a:custGeom>
          <a:avLst/>
          <a:gdLst/>
          <a:ahLst/>
          <a:cxnLst/>
          <a:rect l="0" t="0" r="0" b="0"/>
          <a:pathLst>
            <a:path>
              <a:moveTo>
                <a:pt x="0" y="15413"/>
              </a:moveTo>
              <a:lnTo>
                <a:pt x="414064" y="1541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de-DE" sz="500" kern="1200"/>
        </a:p>
      </dsp:txBody>
      <dsp:txXfrm>
        <a:off x="4760041" y="2031387"/>
        <a:ext cx="20703" cy="20703"/>
      </dsp:txXfrm>
    </dsp:sp>
    <dsp:sp modelId="{EE534814-2795-41C1-9376-4684BC1E6A82}">
      <dsp:nvSpPr>
        <dsp:cNvPr id="0" name=""/>
        <dsp:cNvSpPr/>
      </dsp:nvSpPr>
      <dsp:spPr>
        <a:xfrm>
          <a:off x="4857954" y="911153"/>
          <a:ext cx="1369426" cy="1369426"/>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marR="0" lvl="0" indent="0" algn="ctr" defTabSz="914400" rtl="0" eaLnBrk="1" fontAlgn="base" latinLnBrk="0" hangingPunct="1">
            <a:lnSpc>
              <a:spcPct val="100000"/>
            </a:lnSpc>
            <a:spcBef>
              <a:spcPct val="0"/>
            </a:spcBef>
            <a:spcAft>
              <a:spcPct val="0"/>
            </a:spcAft>
            <a:buClr>
              <a:schemeClr val="tx1"/>
            </a:buClr>
            <a:buSzPct val="85000"/>
            <a:buFont typeface="Wingdings 3" pitchFamily="18" charset="2"/>
            <a:buNone/>
            <a:tabLst/>
          </a:pPr>
          <a:r>
            <a:rPr kumimoji="0" lang="de-DE" altLang="de-DE" sz="1700" b="0" i="0" u="none" strike="noStrike" kern="1200" cap="none" normalizeH="0" baseline="0" smtClean="0">
              <a:ln>
                <a:noFill/>
              </a:ln>
              <a:solidFill>
                <a:schemeClr val="tx1"/>
              </a:solidFill>
              <a:effectLst/>
              <a:latin typeface="Arial" charset="0"/>
            </a:rPr>
            <a:t>Perfusion</a:t>
          </a:r>
        </a:p>
      </dsp:txBody>
      <dsp:txXfrm>
        <a:off x="5058502" y="1111701"/>
        <a:ext cx="968330" cy="968330"/>
      </dsp:txXfrm>
    </dsp:sp>
    <dsp:sp modelId="{B9F3B0B8-9D1E-467D-9B1C-052A98A33B46}">
      <dsp:nvSpPr>
        <dsp:cNvPr id="0" name=""/>
        <dsp:cNvSpPr/>
      </dsp:nvSpPr>
      <dsp:spPr>
        <a:xfrm rot="1800000">
          <a:off x="4563360" y="2918072"/>
          <a:ext cx="414064" cy="30826"/>
        </a:xfrm>
        <a:custGeom>
          <a:avLst/>
          <a:gdLst/>
          <a:ahLst/>
          <a:cxnLst/>
          <a:rect l="0" t="0" r="0" b="0"/>
          <a:pathLst>
            <a:path>
              <a:moveTo>
                <a:pt x="0" y="15413"/>
              </a:moveTo>
              <a:lnTo>
                <a:pt x="414064" y="1541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de-DE" sz="500" kern="1200"/>
        </a:p>
      </dsp:txBody>
      <dsp:txXfrm>
        <a:off x="4760041" y="2923133"/>
        <a:ext cx="20703" cy="20703"/>
      </dsp:txXfrm>
    </dsp:sp>
    <dsp:sp modelId="{DE14EB0A-C90F-4ABF-B6EA-072B84D5CDDD}">
      <dsp:nvSpPr>
        <dsp:cNvPr id="0" name=""/>
        <dsp:cNvSpPr/>
      </dsp:nvSpPr>
      <dsp:spPr>
        <a:xfrm>
          <a:off x="4857954" y="2694644"/>
          <a:ext cx="1369426" cy="1369426"/>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marR="0" lvl="0" indent="0" algn="ctr" defTabSz="914400" rtl="0" eaLnBrk="1" fontAlgn="base" latinLnBrk="0" hangingPunct="1">
            <a:lnSpc>
              <a:spcPct val="100000"/>
            </a:lnSpc>
            <a:spcBef>
              <a:spcPct val="0"/>
            </a:spcBef>
            <a:spcAft>
              <a:spcPct val="0"/>
            </a:spcAft>
            <a:buClr>
              <a:schemeClr val="tx1"/>
            </a:buClr>
            <a:buSzPct val="85000"/>
            <a:buFont typeface="Wingdings 3" pitchFamily="18" charset="2"/>
            <a:buNone/>
            <a:tabLst/>
          </a:pPr>
          <a:r>
            <a:rPr kumimoji="0" lang="de-DE" altLang="de-DE" sz="1700" b="0" i="0" u="none" strike="noStrike" kern="1200" cap="none" normalizeH="0" baseline="0" smtClean="0">
              <a:ln>
                <a:noFill/>
              </a:ln>
              <a:solidFill>
                <a:schemeClr val="tx1"/>
              </a:solidFill>
              <a:effectLst/>
              <a:latin typeface="Arial" charset="0"/>
            </a:rPr>
            <a:t>Diffusion</a:t>
          </a:r>
        </a:p>
      </dsp:txBody>
      <dsp:txXfrm>
        <a:off x="5058502" y="2895192"/>
        <a:ext cx="968330" cy="968330"/>
      </dsp:txXfrm>
    </dsp:sp>
    <dsp:sp modelId="{69D34BD8-91E8-4147-86F5-F26E2B279D68}">
      <dsp:nvSpPr>
        <dsp:cNvPr id="0" name=""/>
        <dsp:cNvSpPr/>
      </dsp:nvSpPr>
      <dsp:spPr>
        <a:xfrm rot="5400000">
          <a:off x="3791086" y="3363944"/>
          <a:ext cx="414064" cy="30826"/>
        </a:xfrm>
        <a:custGeom>
          <a:avLst/>
          <a:gdLst/>
          <a:ahLst/>
          <a:cxnLst/>
          <a:rect l="0" t="0" r="0" b="0"/>
          <a:pathLst>
            <a:path>
              <a:moveTo>
                <a:pt x="0" y="15413"/>
              </a:moveTo>
              <a:lnTo>
                <a:pt x="414064" y="1541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de-DE" sz="500" kern="1200"/>
        </a:p>
      </dsp:txBody>
      <dsp:txXfrm>
        <a:off x="3987766" y="3369006"/>
        <a:ext cx="20703" cy="20703"/>
      </dsp:txXfrm>
    </dsp:sp>
    <dsp:sp modelId="{CD51D038-8BEA-4DF5-84A1-D332B8606160}">
      <dsp:nvSpPr>
        <dsp:cNvPr id="0" name=""/>
        <dsp:cNvSpPr/>
      </dsp:nvSpPr>
      <dsp:spPr>
        <a:xfrm>
          <a:off x="3313405" y="3586390"/>
          <a:ext cx="1369426" cy="1369426"/>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marR="0" lvl="0" indent="0" algn="ctr" defTabSz="914400" rtl="0" eaLnBrk="1" fontAlgn="base" latinLnBrk="0" hangingPunct="1">
            <a:lnSpc>
              <a:spcPct val="100000"/>
            </a:lnSpc>
            <a:spcBef>
              <a:spcPct val="0"/>
            </a:spcBef>
            <a:spcAft>
              <a:spcPct val="0"/>
            </a:spcAft>
            <a:buClr>
              <a:schemeClr val="tx1"/>
            </a:buClr>
            <a:buSzPct val="85000"/>
            <a:buFont typeface="Wingdings 3" pitchFamily="18" charset="2"/>
            <a:buNone/>
            <a:tabLst/>
          </a:pPr>
          <a:r>
            <a:rPr kumimoji="0" lang="de-DE" altLang="de-DE" sz="1700" b="0" i="0" u="none" strike="noStrike" kern="1200" cap="none" normalizeH="0" baseline="0" smtClean="0">
              <a:ln>
                <a:noFill/>
              </a:ln>
              <a:solidFill>
                <a:schemeClr val="tx1"/>
              </a:solidFill>
              <a:effectLst/>
              <a:latin typeface="Arial" charset="0"/>
            </a:rPr>
            <a:t>Spectro</a:t>
          </a:r>
        </a:p>
      </dsp:txBody>
      <dsp:txXfrm>
        <a:off x="3513953" y="3786938"/>
        <a:ext cx="968330" cy="968330"/>
      </dsp:txXfrm>
    </dsp:sp>
    <dsp:sp modelId="{D360C05C-29CA-400A-A57D-CD0EDEE77C59}">
      <dsp:nvSpPr>
        <dsp:cNvPr id="0" name=""/>
        <dsp:cNvSpPr/>
      </dsp:nvSpPr>
      <dsp:spPr>
        <a:xfrm rot="9000000">
          <a:off x="3018811" y="2918072"/>
          <a:ext cx="414064" cy="30826"/>
        </a:xfrm>
        <a:custGeom>
          <a:avLst/>
          <a:gdLst/>
          <a:ahLst/>
          <a:cxnLst/>
          <a:rect l="0" t="0" r="0" b="0"/>
          <a:pathLst>
            <a:path>
              <a:moveTo>
                <a:pt x="0" y="15413"/>
              </a:moveTo>
              <a:lnTo>
                <a:pt x="414064" y="1541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de-DE" sz="500" kern="1200"/>
        </a:p>
      </dsp:txBody>
      <dsp:txXfrm rot="10800000">
        <a:off x="3215492" y="2923133"/>
        <a:ext cx="20703" cy="20703"/>
      </dsp:txXfrm>
    </dsp:sp>
    <dsp:sp modelId="{6B5CC422-1F18-40F6-BF68-5BEF6463B998}">
      <dsp:nvSpPr>
        <dsp:cNvPr id="0" name=""/>
        <dsp:cNvSpPr/>
      </dsp:nvSpPr>
      <dsp:spPr>
        <a:xfrm>
          <a:off x="1768856" y="2694644"/>
          <a:ext cx="1369426" cy="1369426"/>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marR="0" lvl="0" indent="0" algn="ctr" defTabSz="914400" rtl="0" eaLnBrk="1" fontAlgn="base" latinLnBrk="0" hangingPunct="1">
            <a:lnSpc>
              <a:spcPct val="100000"/>
            </a:lnSpc>
            <a:spcBef>
              <a:spcPct val="0"/>
            </a:spcBef>
            <a:spcAft>
              <a:spcPct val="0"/>
            </a:spcAft>
            <a:buClr>
              <a:schemeClr val="tx1"/>
            </a:buClr>
            <a:buSzPct val="85000"/>
            <a:buFont typeface="Wingdings 3" pitchFamily="18" charset="2"/>
            <a:buNone/>
            <a:tabLst/>
          </a:pPr>
          <a:r>
            <a:rPr kumimoji="0" lang="de-DE" altLang="de-DE" sz="1700" b="0" i="0" u="none" strike="noStrike" kern="1200" cap="none" normalizeH="0" baseline="0" smtClean="0">
              <a:ln>
                <a:noFill/>
              </a:ln>
              <a:solidFill>
                <a:schemeClr val="tx1"/>
              </a:solidFill>
              <a:effectLst/>
              <a:latin typeface="Arial" charset="0"/>
            </a:rPr>
            <a:t>Flow</a:t>
          </a:r>
        </a:p>
      </dsp:txBody>
      <dsp:txXfrm>
        <a:off x="1969404" y="2895192"/>
        <a:ext cx="968330" cy="968330"/>
      </dsp:txXfrm>
    </dsp:sp>
    <dsp:sp modelId="{D4897EB6-6E56-4A40-9A56-87D8AECBEECF}">
      <dsp:nvSpPr>
        <dsp:cNvPr id="0" name=""/>
        <dsp:cNvSpPr/>
      </dsp:nvSpPr>
      <dsp:spPr>
        <a:xfrm rot="12600000">
          <a:off x="3018811" y="2026326"/>
          <a:ext cx="414064" cy="30826"/>
        </a:xfrm>
        <a:custGeom>
          <a:avLst/>
          <a:gdLst/>
          <a:ahLst/>
          <a:cxnLst/>
          <a:rect l="0" t="0" r="0" b="0"/>
          <a:pathLst>
            <a:path>
              <a:moveTo>
                <a:pt x="0" y="15413"/>
              </a:moveTo>
              <a:lnTo>
                <a:pt x="414064" y="1541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de-DE" sz="500" kern="1200"/>
        </a:p>
      </dsp:txBody>
      <dsp:txXfrm rot="10800000">
        <a:off x="3215492" y="2031387"/>
        <a:ext cx="20703" cy="20703"/>
      </dsp:txXfrm>
    </dsp:sp>
    <dsp:sp modelId="{B08AA630-3C10-4210-B0FA-1C9F9EBE6A9E}">
      <dsp:nvSpPr>
        <dsp:cNvPr id="0" name=""/>
        <dsp:cNvSpPr/>
      </dsp:nvSpPr>
      <dsp:spPr>
        <a:xfrm>
          <a:off x="1768856" y="911153"/>
          <a:ext cx="1369426" cy="1369426"/>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marR="0" lvl="0" indent="0" algn="ctr" defTabSz="914400" rtl="0" eaLnBrk="1" fontAlgn="base" latinLnBrk="0" hangingPunct="1">
            <a:lnSpc>
              <a:spcPct val="100000"/>
            </a:lnSpc>
            <a:spcBef>
              <a:spcPct val="0"/>
            </a:spcBef>
            <a:spcAft>
              <a:spcPct val="0"/>
            </a:spcAft>
            <a:buClr>
              <a:schemeClr val="tx1"/>
            </a:buClr>
            <a:buSzPct val="85000"/>
            <a:buFont typeface="Wingdings 3" pitchFamily="18" charset="2"/>
            <a:buNone/>
            <a:tabLst/>
          </a:pPr>
          <a:r>
            <a:rPr kumimoji="0" lang="de-DE" altLang="de-DE" sz="1700" b="0" i="0" u="none" strike="noStrike" kern="1200" cap="none" normalizeH="0" baseline="0" smtClean="0">
              <a:ln>
                <a:noFill/>
              </a:ln>
              <a:solidFill>
                <a:schemeClr val="tx1"/>
              </a:solidFill>
              <a:effectLst/>
              <a:latin typeface="Arial" charset="0"/>
            </a:rPr>
            <a:t>Function</a:t>
          </a:r>
        </a:p>
      </dsp:txBody>
      <dsp:txXfrm>
        <a:off x="1969404" y="1111701"/>
        <a:ext cx="968330" cy="968330"/>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074988" cy="512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17" tIns="49508" rIns="99017" bIns="49508" numCol="1" anchor="t" anchorCtr="0" compatLnSpc="1">
            <a:prstTxWarp prst="textNoShape">
              <a:avLst/>
            </a:prstTxWarp>
          </a:bodyPr>
          <a:lstStyle>
            <a:lvl1pPr defTabSz="992188">
              <a:spcBef>
                <a:spcPct val="0"/>
              </a:spcBef>
              <a:buClrTx/>
              <a:buSzTx/>
              <a:buFontTx/>
              <a:buNone/>
              <a:defRPr sz="1200"/>
            </a:lvl1pPr>
          </a:lstStyle>
          <a:p>
            <a:endParaRPr lang="de-DE" altLang="de-DE"/>
          </a:p>
        </p:txBody>
      </p:sp>
      <p:sp>
        <p:nvSpPr>
          <p:cNvPr id="4099" name="Rectangle 3"/>
          <p:cNvSpPr>
            <a:spLocks noGrp="1" noChangeArrowheads="1"/>
          </p:cNvSpPr>
          <p:nvPr>
            <p:ph type="dt" idx="1"/>
          </p:nvPr>
        </p:nvSpPr>
        <p:spPr bwMode="auto">
          <a:xfrm>
            <a:off x="4021138" y="0"/>
            <a:ext cx="3074987" cy="512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17" tIns="49508" rIns="99017" bIns="49508" numCol="1" anchor="t" anchorCtr="0" compatLnSpc="1">
            <a:prstTxWarp prst="textNoShape">
              <a:avLst/>
            </a:prstTxWarp>
          </a:bodyPr>
          <a:lstStyle>
            <a:lvl1pPr algn="r" defTabSz="992188">
              <a:spcBef>
                <a:spcPct val="0"/>
              </a:spcBef>
              <a:buClrTx/>
              <a:buSzTx/>
              <a:buFontTx/>
              <a:buNone/>
              <a:defRPr sz="1200"/>
            </a:lvl1pPr>
          </a:lstStyle>
          <a:p>
            <a:endParaRPr lang="de-DE" altLang="de-DE"/>
          </a:p>
        </p:txBody>
      </p:sp>
      <p:sp>
        <p:nvSpPr>
          <p:cNvPr id="4100" name="Rectangle 4"/>
          <p:cNvSpPr>
            <a:spLocks noGrp="1" noRot="1" noChangeAspect="1" noChangeArrowheads="1" noTextEdit="1"/>
          </p:cNvSpPr>
          <p:nvPr>
            <p:ph type="sldImg" idx="2"/>
          </p:nvPr>
        </p:nvSpPr>
        <p:spPr bwMode="auto">
          <a:xfrm>
            <a:off x="990600" y="766763"/>
            <a:ext cx="5118100" cy="3838575"/>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708025" y="4859338"/>
            <a:ext cx="5683250" cy="460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17" tIns="49508" rIns="99017" bIns="49508" numCol="1" anchor="t" anchorCtr="0" compatLnSpc="1">
            <a:prstTxWarp prst="textNoShape">
              <a:avLst/>
            </a:prstTxWarp>
          </a:bodyPr>
          <a:lstStyle/>
          <a:p>
            <a:pPr lvl="0"/>
            <a:r>
              <a:rPr lang="de-DE" altLang="de-DE" smtClean="0"/>
              <a:t>Textmasterformate durch Klicken bearbeiten</a:t>
            </a:r>
          </a:p>
          <a:p>
            <a:pPr lvl="1"/>
            <a:r>
              <a:rPr lang="de-DE" altLang="de-DE" smtClean="0"/>
              <a:t>Zweite Ebene</a:t>
            </a:r>
          </a:p>
          <a:p>
            <a:pPr lvl="2"/>
            <a:r>
              <a:rPr lang="de-DE" altLang="de-DE" smtClean="0"/>
              <a:t>Dritte Ebene</a:t>
            </a:r>
          </a:p>
          <a:p>
            <a:pPr lvl="3"/>
            <a:r>
              <a:rPr lang="de-DE" altLang="de-DE" smtClean="0"/>
              <a:t>Vierte Ebene</a:t>
            </a:r>
          </a:p>
          <a:p>
            <a:pPr lvl="4"/>
            <a:r>
              <a:rPr lang="de-DE" altLang="de-DE" smtClean="0"/>
              <a:t>Fünfte Ebene</a:t>
            </a:r>
          </a:p>
        </p:txBody>
      </p:sp>
      <p:sp>
        <p:nvSpPr>
          <p:cNvPr id="4102" name="Rectangle 6"/>
          <p:cNvSpPr>
            <a:spLocks noGrp="1" noChangeArrowheads="1"/>
          </p:cNvSpPr>
          <p:nvPr>
            <p:ph type="ftr" sz="quarter" idx="4"/>
          </p:nvPr>
        </p:nvSpPr>
        <p:spPr bwMode="auto">
          <a:xfrm>
            <a:off x="0" y="9721850"/>
            <a:ext cx="3074988" cy="509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17" tIns="49508" rIns="99017" bIns="49508" numCol="1" anchor="b" anchorCtr="0" compatLnSpc="1">
            <a:prstTxWarp prst="textNoShape">
              <a:avLst/>
            </a:prstTxWarp>
          </a:bodyPr>
          <a:lstStyle>
            <a:lvl1pPr defTabSz="992188">
              <a:spcBef>
                <a:spcPct val="0"/>
              </a:spcBef>
              <a:buClrTx/>
              <a:buSzTx/>
              <a:buFontTx/>
              <a:buNone/>
              <a:defRPr sz="1200"/>
            </a:lvl1pPr>
          </a:lstStyle>
          <a:p>
            <a:endParaRPr lang="de-DE" altLang="de-DE"/>
          </a:p>
        </p:txBody>
      </p:sp>
      <p:sp>
        <p:nvSpPr>
          <p:cNvPr id="4103" name="Rectangle 7"/>
          <p:cNvSpPr>
            <a:spLocks noGrp="1" noChangeArrowheads="1"/>
          </p:cNvSpPr>
          <p:nvPr>
            <p:ph type="sldNum" sz="quarter" idx="5"/>
          </p:nvPr>
        </p:nvSpPr>
        <p:spPr bwMode="auto">
          <a:xfrm>
            <a:off x="4021138" y="9721850"/>
            <a:ext cx="3074987" cy="509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17" tIns="49508" rIns="99017" bIns="49508" numCol="1" anchor="b" anchorCtr="0" compatLnSpc="1">
            <a:prstTxWarp prst="textNoShape">
              <a:avLst/>
            </a:prstTxWarp>
          </a:bodyPr>
          <a:lstStyle>
            <a:lvl1pPr algn="r" defTabSz="992188">
              <a:spcBef>
                <a:spcPct val="0"/>
              </a:spcBef>
              <a:buClrTx/>
              <a:buSzTx/>
              <a:buFontTx/>
              <a:buNone/>
              <a:defRPr sz="1200"/>
            </a:lvl1pPr>
          </a:lstStyle>
          <a:p>
            <a:fld id="{8A1E5BD0-6335-43C3-A300-EFA55ADC21B3}" type="slidenum">
              <a:rPr lang="de-DE" altLang="de-DE"/>
              <a:pPr/>
              <a:t>‹Nr.›</a:t>
            </a:fld>
            <a:endParaRPr lang="de-DE" altLang="de-DE"/>
          </a:p>
        </p:txBody>
      </p:sp>
    </p:spTree>
    <p:extLst>
      <p:ext uri="{BB962C8B-B14F-4D97-AF65-F5344CB8AC3E}">
        <p14:creationId xmlns:p14="http://schemas.microsoft.com/office/powerpoint/2010/main" val="1550026220"/>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www.neurology.org/content/75/12/1034.long#ref-2" TargetMode="External"/><Relationship Id="rId2" Type="http://schemas.openxmlformats.org/officeDocument/2006/relationships/slide" Target="../slides/slide60.xml"/><Relationship Id="rId1" Type="http://schemas.openxmlformats.org/officeDocument/2006/relationships/notesMaster" Target="../notesMasters/notesMaster1.xml"/><Relationship Id="rId4" Type="http://schemas.openxmlformats.org/officeDocument/2006/relationships/hyperlink" Target="http://www.neurology.org/content/75/12/1034.long#ref-3" TargetMode="Externa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www.neurology.org/content/75/12/1034.long#ref-2" TargetMode="External"/><Relationship Id="rId2" Type="http://schemas.openxmlformats.org/officeDocument/2006/relationships/slide" Target="../slides/slide61.xml"/><Relationship Id="rId1" Type="http://schemas.openxmlformats.org/officeDocument/2006/relationships/notesMaster" Target="../notesMasters/notesMaster1.xml"/><Relationship Id="rId4" Type="http://schemas.openxmlformats.org/officeDocument/2006/relationships/hyperlink" Target="http://www.neurology.org/content/75/12/1034.long#ref-3" TargetMode="Externa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6D137595-9DBB-4395-81FA-DA50FCEF4FDC}" type="slidenum">
              <a:rPr lang="de-DE" altLang="de-DE"/>
              <a:pPr/>
              <a:t>3</a:t>
            </a:fld>
            <a:endParaRPr lang="de-DE" altLang="de-DE"/>
          </a:p>
        </p:txBody>
      </p:sp>
      <p:sp>
        <p:nvSpPr>
          <p:cNvPr id="225282" name="Rectangle 7"/>
          <p:cNvSpPr txBox="1">
            <a:spLocks noGrp="1" noChangeArrowheads="1"/>
          </p:cNvSpPr>
          <p:nvPr/>
        </p:nvSpPr>
        <p:spPr bwMode="auto">
          <a:xfrm>
            <a:off x="4021138" y="9721850"/>
            <a:ext cx="3076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0"/>
              </a:spcBef>
              <a:defRPr>
                <a:solidFill>
                  <a:schemeClr val="tx1"/>
                </a:solidFill>
                <a:latin typeface="Arial" charset="0"/>
              </a:defRPr>
            </a:lvl1pPr>
            <a:lvl2pPr marL="804863" indent="-309563" defTabSz="990600">
              <a:spcBef>
                <a:spcPct val="0"/>
              </a:spcBef>
              <a:defRPr>
                <a:solidFill>
                  <a:schemeClr val="tx1"/>
                </a:solidFill>
                <a:latin typeface="Arial" charset="0"/>
              </a:defRPr>
            </a:lvl2pPr>
            <a:lvl3pPr marL="1238250" indent="-247650" defTabSz="990600">
              <a:spcBef>
                <a:spcPct val="0"/>
              </a:spcBef>
              <a:defRPr>
                <a:solidFill>
                  <a:schemeClr val="tx1"/>
                </a:solidFill>
                <a:latin typeface="Arial" charset="0"/>
              </a:defRPr>
            </a:lvl3pPr>
            <a:lvl4pPr marL="1733550" indent="-247650" defTabSz="990600">
              <a:spcBef>
                <a:spcPct val="0"/>
              </a:spcBef>
              <a:defRPr>
                <a:solidFill>
                  <a:schemeClr val="tx1"/>
                </a:solidFill>
                <a:latin typeface="Arial" charset="0"/>
              </a:defRPr>
            </a:lvl4pPr>
            <a:lvl5pPr marL="2228850" indent="-247650" defTabSz="990600">
              <a:spcBef>
                <a:spcPct val="0"/>
              </a:spcBef>
              <a:defRPr>
                <a:solidFill>
                  <a:schemeClr val="tx1"/>
                </a:solidFill>
                <a:latin typeface="Arial" charset="0"/>
              </a:defRPr>
            </a:lvl5pPr>
            <a:lvl6pPr marL="2686050" indent="-247650" defTabSz="990600" fontAlgn="base">
              <a:spcBef>
                <a:spcPct val="0"/>
              </a:spcBef>
              <a:spcAft>
                <a:spcPct val="0"/>
              </a:spcAft>
              <a:defRPr>
                <a:solidFill>
                  <a:schemeClr val="tx1"/>
                </a:solidFill>
                <a:latin typeface="Arial" charset="0"/>
              </a:defRPr>
            </a:lvl6pPr>
            <a:lvl7pPr marL="3143250" indent="-247650" defTabSz="990600" fontAlgn="base">
              <a:spcBef>
                <a:spcPct val="0"/>
              </a:spcBef>
              <a:spcAft>
                <a:spcPct val="0"/>
              </a:spcAft>
              <a:defRPr>
                <a:solidFill>
                  <a:schemeClr val="tx1"/>
                </a:solidFill>
                <a:latin typeface="Arial" charset="0"/>
              </a:defRPr>
            </a:lvl7pPr>
            <a:lvl8pPr marL="3600450" indent="-247650" defTabSz="990600" fontAlgn="base">
              <a:spcBef>
                <a:spcPct val="0"/>
              </a:spcBef>
              <a:spcAft>
                <a:spcPct val="0"/>
              </a:spcAft>
              <a:defRPr>
                <a:solidFill>
                  <a:schemeClr val="tx1"/>
                </a:solidFill>
                <a:latin typeface="Arial" charset="0"/>
              </a:defRPr>
            </a:lvl8pPr>
            <a:lvl9pPr marL="4057650" indent="-247650" defTabSz="990600" fontAlgn="base">
              <a:spcBef>
                <a:spcPct val="0"/>
              </a:spcBef>
              <a:spcAft>
                <a:spcPct val="0"/>
              </a:spcAft>
              <a:defRPr>
                <a:solidFill>
                  <a:schemeClr val="tx1"/>
                </a:solidFill>
                <a:latin typeface="Arial" charset="0"/>
              </a:defRPr>
            </a:lvl9pPr>
          </a:lstStyle>
          <a:p>
            <a:pPr algn="r">
              <a:buClrTx/>
              <a:buSzTx/>
              <a:buFontTx/>
              <a:buNone/>
            </a:pPr>
            <a:fld id="{0CD296CA-1EDD-49D2-942B-E96ACFFDD5FE}" type="slidenum">
              <a:rPr lang="en-US" altLang="de-DE" sz="1300">
                <a:latin typeface="Calibri" pitchFamily="34" charset="0"/>
              </a:rPr>
              <a:pPr algn="r">
                <a:buClrTx/>
                <a:buSzTx/>
                <a:buFontTx/>
                <a:buNone/>
              </a:pPr>
              <a:t>3</a:t>
            </a:fld>
            <a:endParaRPr lang="en-US" altLang="de-DE" sz="1300">
              <a:latin typeface="Calibri" pitchFamily="34" charset="0"/>
            </a:endParaRPr>
          </a:p>
        </p:txBody>
      </p:sp>
      <p:sp>
        <p:nvSpPr>
          <p:cNvPr id="225283" name="Rectangle 2"/>
          <p:cNvSpPr>
            <a:spLocks noGrp="1" noRot="1" noChangeAspect="1" noChangeArrowheads="1" noTextEdit="1"/>
          </p:cNvSpPr>
          <p:nvPr>
            <p:ph type="sldImg"/>
          </p:nvPr>
        </p:nvSpPr>
        <p:spPr>
          <a:xfrm>
            <a:off x="992188" y="768350"/>
            <a:ext cx="5114925" cy="3836988"/>
          </a:xfrm>
          <a:ln/>
        </p:spPr>
      </p:sp>
      <p:sp>
        <p:nvSpPr>
          <p:cNvPr id="225284" name="Rectangle 3"/>
          <p:cNvSpPr>
            <a:spLocks noGrp="1" noChangeArrowheads="1"/>
          </p:cNvSpPr>
          <p:nvPr>
            <p:ph type="body" idx="1"/>
          </p:nvPr>
        </p:nvSpPr>
        <p:spPr>
          <a:xfrm>
            <a:off x="709613" y="4860925"/>
            <a:ext cx="5680075" cy="4605338"/>
          </a:xfrm>
        </p:spPr>
        <p:txBody>
          <a:bodyPr lIns="99048" tIns="49524" rIns="99048" bIns="49524"/>
          <a:lstStyle/>
          <a:p>
            <a:pPr>
              <a:spcBef>
                <a:spcPct val="0"/>
              </a:spcBef>
            </a:pPr>
            <a:endParaRPr lang="de-DE" altLang="de-D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893EC397-3D2C-4A48-AA30-0432605924D1}" type="slidenum">
              <a:rPr lang="de-DE" altLang="de-DE"/>
              <a:pPr/>
              <a:t>4</a:t>
            </a:fld>
            <a:endParaRPr lang="de-DE" altLang="de-DE"/>
          </a:p>
        </p:txBody>
      </p:sp>
      <p:sp>
        <p:nvSpPr>
          <p:cNvPr id="227330" name="Rectangle 7"/>
          <p:cNvSpPr txBox="1">
            <a:spLocks noGrp="1" noChangeArrowheads="1"/>
          </p:cNvSpPr>
          <p:nvPr/>
        </p:nvSpPr>
        <p:spPr bwMode="auto">
          <a:xfrm>
            <a:off x="4021138" y="9721850"/>
            <a:ext cx="3076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0"/>
              </a:spcBef>
              <a:defRPr>
                <a:solidFill>
                  <a:schemeClr val="tx1"/>
                </a:solidFill>
                <a:latin typeface="Arial" charset="0"/>
              </a:defRPr>
            </a:lvl1pPr>
            <a:lvl2pPr marL="804863" indent="-309563" defTabSz="990600">
              <a:spcBef>
                <a:spcPct val="0"/>
              </a:spcBef>
              <a:defRPr>
                <a:solidFill>
                  <a:schemeClr val="tx1"/>
                </a:solidFill>
                <a:latin typeface="Arial" charset="0"/>
              </a:defRPr>
            </a:lvl2pPr>
            <a:lvl3pPr marL="1238250" indent="-247650" defTabSz="990600">
              <a:spcBef>
                <a:spcPct val="0"/>
              </a:spcBef>
              <a:defRPr>
                <a:solidFill>
                  <a:schemeClr val="tx1"/>
                </a:solidFill>
                <a:latin typeface="Arial" charset="0"/>
              </a:defRPr>
            </a:lvl3pPr>
            <a:lvl4pPr marL="1733550" indent="-247650" defTabSz="990600">
              <a:spcBef>
                <a:spcPct val="0"/>
              </a:spcBef>
              <a:defRPr>
                <a:solidFill>
                  <a:schemeClr val="tx1"/>
                </a:solidFill>
                <a:latin typeface="Arial" charset="0"/>
              </a:defRPr>
            </a:lvl4pPr>
            <a:lvl5pPr marL="2228850" indent="-247650" defTabSz="990600">
              <a:spcBef>
                <a:spcPct val="0"/>
              </a:spcBef>
              <a:defRPr>
                <a:solidFill>
                  <a:schemeClr val="tx1"/>
                </a:solidFill>
                <a:latin typeface="Arial" charset="0"/>
              </a:defRPr>
            </a:lvl5pPr>
            <a:lvl6pPr marL="2686050" indent="-247650" defTabSz="990600" fontAlgn="base">
              <a:spcBef>
                <a:spcPct val="0"/>
              </a:spcBef>
              <a:spcAft>
                <a:spcPct val="0"/>
              </a:spcAft>
              <a:defRPr>
                <a:solidFill>
                  <a:schemeClr val="tx1"/>
                </a:solidFill>
                <a:latin typeface="Arial" charset="0"/>
              </a:defRPr>
            </a:lvl6pPr>
            <a:lvl7pPr marL="3143250" indent="-247650" defTabSz="990600" fontAlgn="base">
              <a:spcBef>
                <a:spcPct val="0"/>
              </a:spcBef>
              <a:spcAft>
                <a:spcPct val="0"/>
              </a:spcAft>
              <a:defRPr>
                <a:solidFill>
                  <a:schemeClr val="tx1"/>
                </a:solidFill>
                <a:latin typeface="Arial" charset="0"/>
              </a:defRPr>
            </a:lvl7pPr>
            <a:lvl8pPr marL="3600450" indent="-247650" defTabSz="990600" fontAlgn="base">
              <a:spcBef>
                <a:spcPct val="0"/>
              </a:spcBef>
              <a:spcAft>
                <a:spcPct val="0"/>
              </a:spcAft>
              <a:defRPr>
                <a:solidFill>
                  <a:schemeClr val="tx1"/>
                </a:solidFill>
                <a:latin typeface="Arial" charset="0"/>
              </a:defRPr>
            </a:lvl8pPr>
            <a:lvl9pPr marL="4057650" indent="-247650" defTabSz="990600" fontAlgn="base">
              <a:spcBef>
                <a:spcPct val="0"/>
              </a:spcBef>
              <a:spcAft>
                <a:spcPct val="0"/>
              </a:spcAft>
              <a:defRPr>
                <a:solidFill>
                  <a:schemeClr val="tx1"/>
                </a:solidFill>
                <a:latin typeface="Arial" charset="0"/>
              </a:defRPr>
            </a:lvl9pPr>
          </a:lstStyle>
          <a:p>
            <a:pPr algn="r">
              <a:buClrTx/>
              <a:buSzTx/>
              <a:buFontTx/>
              <a:buNone/>
            </a:pPr>
            <a:fld id="{5171D19B-549F-4931-B0D8-00A0130DE417}" type="slidenum">
              <a:rPr lang="en-US" altLang="de-DE" sz="1300">
                <a:ea typeface="ＭＳ Ｐゴシック" pitchFamily="34" charset="-128"/>
              </a:rPr>
              <a:pPr algn="r">
                <a:buClrTx/>
                <a:buSzTx/>
                <a:buFontTx/>
                <a:buNone/>
              </a:pPr>
              <a:t>4</a:t>
            </a:fld>
            <a:endParaRPr lang="en-US" altLang="de-DE" sz="1300">
              <a:ea typeface="ＭＳ Ｐゴシック" pitchFamily="34" charset="-128"/>
            </a:endParaRPr>
          </a:p>
        </p:txBody>
      </p:sp>
      <p:sp>
        <p:nvSpPr>
          <p:cNvPr id="227331" name="Rectangle 2"/>
          <p:cNvSpPr>
            <a:spLocks noGrp="1" noRot="1" noChangeAspect="1" noChangeArrowheads="1" noTextEdit="1"/>
          </p:cNvSpPr>
          <p:nvPr>
            <p:ph type="sldImg"/>
          </p:nvPr>
        </p:nvSpPr>
        <p:spPr>
          <a:xfrm>
            <a:off x="992188" y="768350"/>
            <a:ext cx="5114925" cy="3836988"/>
          </a:xfrm>
          <a:ln/>
          <a:extLst>
            <a:ext uri="{909E8E84-426E-40DD-AFC4-6F175D3DCCD1}">
              <a14:hiddenFill xmlns:a14="http://schemas.microsoft.com/office/drawing/2010/main">
                <a:noFill/>
              </a14:hiddenFill>
            </a:ext>
          </a:extLst>
        </p:spPr>
      </p:sp>
      <p:sp>
        <p:nvSpPr>
          <p:cNvPr id="227332" name="Rectangle 3"/>
          <p:cNvSpPr>
            <a:spLocks noGrp="1" noChangeArrowheads="1"/>
          </p:cNvSpPr>
          <p:nvPr>
            <p:ph type="body" idx="1"/>
          </p:nvPr>
        </p:nvSpPr>
        <p:spPr>
          <a:xfrm>
            <a:off x="709613" y="4860925"/>
            <a:ext cx="5680075" cy="4605338"/>
          </a:xfrm>
        </p:spPr>
        <p:txBody>
          <a:bodyPr lIns="99048" tIns="49524" rIns="99048" bIns="49524"/>
          <a:lstStyle/>
          <a:p>
            <a:pPr>
              <a:spcBef>
                <a:spcPct val="0"/>
              </a:spcBef>
            </a:pPr>
            <a:endParaRPr lang="de-DE" altLang="de-DE"/>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17D30131-D42E-4652-93A8-0CD6EA07709B}" type="slidenum">
              <a:rPr lang="de-DE" altLang="de-DE"/>
              <a:pPr/>
              <a:t>5</a:t>
            </a:fld>
            <a:endParaRPr lang="de-DE" altLang="de-DE"/>
          </a:p>
        </p:txBody>
      </p:sp>
      <p:sp>
        <p:nvSpPr>
          <p:cNvPr id="229378" name="Rectangle 7"/>
          <p:cNvSpPr txBox="1">
            <a:spLocks noGrp="1" noChangeArrowheads="1"/>
          </p:cNvSpPr>
          <p:nvPr/>
        </p:nvSpPr>
        <p:spPr bwMode="auto">
          <a:xfrm>
            <a:off x="4021138" y="9721850"/>
            <a:ext cx="3076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0"/>
              </a:spcBef>
              <a:defRPr>
                <a:solidFill>
                  <a:schemeClr val="tx1"/>
                </a:solidFill>
                <a:latin typeface="Arial" charset="0"/>
              </a:defRPr>
            </a:lvl1pPr>
            <a:lvl2pPr marL="804863" indent="-309563" defTabSz="990600">
              <a:spcBef>
                <a:spcPct val="0"/>
              </a:spcBef>
              <a:defRPr>
                <a:solidFill>
                  <a:schemeClr val="tx1"/>
                </a:solidFill>
                <a:latin typeface="Arial" charset="0"/>
              </a:defRPr>
            </a:lvl2pPr>
            <a:lvl3pPr marL="1238250" indent="-247650" defTabSz="990600">
              <a:spcBef>
                <a:spcPct val="0"/>
              </a:spcBef>
              <a:defRPr>
                <a:solidFill>
                  <a:schemeClr val="tx1"/>
                </a:solidFill>
                <a:latin typeface="Arial" charset="0"/>
              </a:defRPr>
            </a:lvl3pPr>
            <a:lvl4pPr marL="1733550" indent="-247650" defTabSz="990600">
              <a:spcBef>
                <a:spcPct val="0"/>
              </a:spcBef>
              <a:defRPr>
                <a:solidFill>
                  <a:schemeClr val="tx1"/>
                </a:solidFill>
                <a:latin typeface="Arial" charset="0"/>
              </a:defRPr>
            </a:lvl4pPr>
            <a:lvl5pPr marL="2228850" indent="-247650" defTabSz="990600">
              <a:spcBef>
                <a:spcPct val="0"/>
              </a:spcBef>
              <a:defRPr>
                <a:solidFill>
                  <a:schemeClr val="tx1"/>
                </a:solidFill>
                <a:latin typeface="Arial" charset="0"/>
              </a:defRPr>
            </a:lvl5pPr>
            <a:lvl6pPr marL="2686050" indent="-247650" defTabSz="990600" fontAlgn="base">
              <a:spcBef>
                <a:spcPct val="0"/>
              </a:spcBef>
              <a:spcAft>
                <a:spcPct val="0"/>
              </a:spcAft>
              <a:defRPr>
                <a:solidFill>
                  <a:schemeClr val="tx1"/>
                </a:solidFill>
                <a:latin typeface="Arial" charset="0"/>
              </a:defRPr>
            </a:lvl6pPr>
            <a:lvl7pPr marL="3143250" indent="-247650" defTabSz="990600" fontAlgn="base">
              <a:spcBef>
                <a:spcPct val="0"/>
              </a:spcBef>
              <a:spcAft>
                <a:spcPct val="0"/>
              </a:spcAft>
              <a:defRPr>
                <a:solidFill>
                  <a:schemeClr val="tx1"/>
                </a:solidFill>
                <a:latin typeface="Arial" charset="0"/>
              </a:defRPr>
            </a:lvl7pPr>
            <a:lvl8pPr marL="3600450" indent="-247650" defTabSz="990600" fontAlgn="base">
              <a:spcBef>
                <a:spcPct val="0"/>
              </a:spcBef>
              <a:spcAft>
                <a:spcPct val="0"/>
              </a:spcAft>
              <a:defRPr>
                <a:solidFill>
                  <a:schemeClr val="tx1"/>
                </a:solidFill>
                <a:latin typeface="Arial" charset="0"/>
              </a:defRPr>
            </a:lvl8pPr>
            <a:lvl9pPr marL="4057650" indent="-247650" defTabSz="990600" fontAlgn="base">
              <a:spcBef>
                <a:spcPct val="0"/>
              </a:spcBef>
              <a:spcAft>
                <a:spcPct val="0"/>
              </a:spcAft>
              <a:defRPr>
                <a:solidFill>
                  <a:schemeClr val="tx1"/>
                </a:solidFill>
                <a:latin typeface="Arial" charset="0"/>
              </a:defRPr>
            </a:lvl9pPr>
          </a:lstStyle>
          <a:p>
            <a:pPr algn="r">
              <a:buClrTx/>
              <a:buSzTx/>
              <a:buFontTx/>
              <a:buNone/>
            </a:pPr>
            <a:fld id="{5C76420E-4479-485E-AD7C-4988A4BEE17C}" type="slidenum">
              <a:rPr lang="en-US" altLang="de-DE" sz="1300">
                <a:ea typeface="ＭＳ Ｐゴシック" pitchFamily="34" charset="-128"/>
              </a:rPr>
              <a:pPr algn="r">
                <a:buClrTx/>
                <a:buSzTx/>
                <a:buFontTx/>
                <a:buNone/>
              </a:pPr>
              <a:t>5</a:t>
            </a:fld>
            <a:endParaRPr lang="en-US" altLang="de-DE" sz="1300">
              <a:ea typeface="ＭＳ Ｐゴシック" pitchFamily="34" charset="-128"/>
            </a:endParaRPr>
          </a:p>
        </p:txBody>
      </p:sp>
      <p:sp>
        <p:nvSpPr>
          <p:cNvPr id="229379" name="Rectangle 2"/>
          <p:cNvSpPr>
            <a:spLocks noGrp="1" noRot="1" noChangeAspect="1" noChangeArrowheads="1" noTextEdit="1"/>
          </p:cNvSpPr>
          <p:nvPr>
            <p:ph type="sldImg"/>
          </p:nvPr>
        </p:nvSpPr>
        <p:spPr>
          <a:xfrm>
            <a:off x="992188" y="768350"/>
            <a:ext cx="5114925" cy="3836988"/>
          </a:xfrm>
          <a:ln/>
        </p:spPr>
      </p:sp>
      <p:sp>
        <p:nvSpPr>
          <p:cNvPr id="229380" name="Rectangle 3"/>
          <p:cNvSpPr>
            <a:spLocks noGrp="1" noChangeArrowheads="1"/>
          </p:cNvSpPr>
          <p:nvPr>
            <p:ph type="body" idx="1"/>
          </p:nvPr>
        </p:nvSpPr>
        <p:spPr>
          <a:xfrm>
            <a:off x="709613" y="4860925"/>
            <a:ext cx="5680075" cy="4605338"/>
          </a:xfrm>
        </p:spPr>
        <p:txBody>
          <a:bodyPr lIns="99048" tIns="49524" rIns="99048" bIns="49524"/>
          <a:lstStyle/>
          <a:p>
            <a:pPr>
              <a:spcBef>
                <a:spcPct val="0"/>
              </a:spcBef>
            </a:pPr>
            <a:endParaRPr lang="de-DE" altLang="de-DE"/>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20E651E0-FF00-4868-8D03-48E0C1D7B3BE}" type="slidenum">
              <a:rPr lang="de-DE" altLang="de-DE"/>
              <a:pPr/>
              <a:t>6</a:t>
            </a:fld>
            <a:endParaRPr lang="de-DE" altLang="de-DE"/>
          </a:p>
        </p:txBody>
      </p:sp>
      <p:sp>
        <p:nvSpPr>
          <p:cNvPr id="231426" name="Rectangle 7"/>
          <p:cNvSpPr txBox="1">
            <a:spLocks noGrp="1" noChangeArrowheads="1"/>
          </p:cNvSpPr>
          <p:nvPr/>
        </p:nvSpPr>
        <p:spPr bwMode="auto">
          <a:xfrm>
            <a:off x="4021138" y="9721850"/>
            <a:ext cx="3076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0"/>
              </a:spcBef>
              <a:defRPr>
                <a:solidFill>
                  <a:schemeClr val="tx1"/>
                </a:solidFill>
                <a:latin typeface="Arial" charset="0"/>
              </a:defRPr>
            </a:lvl1pPr>
            <a:lvl2pPr marL="804863" indent="-309563" defTabSz="990600">
              <a:spcBef>
                <a:spcPct val="0"/>
              </a:spcBef>
              <a:defRPr>
                <a:solidFill>
                  <a:schemeClr val="tx1"/>
                </a:solidFill>
                <a:latin typeface="Arial" charset="0"/>
              </a:defRPr>
            </a:lvl2pPr>
            <a:lvl3pPr marL="1238250" indent="-247650" defTabSz="990600">
              <a:spcBef>
                <a:spcPct val="0"/>
              </a:spcBef>
              <a:defRPr>
                <a:solidFill>
                  <a:schemeClr val="tx1"/>
                </a:solidFill>
                <a:latin typeface="Arial" charset="0"/>
              </a:defRPr>
            </a:lvl3pPr>
            <a:lvl4pPr marL="1733550" indent="-247650" defTabSz="990600">
              <a:spcBef>
                <a:spcPct val="0"/>
              </a:spcBef>
              <a:defRPr>
                <a:solidFill>
                  <a:schemeClr val="tx1"/>
                </a:solidFill>
                <a:latin typeface="Arial" charset="0"/>
              </a:defRPr>
            </a:lvl4pPr>
            <a:lvl5pPr marL="2228850" indent="-247650" defTabSz="990600">
              <a:spcBef>
                <a:spcPct val="0"/>
              </a:spcBef>
              <a:defRPr>
                <a:solidFill>
                  <a:schemeClr val="tx1"/>
                </a:solidFill>
                <a:latin typeface="Arial" charset="0"/>
              </a:defRPr>
            </a:lvl5pPr>
            <a:lvl6pPr marL="2686050" indent="-247650" defTabSz="990600" fontAlgn="base">
              <a:spcBef>
                <a:spcPct val="0"/>
              </a:spcBef>
              <a:spcAft>
                <a:spcPct val="0"/>
              </a:spcAft>
              <a:defRPr>
                <a:solidFill>
                  <a:schemeClr val="tx1"/>
                </a:solidFill>
                <a:latin typeface="Arial" charset="0"/>
              </a:defRPr>
            </a:lvl6pPr>
            <a:lvl7pPr marL="3143250" indent="-247650" defTabSz="990600" fontAlgn="base">
              <a:spcBef>
                <a:spcPct val="0"/>
              </a:spcBef>
              <a:spcAft>
                <a:spcPct val="0"/>
              </a:spcAft>
              <a:defRPr>
                <a:solidFill>
                  <a:schemeClr val="tx1"/>
                </a:solidFill>
                <a:latin typeface="Arial" charset="0"/>
              </a:defRPr>
            </a:lvl7pPr>
            <a:lvl8pPr marL="3600450" indent="-247650" defTabSz="990600" fontAlgn="base">
              <a:spcBef>
                <a:spcPct val="0"/>
              </a:spcBef>
              <a:spcAft>
                <a:spcPct val="0"/>
              </a:spcAft>
              <a:defRPr>
                <a:solidFill>
                  <a:schemeClr val="tx1"/>
                </a:solidFill>
                <a:latin typeface="Arial" charset="0"/>
              </a:defRPr>
            </a:lvl8pPr>
            <a:lvl9pPr marL="4057650" indent="-247650" defTabSz="990600" fontAlgn="base">
              <a:spcBef>
                <a:spcPct val="0"/>
              </a:spcBef>
              <a:spcAft>
                <a:spcPct val="0"/>
              </a:spcAft>
              <a:defRPr>
                <a:solidFill>
                  <a:schemeClr val="tx1"/>
                </a:solidFill>
                <a:latin typeface="Arial" charset="0"/>
              </a:defRPr>
            </a:lvl9pPr>
          </a:lstStyle>
          <a:p>
            <a:pPr algn="r">
              <a:buClrTx/>
              <a:buSzTx/>
              <a:buFontTx/>
              <a:buNone/>
            </a:pPr>
            <a:fld id="{8BC23EE8-557A-4CA9-9364-B9F0A843D1D0}" type="slidenum">
              <a:rPr lang="en-US" altLang="de-DE" sz="1300">
                <a:ea typeface="ＭＳ Ｐゴシック" pitchFamily="34" charset="-128"/>
              </a:rPr>
              <a:pPr algn="r">
                <a:buClrTx/>
                <a:buSzTx/>
                <a:buFontTx/>
                <a:buNone/>
              </a:pPr>
              <a:t>6</a:t>
            </a:fld>
            <a:endParaRPr lang="en-US" altLang="de-DE" sz="1300">
              <a:ea typeface="ＭＳ Ｐゴシック" pitchFamily="34" charset="-128"/>
            </a:endParaRPr>
          </a:p>
        </p:txBody>
      </p:sp>
      <p:sp>
        <p:nvSpPr>
          <p:cNvPr id="231427" name="Rectangle 2"/>
          <p:cNvSpPr>
            <a:spLocks noGrp="1" noRot="1" noChangeAspect="1" noChangeArrowheads="1" noTextEdit="1"/>
          </p:cNvSpPr>
          <p:nvPr>
            <p:ph type="sldImg"/>
          </p:nvPr>
        </p:nvSpPr>
        <p:spPr>
          <a:xfrm>
            <a:off x="992188" y="768350"/>
            <a:ext cx="5114925" cy="3836988"/>
          </a:xfrm>
          <a:ln/>
        </p:spPr>
      </p:sp>
      <p:sp>
        <p:nvSpPr>
          <p:cNvPr id="231428" name="Rectangle 3"/>
          <p:cNvSpPr>
            <a:spLocks noGrp="1" noChangeArrowheads="1"/>
          </p:cNvSpPr>
          <p:nvPr>
            <p:ph type="body" idx="1"/>
          </p:nvPr>
        </p:nvSpPr>
        <p:spPr>
          <a:xfrm>
            <a:off x="709613" y="4860925"/>
            <a:ext cx="5680075" cy="4605338"/>
          </a:xfrm>
        </p:spPr>
        <p:txBody>
          <a:bodyPr lIns="99048" tIns="49524" rIns="99048" bIns="49524"/>
          <a:lstStyle/>
          <a:p>
            <a:pPr>
              <a:spcBef>
                <a:spcPct val="0"/>
              </a:spcBef>
            </a:pPr>
            <a:endParaRPr lang="de-DE" altLang="de-DE"/>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F8B0D2B0-B3E1-42A8-97A7-62A21D8B7102}" type="slidenum">
              <a:rPr lang="de-DE" altLang="de-DE"/>
              <a:pPr/>
              <a:t>7</a:t>
            </a:fld>
            <a:endParaRPr lang="de-DE" altLang="de-DE"/>
          </a:p>
        </p:txBody>
      </p:sp>
      <p:sp>
        <p:nvSpPr>
          <p:cNvPr id="233474" name="Rectangle 7"/>
          <p:cNvSpPr txBox="1">
            <a:spLocks noGrp="1" noChangeArrowheads="1"/>
          </p:cNvSpPr>
          <p:nvPr/>
        </p:nvSpPr>
        <p:spPr bwMode="auto">
          <a:xfrm>
            <a:off x="4021138" y="9721850"/>
            <a:ext cx="3076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0"/>
              </a:spcBef>
              <a:defRPr>
                <a:solidFill>
                  <a:schemeClr val="tx1"/>
                </a:solidFill>
                <a:latin typeface="Arial" charset="0"/>
              </a:defRPr>
            </a:lvl1pPr>
            <a:lvl2pPr marL="804863" indent="-309563" defTabSz="990600">
              <a:spcBef>
                <a:spcPct val="0"/>
              </a:spcBef>
              <a:defRPr>
                <a:solidFill>
                  <a:schemeClr val="tx1"/>
                </a:solidFill>
                <a:latin typeface="Arial" charset="0"/>
              </a:defRPr>
            </a:lvl2pPr>
            <a:lvl3pPr marL="1238250" indent="-247650" defTabSz="990600">
              <a:spcBef>
                <a:spcPct val="0"/>
              </a:spcBef>
              <a:defRPr>
                <a:solidFill>
                  <a:schemeClr val="tx1"/>
                </a:solidFill>
                <a:latin typeface="Arial" charset="0"/>
              </a:defRPr>
            </a:lvl3pPr>
            <a:lvl4pPr marL="1733550" indent="-247650" defTabSz="990600">
              <a:spcBef>
                <a:spcPct val="0"/>
              </a:spcBef>
              <a:defRPr>
                <a:solidFill>
                  <a:schemeClr val="tx1"/>
                </a:solidFill>
                <a:latin typeface="Arial" charset="0"/>
              </a:defRPr>
            </a:lvl4pPr>
            <a:lvl5pPr marL="2228850" indent="-247650" defTabSz="990600">
              <a:spcBef>
                <a:spcPct val="0"/>
              </a:spcBef>
              <a:defRPr>
                <a:solidFill>
                  <a:schemeClr val="tx1"/>
                </a:solidFill>
                <a:latin typeface="Arial" charset="0"/>
              </a:defRPr>
            </a:lvl5pPr>
            <a:lvl6pPr marL="2686050" indent="-247650" defTabSz="990600" fontAlgn="base">
              <a:spcBef>
                <a:spcPct val="0"/>
              </a:spcBef>
              <a:spcAft>
                <a:spcPct val="0"/>
              </a:spcAft>
              <a:defRPr>
                <a:solidFill>
                  <a:schemeClr val="tx1"/>
                </a:solidFill>
                <a:latin typeface="Arial" charset="0"/>
              </a:defRPr>
            </a:lvl6pPr>
            <a:lvl7pPr marL="3143250" indent="-247650" defTabSz="990600" fontAlgn="base">
              <a:spcBef>
                <a:spcPct val="0"/>
              </a:spcBef>
              <a:spcAft>
                <a:spcPct val="0"/>
              </a:spcAft>
              <a:defRPr>
                <a:solidFill>
                  <a:schemeClr val="tx1"/>
                </a:solidFill>
                <a:latin typeface="Arial" charset="0"/>
              </a:defRPr>
            </a:lvl7pPr>
            <a:lvl8pPr marL="3600450" indent="-247650" defTabSz="990600" fontAlgn="base">
              <a:spcBef>
                <a:spcPct val="0"/>
              </a:spcBef>
              <a:spcAft>
                <a:spcPct val="0"/>
              </a:spcAft>
              <a:defRPr>
                <a:solidFill>
                  <a:schemeClr val="tx1"/>
                </a:solidFill>
                <a:latin typeface="Arial" charset="0"/>
              </a:defRPr>
            </a:lvl8pPr>
            <a:lvl9pPr marL="4057650" indent="-247650" defTabSz="990600" fontAlgn="base">
              <a:spcBef>
                <a:spcPct val="0"/>
              </a:spcBef>
              <a:spcAft>
                <a:spcPct val="0"/>
              </a:spcAft>
              <a:defRPr>
                <a:solidFill>
                  <a:schemeClr val="tx1"/>
                </a:solidFill>
                <a:latin typeface="Arial" charset="0"/>
              </a:defRPr>
            </a:lvl9pPr>
          </a:lstStyle>
          <a:p>
            <a:pPr algn="r">
              <a:buClrTx/>
              <a:buSzTx/>
              <a:buFontTx/>
              <a:buNone/>
            </a:pPr>
            <a:fld id="{63644341-F647-4241-B352-84920593E232}" type="slidenum">
              <a:rPr lang="en-US" altLang="de-DE" sz="1300">
                <a:ea typeface="ＭＳ Ｐゴシック" pitchFamily="34" charset="-128"/>
              </a:rPr>
              <a:pPr algn="r">
                <a:buClrTx/>
                <a:buSzTx/>
                <a:buFontTx/>
                <a:buNone/>
              </a:pPr>
              <a:t>7</a:t>
            </a:fld>
            <a:endParaRPr lang="en-US" altLang="de-DE" sz="1300">
              <a:ea typeface="ＭＳ Ｐゴシック" pitchFamily="34" charset="-128"/>
            </a:endParaRPr>
          </a:p>
        </p:txBody>
      </p:sp>
      <p:sp>
        <p:nvSpPr>
          <p:cNvPr id="233475" name="Rectangle 2"/>
          <p:cNvSpPr>
            <a:spLocks noGrp="1" noRot="1" noChangeAspect="1" noChangeArrowheads="1" noTextEdit="1"/>
          </p:cNvSpPr>
          <p:nvPr>
            <p:ph type="sldImg"/>
          </p:nvPr>
        </p:nvSpPr>
        <p:spPr>
          <a:xfrm>
            <a:off x="992188" y="768350"/>
            <a:ext cx="5114925" cy="3836988"/>
          </a:xfrm>
          <a:ln/>
        </p:spPr>
      </p:sp>
      <p:sp>
        <p:nvSpPr>
          <p:cNvPr id="233476" name="Rectangle 3"/>
          <p:cNvSpPr>
            <a:spLocks noGrp="1" noChangeArrowheads="1"/>
          </p:cNvSpPr>
          <p:nvPr>
            <p:ph type="body" idx="1"/>
          </p:nvPr>
        </p:nvSpPr>
        <p:spPr>
          <a:xfrm>
            <a:off x="709613" y="4860925"/>
            <a:ext cx="5680075" cy="4605338"/>
          </a:xfrm>
        </p:spPr>
        <p:txBody>
          <a:bodyPr lIns="99048" tIns="49524" rIns="99048" bIns="49524"/>
          <a:lstStyle/>
          <a:p>
            <a:pPr>
              <a:spcBef>
                <a:spcPct val="0"/>
              </a:spcBef>
            </a:pPr>
            <a:endParaRPr lang="de-DE" altLang="de-DE"/>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7663A736-BB7A-46D2-A31A-7D4E38157A5E}" type="slidenum">
              <a:rPr lang="de-DE" altLang="de-DE"/>
              <a:pPr/>
              <a:t>26</a:t>
            </a:fld>
            <a:endParaRPr lang="de-DE" altLang="de-DE"/>
          </a:p>
        </p:txBody>
      </p:sp>
      <p:sp>
        <p:nvSpPr>
          <p:cNvPr id="208898" name="Rectangle 7"/>
          <p:cNvSpPr txBox="1">
            <a:spLocks noGrp="1" noChangeArrowheads="1"/>
          </p:cNvSpPr>
          <p:nvPr/>
        </p:nvSpPr>
        <p:spPr bwMode="auto">
          <a:xfrm>
            <a:off x="4021138" y="9721850"/>
            <a:ext cx="3076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0"/>
              </a:spcBef>
              <a:defRPr>
                <a:solidFill>
                  <a:schemeClr val="tx1"/>
                </a:solidFill>
                <a:latin typeface="Arial" charset="0"/>
              </a:defRPr>
            </a:lvl1pPr>
            <a:lvl2pPr marL="804863" indent="-309563" defTabSz="990600">
              <a:spcBef>
                <a:spcPct val="0"/>
              </a:spcBef>
              <a:defRPr>
                <a:solidFill>
                  <a:schemeClr val="tx1"/>
                </a:solidFill>
                <a:latin typeface="Arial" charset="0"/>
              </a:defRPr>
            </a:lvl2pPr>
            <a:lvl3pPr marL="1238250" indent="-247650" defTabSz="990600">
              <a:spcBef>
                <a:spcPct val="0"/>
              </a:spcBef>
              <a:defRPr>
                <a:solidFill>
                  <a:schemeClr val="tx1"/>
                </a:solidFill>
                <a:latin typeface="Arial" charset="0"/>
              </a:defRPr>
            </a:lvl3pPr>
            <a:lvl4pPr marL="1733550" indent="-247650" defTabSz="990600">
              <a:spcBef>
                <a:spcPct val="0"/>
              </a:spcBef>
              <a:defRPr>
                <a:solidFill>
                  <a:schemeClr val="tx1"/>
                </a:solidFill>
                <a:latin typeface="Arial" charset="0"/>
              </a:defRPr>
            </a:lvl4pPr>
            <a:lvl5pPr marL="2228850" indent="-247650" defTabSz="990600">
              <a:spcBef>
                <a:spcPct val="0"/>
              </a:spcBef>
              <a:defRPr>
                <a:solidFill>
                  <a:schemeClr val="tx1"/>
                </a:solidFill>
                <a:latin typeface="Arial" charset="0"/>
              </a:defRPr>
            </a:lvl5pPr>
            <a:lvl6pPr marL="2686050" indent="-247650" defTabSz="990600" fontAlgn="base">
              <a:spcBef>
                <a:spcPct val="0"/>
              </a:spcBef>
              <a:spcAft>
                <a:spcPct val="0"/>
              </a:spcAft>
              <a:defRPr>
                <a:solidFill>
                  <a:schemeClr val="tx1"/>
                </a:solidFill>
                <a:latin typeface="Arial" charset="0"/>
              </a:defRPr>
            </a:lvl6pPr>
            <a:lvl7pPr marL="3143250" indent="-247650" defTabSz="990600" fontAlgn="base">
              <a:spcBef>
                <a:spcPct val="0"/>
              </a:spcBef>
              <a:spcAft>
                <a:spcPct val="0"/>
              </a:spcAft>
              <a:defRPr>
                <a:solidFill>
                  <a:schemeClr val="tx1"/>
                </a:solidFill>
                <a:latin typeface="Arial" charset="0"/>
              </a:defRPr>
            </a:lvl7pPr>
            <a:lvl8pPr marL="3600450" indent="-247650" defTabSz="990600" fontAlgn="base">
              <a:spcBef>
                <a:spcPct val="0"/>
              </a:spcBef>
              <a:spcAft>
                <a:spcPct val="0"/>
              </a:spcAft>
              <a:defRPr>
                <a:solidFill>
                  <a:schemeClr val="tx1"/>
                </a:solidFill>
                <a:latin typeface="Arial" charset="0"/>
              </a:defRPr>
            </a:lvl8pPr>
            <a:lvl9pPr marL="4057650" indent="-247650" defTabSz="990600" fontAlgn="base">
              <a:spcBef>
                <a:spcPct val="0"/>
              </a:spcBef>
              <a:spcAft>
                <a:spcPct val="0"/>
              </a:spcAft>
              <a:defRPr>
                <a:solidFill>
                  <a:schemeClr val="tx1"/>
                </a:solidFill>
                <a:latin typeface="Arial" charset="0"/>
              </a:defRPr>
            </a:lvl9pPr>
          </a:lstStyle>
          <a:p>
            <a:pPr algn="r">
              <a:buClrTx/>
              <a:buSzTx/>
              <a:buFontTx/>
              <a:buNone/>
            </a:pPr>
            <a:fld id="{5976E515-B777-4E44-8DF4-156F0355BEB3}" type="slidenum">
              <a:rPr lang="en-US" altLang="de-DE" sz="1300">
                <a:latin typeface="Calibri" pitchFamily="34" charset="0"/>
              </a:rPr>
              <a:pPr algn="r">
                <a:buClrTx/>
                <a:buSzTx/>
                <a:buFontTx/>
                <a:buNone/>
              </a:pPr>
              <a:t>26</a:t>
            </a:fld>
            <a:endParaRPr lang="en-US" altLang="de-DE" sz="1300">
              <a:latin typeface="Calibri" pitchFamily="34" charset="0"/>
            </a:endParaRPr>
          </a:p>
        </p:txBody>
      </p:sp>
      <p:sp>
        <p:nvSpPr>
          <p:cNvPr id="208899" name="Rectangle 2"/>
          <p:cNvSpPr>
            <a:spLocks noGrp="1" noRot="1" noChangeAspect="1" noChangeArrowheads="1" noTextEdit="1"/>
          </p:cNvSpPr>
          <p:nvPr>
            <p:ph type="sldImg"/>
          </p:nvPr>
        </p:nvSpPr>
        <p:spPr>
          <a:xfrm>
            <a:off x="992188" y="768350"/>
            <a:ext cx="5114925" cy="3836988"/>
          </a:xfrm>
          <a:ln/>
        </p:spPr>
      </p:sp>
      <p:sp>
        <p:nvSpPr>
          <p:cNvPr id="208900" name="Rectangle 3"/>
          <p:cNvSpPr>
            <a:spLocks noGrp="1" noChangeArrowheads="1"/>
          </p:cNvSpPr>
          <p:nvPr>
            <p:ph type="body" idx="1"/>
          </p:nvPr>
        </p:nvSpPr>
        <p:spPr>
          <a:xfrm>
            <a:off x="709613" y="4860925"/>
            <a:ext cx="5680075" cy="4605338"/>
          </a:xfrm>
        </p:spPr>
        <p:txBody>
          <a:bodyPr lIns="99048" tIns="49524" rIns="99048" bIns="49524"/>
          <a:lstStyle/>
          <a:p>
            <a:pPr>
              <a:spcBef>
                <a:spcPct val="0"/>
              </a:spcBef>
            </a:pPr>
            <a:endParaRPr lang="de-DE" altLang="de-DE"/>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03B7C52F-6892-4B34-B37F-4FC59C271800}" type="slidenum">
              <a:rPr lang="de-DE" altLang="de-DE"/>
              <a:pPr/>
              <a:t>27</a:t>
            </a:fld>
            <a:endParaRPr lang="de-DE" altLang="de-DE"/>
          </a:p>
        </p:txBody>
      </p:sp>
      <p:sp>
        <p:nvSpPr>
          <p:cNvPr id="210946" name="Folienbildplatzhalter 1"/>
          <p:cNvSpPr>
            <a:spLocks noGrp="1" noRot="1" noChangeAspect="1" noTextEdit="1"/>
          </p:cNvSpPr>
          <p:nvPr>
            <p:ph type="sldImg"/>
          </p:nvPr>
        </p:nvSpPr>
        <p:spPr>
          <a:xfrm>
            <a:off x="992188" y="768350"/>
            <a:ext cx="5114925" cy="3836988"/>
          </a:xfrm>
          <a:ln/>
        </p:spPr>
      </p:sp>
      <p:sp>
        <p:nvSpPr>
          <p:cNvPr id="210947" name="Notizenplatzhalter 2"/>
          <p:cNvSpPr>
            <a:spLocks noGrp="1"/>
          </p:cNvSpPr>
          <p:nvPr>
            <p:ph type="body" idx="1"/>
          </p:nvPr>
        </p:nvSpPr>
        <p:spPr>
          <a:xfrm>
            <a:off x="709613" y="4860925"/>
            <a:ext cx="5680075" cy="4605338"/>
          </a:xfrm>
        </p:spPr>
        <p:txBody>
          <a:bodyPr lIns="99048" tIns="49524" rIns="99048" bIns="49524"/>
          <a:lstStyle/>
          <a:p>
            <a:pPr>
              <a:spcBef>
                <a:spcPct val="0"/>
              </a:spcBef>
            </a:pPr>
            <a:endParaRPr lang="de-DE" altLang="de-DE"/>
          </a:p>
        </p:txBody>
      </p:sp>
      <p:sp>
        <p:nvSpPr>
          <p:cNvPr id="210948" name="Foliennummernplatzhalter 3"/>
          <p:cNvSpPr txBox="1">
            <a:spLocks noGrp="1"/>
          </p:cNvSpPr>
          <p:nvPr/>
        </p:nvSpPr>
        <p:spPr bwMode="auto">
          <a:xfrm>
            <a:off x="4021138" y="9721850"/>
            <a:ext cx="3076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0"/>
              </a:spcBef>
              <a:defRPr>
                <a:solidFill>
                  <a:schemeClr val="tx1"/>
                </a:solidFill>
                <a:latin typeface="Arial" charset="0"/>
              </a:defRPr>
            </a:lvl1pPr>
            <a:lvl2pPr marL="804863" indent="-309563" defTabSz="990600">
              <a:spcBef>
                <a:spcPct val="0"/>
              </a:spcBef>
              <a:defRPr>
                <a:solidFill>
                  <a:schemeClr val="tx1"/>
                </a:solidFill>
                <a:latin typeface="Arial" charset="0"/>
              </a:defRPr>
            </a:lvl2pPr>
            <a:lvl3pPr marL="1238250" indent="-247650" defTabSz="990600">
              <a:spcBef>
                <a:spcPct val="0"/>
              </a:spcBef>
              <a:defRPr>
                <a:solidFill>
                  <a:schemeClr val="tx1"/>
                </a:solidFill>
                <a:latin typeface="Arial" charset="0"/>
              </a:defRPr>
            </a:lvl3pPr>
            <a:lvl4pPr marL="1733550" indent="-247650" defTabSz="990600">
              <a:spcBef>
                <a:spcPct val="0"/>
              </a:spcBef>
              <a:defRPr>
                <a:solidFill>
                  <a:schemeClr val="tx1"/>
                </a:solidFill>
                <a:latin typeface="Arial" charset="0"/>
              </a:defRPr>
            </a:lvl4pPr>
            <a:lvl5pPr marL="2228850" indent="-247650" defTabSz="990600">
              <a:spcBef>
                <a:spcPct val="0"/>
              </a:spcBef>
              <a:defRPr>
                <a:solidFill>
                  <a:schemeClr val="tx1"/>
                </a:solidFill>
                <a:latin typeface="Arial" charset="0"/>
              </a:defRPr>
            </a:lvl5pPr>
            <a:lvl6pPr marL="2686050" indent="-247650" defTabSz="990600" fontAlgn="base">
              <a:spcBef>
                <a:spcPct val="0"/>
              </a:spcBef>
              <a:spcAft>
                <a:spcPct val="0"/>
              </a:spcAft>
              <a:defRPr>
                <a:solidFill>
                  <a:schemeClr val="tx1"/>
                </a:solidFill>
                <a:latin typeface="Arial" charset="0"/>
              </a:defRPr>
            </a:lvl6pPr>
            <a:lvl7pPr marL="3143250" indent="-247650" defTabSz="990600" fontAlgn="base">
              <a:spcBef>
                <a:spcPct val="0"/>
              </a:spcBef>
              <a:spcAft>
                <a:spcPct val="0"/>
              </a:spcAft>
              <a:defRPr>
                <a:solidFill>
                  <a:schemeClr val="tx1"/>
                </a:solidFill>
                <a:latin typeface="Arial" charset="0"/>
              </a:defRPr>
            </a:lvl7pPr>
            <a:lvl8pPr marL="3600450" indent="-247650" defTabSz="990600" fontAlgn="base">
              <a:spcBef>
                <a:spcPct val="0"/>
              </a:spcBef>
              <a:spcAft>
                <a:spcPct val="0"/>
              </a:spcAft>
              <a:defRPr>
                <a:solidFill>
                  <a:schemeClr val="tx1"/>
                </a:solidFill>
                <a:latin typeface="Arial" charset="0"/>
              </a:defRPr>
            </a:lvl8pPr>
            <a:lvl9pPr marL="4057650" indent="-247650" defTabSz="990600" fontAlgn="base">
              <a:spcBef>
                <a:spcPct val="0"/>
              </a:spcBef>
              <a:spcAft>
                <a:spcPct val="0"/>
              </a:spcAft>
              <a:defRPr>
                <a:solidFill>
                  <a:schemeClr val="tx1"/>
                </a:solidFill>
                <a:latin typeface="Arial" charset="0"/>
              </a:defRPr>
            </a:lvl9pPr>
          </a:lstStyle>
          <a:p>
            <a:pPr algn="r">
              <a:buClrTx/>
              <a:buSzTx/>
              <a:buFontTx/>
              <a:buNone/>
            </a:pPr>
            <a:fld id="{244EA0F3-4667-4990-A06E-DFF61AC3A7D5}" type="slidenum">
              <a:rPr lang="de-DE" altLang="de-DE" sz="1300">
                <a:latin typeface="Calibri" pitchFamily="34" charset="0"/>
              </a:rPr>
              <a:pPr algn="r">
                <a:buClrTx/>
                <a:buSzTx/>
                <a:buFontTx/>
                <a:buNone/>
              </a:pPr>
              <a:t>27</a:t>
            </a:fld>
            <a:endParaRPr lang="de-DE" altLang="de-DE" sz="1300">
              <a:latin typeface="Calibri"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2"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smtClean="0">
                <a:ea typeface="ＭＳ Ｐゴシック" pitchFamily="34" charset="-128"/>
              </a:rPr>
              <a:t>Stroke</a:t>
            </a:r>
          </a:p>
        </p:txBody>
      </p:sp>
      <p:sp>
        <p:nvSpPr>
          <p:cNvPr id="35843"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600">
                <a:solidFill>
                  <a:schemeClr val="tx1"/>
                </a:solidFill>
                <a:latin typeface="Arial" pitchFamily="34" charset="0"/>
                <a:ea typeface="ＭＳ Ｐゴシック" pitchFamily="34" charset="-128"/>
              </a:defRPr>
            </a:lvl1pPr>
            <a:lvl2pPr marL="804763" indent="-309524" eaLnBrk="0" hangingPunct="0">
              <a:defRPr sz="2600">
                <a:solidFill>
                  <a:schemeClr val="tx1"/>
                </a:solidFill>
                <a:latin typeface="Arial" pitchFamily="34" charset="0"/>
                <a:ea typeface="ＭＳ Ｐゴシック" pitchFamily="34" charset="-128"/>
              </a:defRPr>
            </a:lvl2pPr>
            <a:lvl3pPr marL="1238098" indent="-247620" eaLnBrk="0" hangingPunct="0">
              <a:defRPr sz="2600">
                <a:solidFill>
                  <a:schemeClr val="tx1"/>
                </a:solidFill>
                <a:latin typeface="Arial" pitchFamily="34" charset="0"/>
                <a:ea typeface="ＭＳ Ｐゴシック" pitchFamily="34" charset="-128"/>
              </a:defRPr>
            </a:lvl3pPr>
            <a:lvl4pPr marL="1733337" indent="-247620" eaLnBrk="0" hangingPunct="0">
              <a:defRPr sz="2600">
                <a:solidFill>
                  <a:schemeClr val="tx1"/>
                </a:solidFill>
                <a:latin typeface="Arial" pitchFamily="34" charset="0"/>
                <a:ea typeface="ＭＳ Ｐゴシック" pitchFamily="34" charset="-128"/>
              </a:defRPr>
            </a:lvl4pPr>
            <a:lvl5pPr marL="2228576" indent="-247620" eaLnBrk="0" hangingPunct="0">
              <a:defRPr sz="2600">
                <a:solidFill>
                  <a:schemeClr val="tx1"/>
                </a:solidFill>
                <a:latin typeface="Arial" pitchFamily="34" charset="0"/>
                <a:ea typeface="ＭＳ Ｐゴシック" pitchFamily="34" charset="-128"/>
              </a:defRPr>
            </a:lvl5pPr>
            <a:lvl6pPr marL="2723815" indent="-247620" defTabSz="495239" eaLnBrk="0" fontAlgn="base" hangingPunct="0">
              <a:spcBef>
                <a:spcPct val="0"/>
              </a:spcBef>
              <a:spcAft>
                <a:spcPct val="0"/>
              </a:spcAft>
              <a:defRPr sz="2600">
                <a:solidFill>
                  <a:schemeClr val="tx1"/>
                </a:solidFill>
                <a:latin typeface="Arial" pitchFamily="34" charset="0"/>
                <a:ea typeface="ＭＳ Ｐゴシック" pitchFamily="34" charset="-128"/>
              </a:defRPr>
            </a:lvl6pPr>
            <a:lvl7pPr marL="3219054" indent="-247620" defTabSz="495239" eaLnBrk="0" fontAlgn="base" hangingPunct="0">
              <a:spcBef>
                <a:spcPct val="0"/>
              </a:spcBef>
              <a:spcAft>
                <a:spcPct val="0"/>
              </a:spcAft>
              <a:defRPr sz="2600">
                <a:solidFill>
                  <a:schemeClr val="tx1"/>
                </a:solidFill>
                <a:latin typeface="Arial" pitchFamily="34" charset="0"/>
                <a:ea typeface="ＭＳ Ｐゴシック" pitchFamily="34" charset="-128"/>
              </a:defRPr>
            </a:lvl7pPr>
            <a:lvl8pPr marL="3714293" indent="-247620" defTabSz="495239" eaLnBrk="0" fontAlgn="base" hangingPunct="0">
              <a:spcBef>
                <a:spcPct val="0"/>
              </a:spcBef>
              <a:spcAft>
                <a:spcPct val="0"/>
              </a:spcAft>
              <a:defRPr sz="2600">
                <a:solidFill>
                  <a:schemeClr val="tx1"/>
                </a:solidFill>
                <a:latin typeface="Arial" pitchFamily="34" charset="0"/>
                <a:ea typeface="ＭＳ Ｐゴシック" pitchFamily="34" charset="-128"/>
              </a:defRPr>
            </a:lvl8pPr>
            <a:lvl9pPr marL="4209532" indent="-247620" defTabSz="495239" eaLnBrk="0" fontAlgn="base" hangingPunct="0">
              <a:spcBef>
                <a:spcPct val="0"/>
              </a:spcBef>
              <a:spcAft>
                <a:spcPct val="0"/>
              </a:spcAft>
              <a:defRPr sz="2600">
                <a:solidFill>
                  <a:schemeClr val="tx1"/>
                </a:solidFill>
                <a:latin typeface="Arial" pitchFamily="34" charset="0"/>
                <a:ea typeface="ＭＳ Ｐゴシック" pitchFamily="34" charset="-128"/>
              </a:defRPr>
            </a:lvl9pPr>
          </a:lstStyle>
          <a:p>
            <a:pPr eaLnBrk="1" hangingPunct="1"/>
            <a:fld id="{2B3E7264-E530-4297-B5BD-2FF54B2479D3}" type="slidenum">
              <a:rPr lang="en-US" sz="1300">
                <a:latin typeface="Calibri" pitchFamily="34" charset="0"/>
              </a:rPr>
              <a:pPr eaLnBrk="1" hangingPunct="1"/>
              <a:t>42</a:t>
            </a:fld>
            <a:endParaRPr lang="en-US" sz="1300">
              <a:latin typeface="Calibri"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Folienbildplatzhalt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0"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DE" smtClean="0">
              <a:ea typeface="ＭＳ Ｐゴシック" pitchFamily="34" charset="-128"/>
            </a:endParaRPr>
          </a:p>
        </p:txBody>
      </p:sp>
      <p:sp>
        <p:nvSpPr>
          <p:cNvPr id="37891"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600">
                <a:solidFill>
                  <a:schemeClr val="tx1"/>
                </a:solidFill>
                <a:latin typeface="Arial" pitchFamily="34" charset="0"/>
                <a:ea typeface="ＭＳ Ｐゴシック" pitchFamily="34" charset="-128"/>
              </a:defRPr>
            </a:lvl1pPr>
            <a:lvl2pPr marL="804763" indent="-309524" eaLnBrk="0" hangingPunct="0">
              <a:defRPr sz="2600">
                <a:solidFill>
                  <a:schemeClr val="tx1"/>
                </a:solidFill>
                <a:latin typeface="Arial" pitchFamily="34" charset="0"/>
                <a:ea typeface="ＭＳ Ｐゴシック" pitchFamily="34" charset="-128"/>
              </a:defRPr>
            </a:lvl2pPr>
            <a:lvl3pPr marL="1238098" indent="-247620" eaLnBrk="0" hangingPunct="0">
              <a:defRPr sz="2600">
                <a:solidFill>
                  <a:schemeClr val="tx1"/>
                </a:solidFill>
                <a:latin typeface="Arial" pitchFamily="34" charset="0"/>
                <a:ea typeface="ＭＳ Ｐゴシック" pitchFamily="34" charset="-128"/>
              </a:defRPr>
            </a:lvl3pPr>
            <a:lvl4pPr marL="1733337" indent="-247620" eaLnBrk="0" hangingPunct="0">
              <a:defRPr sz="2600">
                <a:solidFill>
                  <a:schemeClr val="tx1"/>
                </a:solidFill>
                <a:latin typeface="Arial" pitchFamily="34" charset="0"/>
                <a:ea typeface="ＭＳ Ｐゴシック" pitchFamily="34" charset="-128"/>
              </a:defRPr>
            </a:lvl4pPr>
            <a:lvl5pPr marL="2228576" indent="-247620" eaLnBrk="0" hangingPunct="0">
              <a:defRPr sz="2600">
                <a:solidFill>
                  <a:schemeClr val="tx1"/>
                </a:solidFill>
                <a:latin typeface="Arial" pitchFamily="34" charset="0"/>
                <a:ea typeface="ＭＳ Ｐゴシック" pitchFamily="34" charset="-128"/>
              </a:defRPr>
            </a:lvl5pPr>
            <a:lvl6pPr marL="2723815" indent="-247620" defTabSz="495239" eaLnBrk="0" fontAlgn="base" hangingPunct="0">
              <a:spcBef>
                <a:spcPct val="0"/>
              </a:spcBef>
              <a:spcAft>
                <a:spcPct val="0"/>
              </a:spcAft>
              <a:defRPr sz="2600">
                <a:solidFill>
                  <a:schemeClr val="tx1"/>
                </a:solidFill>
                <a:latin typeface="Arial" pitchFamily="34" charset="0"/>
                <a:ea typeface="ＭＳ Ｐゴシック" pitchFamily="34" charset="-128"/>
              </a:defRPr>
            </a:lvl6pPr>
            <a:lvl7pPr marL="3219054" indent="-247620" defTabSz="495239" eaLnBrk="0" fontAlgn="base" hangingPunct="0">
              <a:spcBef>
                <a:spcPct val="0"/>
              </a:spcBef>
              <a:spcAft>
                <a:spcPct val="0"/>
              </a:spcAft>
              <a:defRPr sz="2600">
                <a:solidFill>
                  <a:schemeClr val="tx1"/>
                </a:solidFill>
                <a:latin typeface="Arial" pitchFamily="34" charset="0"/>
                <a:ea typeface="ＭＳ Ｐゴシック" pitchFamily="34" charset="-128"/>
              </a:defRPr>
            </a:lvl7pPr>
            <a:lvl8pPr marL="3714293" indent="-247620" defTabSz="495239" eaLnBrk="0" fontAlgn="base" hangingPunct="0">
              <a:spcBef>
                <a:spcPct val="0"/>
              </a:spcBef>
              <a:spcAft>
                <a:spcPct val="0"/>
              </a:spcAft>
              <a:defRPr sz="2600">
                <a:solidFill>
                  <a:schemeClr val="tx1"/>
                </a:solidFill>
                <a:latin typeface="Arial" pitchFamily="34" charset="0"/>
                <a:ea typeface="ＭＳ Ｐゴシック" pitchFamily="34" charset="-128"/>
              </a:defRPr>
            </a:lvl8pPr>
            <a:lvl9pPr marL="4209532" indent="-247620" defTabSz="495239" eaLnBrk="0" fontAlgn="base" hangingPunct="0">
              <a:spcBef>
                <a:spcPct val="0"/>
              </a:spcBef>
              <a:spcAft>
                <a:spcPct val="0"/>
              </a:spcAft>
              <a:defRPr sz="2600">
                <a:solidFill>
                  <a:schemeClr val="tx1"/>
                </a:solidFill>
                <a:latin typeface="Arial" pitchFamily="34" charset="0"/>
                <a:ea typeface="ＭＳ Ｐゴシック" pitchFamily="34" charset="-128"/>
              </a:defRPr>
            </a:lvl9pPr>
          </a:lstStyle>
          <a:p>
            <a:pPr eaLnBrk="1" hangingPunct="1"/>
            <a:fld id="{AB70B46B-E4D6-4C93-AA16-C239099F0F15}" type="slidenum">
              <a:rPr lang="en-US" sz="1300">
                <a:latin typeface="Calibri" pitchFamily="34" charset="0"/>
              </a:rPr>
              <a:pPr eaLnBrk="1" hangingPunct="1"/>
              <a:t>43</a:t>
            </a:fld>
            <a:endParaRPr lang="en-US" sz="1300">
              <a:latin typeface="Calibri"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2"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smtClean="0">
                <a:ea typeface="ＭＳ Ｐゴシック" pitchFamily="34" charset="-128"/>
              </a:rPr>
              <a:t>Abszess</a:t>
            </a:r>
          </a:p>
        </p:txBody>
      </p:sp>
      <p:sp>
        <p:nvSpPr>
          <p:cNvPr id="46083"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600">
                <a:solidFill>
                  <a:schemeClr val="tx1"/>
                </a:solidFill>
                <a:latin typeface="Arial" pitchFamily="34" charset="0"/>
                <a:ea typeface="ＭＳ Ｐゴシック" pitchFamily="34" charset="-128"/>
              </a:defRPr>
            </a:lvl1pPr>
            <a:lvl2pPr marL="804763" indent="-309524" eaLnBrk="0" hangingPunct="0">
              <a:defRPr sz="2600">
                <a:solidFill>
                  <a:schemeClr val="tx1"/>
                </a:solidFill>
                <a:latin typeface="Arial" pitchFamily="34" charset="0"/>
                <a:ea typeface="ＭＳ Ｐゴシック" pitchFamily="34" charset="-128"/>
              </a:defRPr>
            </a:lvl2pPr>
            <a:lvl3pPr marL="1238098" indent="-247620" eaLnBrk="0" hangingPunct="0">
              <a:defRPr sz="2600">
                <a:solidFill>
                  <a:schemeClr val="tx1"/>
                </a:solidFill>
                <a:latin typeface="Arial" pitchFamily="34" charset="0"/>
                <a:ea typeface="ＭＳ Ｐゴシック" pitchFamily="34" charset="-128"/>
              </a:defRPr>
            </a:lvl3pPr>
            <a:lvl4pPr marL="1733337" indent="-247620" eaLnBrk="0" hangingPunct="0">
              <a:defRPr sz="2600">
                <a:solidFill>
                  <a:schemeClr val="tx1"/>
                </a:solidFill>
                <a:latin typeface="Arial" pitchFamily="34" charset="0"/>
                <a:ea typeface="ＭＳ Ｐゴシック" pitchFamily="34" charset="-128"/>
              </a:defRPr>
            </a:lvl4pPr>
            <a:lvl5pPr marL="2228576" indent="-247620" eaLnBrk="0" hangingPunct="0">
              <a:defRPr sz="2600">
                <a:solidFill>
                  <a:schemeClr val="tx1"/>
                </a:solidFill>
                <a:latin typeface="Arial" pitchFamily="34" charset="0"/>
                <a:ea typeface="ＭＳ Ｐゴシック" pitchFamily="34" charset="-128"/>
              </a:defRPr>
            </a:lvl5pPr>
            <a:lvl6pPr marL="2723815" indent="-247620" defTabSz="495239" eaLnBrk="0" fontAlgn="base" hangingPunct="0">
              <a:spcBef>
                <a:spcPct val="0"/>
              </a:spcBef>
              <a:spcAft>
                <a:spcPct val="0"/>
              </a:spcAft>
              <a:defRPr sz="2600">
                <a:solidFill>
                  <a:schemeClr val="tx1"/>
                </a:solidFill>
                <a:latin typeface="Arial" pitchFamily="34" charset="0"/>
                <a:ea typeface="ＭＳ Ｐゴシック" pitchFamily="34" charset="-128"/>
              </a:defRPr>
            </a:lvl6pPr>
            <a:lvl7pPr marL="3219054" indent="-247620" defTabSz="495239" eaLnBrk="0" fontAlgn="base" hangingPunct="0">
              <a:spcBef>
                <a:spcPct val="0"/>
              </a:spcBef>
              <a:spcAft>
                <a:spcPct val="0"/>
              </a:spcAft>
              <a:defRPr sz="2600">
                <a:solidFill>
                  <a:schemeClr val="tx1"/>
                </a:solidFill>
                <a:latin typeface="Arial" pitchFamily="34" charset="0"/>
                <a:ea typeface="ＭＳ Ｐゴシック" pitchFamily="34" charset="-128"/>
              </a:defRPr>
            </a:lvl7pPr>
            <a:lvl8pPr marL="3714293" indent="-247620" defTabSz="495239" eaLnBrk="0" fontAlgn="base" hangingPunct="0">
              <a:spcBef>
                <a:spcPct val="0"/>
              </a:spcBef>
              <a:spcAft>
                <a:spcPct val="0"/>
              </a:spcAft>
              <a:defRPr sz="2600">
                <a:solidFill>
                  <a:schemeClr val="tx1"/>
                </a:solidFill>
                <a:latin typeface="Arial" pitchFamily="34" charset="0"/>
                <a:ea typeface="ＭＳ Ｐゴシック" pitchFamily="34" charset="-128"/>
              </a:defRPr>
            </a:lvl8pPr>
            <a:lvl9pPr marL="4209532" indent="-247620" defTabSz="495239" eaLnBrk="0" fontAlgn="base" hangingPunct="0">
              <a:spcBef>
                <a:spcPct val="0"/>
              </a:spcBef>
              <a:spcAft>
                <a:spcPct val="0"/>
              </a:spcAft>
              <a:defRPr sz="2600">
                <a:solidFill>
                  <a:schemeClr val="tx1"/>
                </a:solidFill>
                <a:latin typeface="Arial" pitchFamily="34" charset="0"/>
                <a:ea typeface="ＭＳ Ｐゴシック" pitchFamily="34" charset="-128"/>
              </a:defRPr>
            </a:lvl9pPr>
          </a:lstStyle>
          <a:p>
            <a:pPr eaLnBrk="1" hangingPunct="1"/>
            <a:fld id="{38FFF21D-B5DC-4BDD-B98B-36D1319CCDE5}" type="slidenum">
              <a:rPr lang="en-US" sz="1300">
                <a:latin typeface="Calibri" pitchFamily="34" charset="0"/>
              </a:rPr>
              <a:pPr eaLnBrk="1" hangingPunct="1"/>
              <a:t>44</a:t>
            </a:fld>
            <a:endParaRPr lang="en-US" sz="1300">
              <a:latin typeface="Calibri"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Folienbildplatzhalt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4"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DE" smtClean="0">
              <a:ea typeface="ＭＳ Ｐゴシック" pitchFamily="34" charset="-128"/>
            </a:endParaRPr>
          </a:p>
        </p:txBody>
      </p:sp>
      <p:sp>
        <p:nvSpPr>
          <p:cNvPr id="74755"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600">
                <a:solidFill>
                  <a:schemeClr val="tx1"/>
                </a:solidFill>
                <a:latin typeface="Arial" pitchFamily="34" charset="0"/>
                <a:ea typeface="ＭＳ Ｐゴシック" pitchFamily="34" charset="-128"/>
              </a:defRPr>
            </a:lvl1pPr>
            <a:lvl2pPr marL="804763" indent="-309524" eaLnBrk="0" hangingPunct="0">
              <a:defRPr sz="2600">
                <a:solidFill>
                  <a:schemeClr val="tx1"/>
                </a:solidFill>
                <a:latin typeface="Arial" pitchFamily="34" charset="0"/>
                <a:ea typeface="ＭＳ Ｐゴシック" pitchFamily="34" charset="-128"/>
              </a:defRPr>
            </a:lvl2pPr>
            <a:lvl3pPr marL="1238098" indent="-247620" eaLnBrk="0" hangingPunct="0">
              <a:defRPr sz="2600">
                <a:solidFill>
                  <a:schemeClr val="tx1"/>
                </a:solidFill>
                <a:latin typeface="Arial" pitchFamily="34" charset="0"/>
                <a:ea typeface="ＭＳ Ｐゴシック" pitchFamily="34" charset="-128"/>
              </a:defRPr>
            </a:lvl3pPr>
            <a:lvl4pPr marL="1733337" indent="-247620" eaLnBrk="0" hangingPunct="0">
              <a:defRPr sz="2600">
                <a:solidFill>
                  <a:schemeClr val="tx1"/>
                </a:solidFill>
                <a:latin typeface="Arial" pitchFamily="34" charset="0"/>
                <a:ea typeface="ＭＳ Ｐゴシック" pitchFamily="34" charset="-128"/>
              </a:defRPr>
            </a:lvl4pPr>
            <a:lvl5pPr marL="2228576" indent="-247620" eaLnBrk="0" hangingPunct="0">
              <a:defRPr sz="2600">
                <a:solidFill>
                  <a:schemeClr val="tx1"/>
                </a:solidFill>
                <a:latin typeface="Arial" pitchFamily="34" charset="0"/>
                <a:ea typeface="ＭＳ Ｐゴシック" pitchFamily="34" charset="-128"/>
              </a:defRPr>
            </a:lvl5pPr>
            <a:lvl6pPr marL="2723815" indent="-247620" defTabSz="495239" eaLnBrk="0" fontAlgn="base" hangingPunct="0">
              <a:spcBef>
                <a:spcPct val="0"/>
              </a:spcBef>
              <a:spcAft>
                <a:spcPct val="0"/>
              </a:spcAft>
              <a:defRPr sz="2600">
                <a:solidFill>
                  <a:schemeClr val="tx1"/>
                </a:solidFill>
                <a:latin typeface="Arial" pitchFamily="34" charset="0"/>
                <a:ea typeface="ＭＳ Ｐゴシック" pitchFamily="34" charset="-128"/>
              </a:defRPr>
            </a:lvl6pPr>
            <a:lvl7pPr marL="3219054" indent="-247620" defTabSz="495239" eaLnBrk="0" fontAlgn="base" hangingPunct="0">
              <a:spcBef>
                <a:spcPct val="0"/>
              </a:spcBef>
              <a:spcAft>
                <a:spcPct val="0"/>
              </a:spcAft>
              <a:defRPr sz="2600">
                <a:solidFill>
                  <a:schemeClr val="tx1"/>
                </a:solidFill>
                <a:latin typeface="Arial" pitchFamily="34" charset="0"/>
                <a:ea typeface="ＭＳ Ｐゴシック" pitchFamily="34" charset="-128"/>
              </a:defRPr>
            </a:lvl7pPr>
            <a:lvl8pPr marL="3714293" indent="-247620" defTabSz="495239" eaLnBrk="0" fontAlgn="base" hangingPunct="0">
              <a:spcBef>
                <a:spcPct val="0"/>
              </a:spcBef>
              <a:spcAft>
                <a:spcPct val="0"/>
              </a:spcAft>
              <a:defRPr sz="2600">
                <a:solidFill>
                  <a:schemeClr val="tx1"/>
                </a:solidFill>
                <a:latin typeface="Arial" pitchFamily="34" charset="0"/>
                <a:ea typeface="ＭＳ Ｐゴシック" pitchFamily="34" charset="-128"/>
              </a:defRPr>
            </a:lvl8pPr>
            <a:lvl9pPr marL="4209532" indent="-247620" defTabSz="495239" eaLnBrk="0" fontAlgn="base" hangingPunct="0">
              <a:spcBef>
                <a:spcPct val="0"/>
              </a:spcBef>
              <a:spcAft>
                <a:spcPct val="0"/>
              </a:spcAft>
              <a:defRPr sz="2600">
                <a:solidFill>
                  <a:schemeClr val="tx1"/>
                </a:solidFill>
                <a:latin typeface="Arial" pitchFamily="34" charset="0"/>
                <a:ea typeface="ＭＳ Ｐゴシック" pitchFamily="34" charset="-128"/>
              </a:defRPr>
            </a:lvl9pPr>
          </a:lstStyle>
          <a:p>
            <a:pPr eaLnBrk="1" hangingPunct="1"/>
            <a:fld id="{141B65D1-949D-47EC-AC4A-2FB2FCBF080F}" type="slidenum">
              <a:rPr lang="en-US" sz="1300"/>
              <a:pPr eaLnBrk="1" hangingPunct="1"/>
              <a:t>50</a:t>
            </a:fld>
            <a:endParaRPr lang="en-US" sz="130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Folienbildplatzhalt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2"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de-DE" smtClean="0">
              <a:ea typeface="ＭＳ Ｐゴシック" pitchFamily="34" charset="-128"/>
            </a:endParaRPr>
          </a:p>
        </p:txBody>
      </p:sp>
      <p:sp>
        <p:nvSpPr>
          <p:cNvPr id="76803"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600">
                <a:solidFill>
                  <a:schemeClr val="tx1"/>
                </a:solidFill>
                <a:latin typeface="Arial" pitchFamily="34" charset="0"/>
                <a:ea typeface="ＭＳ Ｐゴシック" pitchFamily="34" charset="-128"/>
              </a:defRPr>
            </a:lvl1pPr>
            <a:lvl2pPr marL="804763" indent="-309524" eaLnBrk="0" hangingPunct="0">
              <a:defRPr sz="2600">
                <a:solidFill>
                  <a:schemeClr val="tx1"/>
                </a:solidFill>
                <a:latin typeface="Arial" pitchFamily="34" charset="0"/>
                <a:ea typeface="ＭＳ Ｐゴシック" pitchFamily="34" charset="-128"/>
              </a:defRPr>
            </a:lvl2pPr>
            <a:lvl3pPr marL="1238098" indent="-247620" eaLnBrk="0" hangingPunct="0">
              <a:defRPr sz="2600">
                <a:solidFill>
                  <a:schemeClr val="tx1"/>
                </a:solidFill>
                <a:latin typeface="Arial" pitchFamily="34" charset="0"/>
                <a:ea typeface="ＭＳ Ｐゴシック" pitchFamily="34" charset="-128"/>
              </a:defRPr>
            </a:lvl3pPr>
            <a:lvl4pPr marL="1733337" indent="-247620" eaLnBrk="0" hangingPunct="0">
              <a:defRPr sz="2600">
                <a:solidFill>
                  <a:schemeClr val="tx1"/>
                </a:solidFill>
                <a:latin typeface="Arial" pitchFamily="34" charset="0"/>
                <a:ea typeface="ＭＳ Ｐゴシック" pitchFamily="34" charset="-128"/>
              </a:defRPr>
            </a:lvl4pPr>
            <a:lvl5pPr marL="2228576" indent="-247620" eaLnBrk="0" hangingPunct="0">
              <a:defRPr sz="2600">
                <a:solidFill>
                  <a:schemeClr val="tx1"/>
                </a:solidFill>
                <a:latin typeface="Arial" pitchFamily="34" charset="0"/>
                <a:ea typeface="ＭＳ Ｐゴシック" pitchFamily="34" charset="-128"/>
              </a:defRPr>
            </a:lvl5pPr>
            <a:lvl6pPr marL="2723815" indent="-247620" defTabSz="495239" eaLnBrk="0" fontAlgn="base" hangingPunct="0">
              <a:spcBef>
                <a:spcPct val="0"/>
              </a:spcBef>
              <a:spcAft>
                <a:spcPct val="0"/>
              </a:spcAft>
              <a:defRPr sz="2600">
                <a:solidFill>
                  <a:schemeClr val="tx1"/>
                </a:solidFill>
                <a:latin typeface="Arial" pitchFamily="34" charset="0"/>
                <a:ea typeface="ＭＳ Ｐゴシック" pitchFamily="34" charset="-128"/>
              </a:defRPr>
            </a:lvl6pPr>
            <a:lvl7pPr marL="3219054" indent="-247620" defTabSz="495239" eaLnBrk="0" fontAlgn="base" hangingPunct="0">
              <a:spcBef>
                <a:spcPct val="0"/>
              </a:spcBef>
              <a:spcAft>
                <a:spcPct val="0"/>
              </a:spcAft>
              <a:defRPr sz="2600">
                <a:solidFill>
                  <a:schemeClr val="tx1"/>
                </a:solidFill>
                <a:latin typeface="Arial" pitchFamily="34" charset="0"/>
                <a:ea typeface="ＭＳ Ｐゴシック" pitchFamily="34" charset="-128"/>
              </a:defRPr>
            </a:lvl7pPr>
            <a:lvl8pPr marL="3714293" indent="-247620" defTabSz="495239" eaLnBrk="0" fontAlgn="base" hangingPunct="0">
              <a:spcBef>
                <a:spcPct val="0"/>
              </a:spcBef>
              <a:spcAft>
                <a:spcPct val="0"/>
              </a:spcAft>
              <a:defRPr sz="2600">
                <a:solidFill>
                  <a:schemeClr val="tx1"/>
                </a:solidFill>
                <a:latin typeface="Arial" pitchFamily="34" charset="0"/>
                <a:ea typeface="ＭＳ Ｐゴシック" pitchFamily="34" charset="-128"/>
              </a:defRPr>
            </a:lvl8pPr>
            <a:lvl9pPr marL="4209532" indent="-247620" defTabSz="495239" eaLnBrk="0" fontAlgn="base" hangingPunct="0">
              <a:spcBef>
                <a:spcPct val="0"/>
              </a:spcBef>
              <a:spcAft>
                <a:spcPct val="0"/>
              </a:spcAft>
              <a:defRPr sz="2600">
                <a:solidFill>
                  <a:schemeClr val="tx1"/>
                </a:solidFill>
                <a:latin typeface="Arial" pitchFamily="34" charset="0"/>
                <a:ea typeface="ＭＳ Ｐゴシック" pitchFamily="34" charset="-128"/>
              </a:defRPr>
            </a:lvl9pPr>
          </a:lstStyle>
          <a:p>
            <a:pPr eaLnBrk="1" hangingPunct="1"/>
            <a:fld id="{866727B3-625D-4A66-B3AC-8AA8870CCE4B}" type="slidenum">
              <a:rPr lang="de-DE" sz="1300"/>
              <a:pPr eaLnBrk="1" hangingPunct="1"/>
              <a:t>51</a:t>
            </a:fld>
            <a:endParaRPr lang="de-DE" sz="130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smtClean="0">
                <a:ea typeface="ＭＳ Ｐゴシック" pitchFamily="34" charset="-128"/>
              </a:rPr>
              <a:t>Prediction of infarct growth</a:t>
            </a:r>
          </a:p>
        </p:txBody>
      </p:sp>
      <p:sp>
        <p:nvSpPr>
          <p:cNvPr id="3993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600">
                <a:solidFill>
                  <a:schemeClr val="tx1"/>
                </a:solidFill>
                <a:latin typeface="Arial" pitchFamily="34" charset="0"/>
                <a:ea typeface="ＭＳ Ｐゴシック" pitchFamily="34" charset="-128"/>
              </a:defRPr>
            </a:lvl1pPr>
            <a:lvl2pPr marL="804763" indent="-309524" eaLnBrk="0" hangingPunct="0">
              <a:defRPr sz="2600">
                <a:solidFill>
                  <a:schemeClr val="tx1"/>
                </a:solidFill>
                <a:latin typeface="Arial" pitchFamily="34" charset="0"/>
                <a:ea typeface="ＭＳ Ｐゴシック" pitchFamily="34" charset="-128"/>
              </a:defRPr>
            </a:lvl2pPr>
            <a:lvl3pPr marL="1238098" indent="-247620" eaLnBrk="0" hangingPunct="0">
              <a:defRPr sz="2600">
                <a:solidFill>
                  <a:schemeClr val="tx1"/>
                </a:solidFill>
                <a:latin typeface="Arial" pitchFamily="34" charset="0"/>
                <a:ea typeface="ＭＳ Ｐゴシック" pitchFamily="34" charset="-128"/>
              </a:defRPr>
            </a:lvl3pPr>
            <a:lvl4pPr marL="1733337" indent="-247620" eaLnBrk="0" hangingPunct="0">
              <a:defRPr sz="2600">
                <a:solidFill>
                  <a:schemeClr val="tx1"/>
                </a:solidFill>
                <a:latin typeface="Arial" pitchFamily="34" charset="0"/>
                <a:ea typeface="ＭＳ Ｐゴシック" pitchFamily="34" charset="-128"/>
              </a:defRPr>
            </a:lvl4pPr>
            <a:lvl5pPr marL="2228576" indent="-247620" eaLnBrk="0" hangingPunct="0">
              <a:defRPr sz="2600">
                <a:solidFill>
                  <a:schemeClr val="tx1"/>
                </a:solidFill>
                <a:latin typeface="Arial" pitchFamily="34" charset="0"/>
                <a:ea typeface="ＭＳ Ｐゴシック" pitchFamily="34" charset="-128"/>
              </a:defRPr>
            </a:lvl5pPr>
            <a:lvl6pPr marL="2723815" indent="-247620" defTabSz="495239" eaLnBrk="0" fontAlgn="base" hangingPunct="0">
              <a:spcBef>
                <a:spcPct val="0"/>
              </a:spcBef>
              <a:spcAft>
                <a:spcPct val="0"/>
              </a:spcAft>
              <a:defRPr sz="2600">
                <a:solidFill>
                  <a:schemeClr val="tx1"/>
                </a:solidFill>
                <a:latin typeface="Arial" pitchFamily="34" charset="0"/>
                <a:ea typeface="ＭＳ Ｐゴシック" pitchFamily="34" charset="-128"/>
              </a:defRPr>
            </a:lvl6pPr>
            <a:lvl7pPr marL="3219054" indent="-247620" defTabSz="495239" eaLnBrk="0" fontAlgn="base" hangingPunct="0">
              <a:spcBef>
                <a:spcPct val="0"/>
              </a:spcBef>
              <a:spcAft>
                <a:spcPct val="0"/>
              </a:spcAft>
              <a:defRPr sz="2600">
                <a:solidFill>
                  <a:schemeClr val="tx1"/>
                </a:solidFill>
                <a:latin typeface="Arial" pitchFamily="34" charset="0"/>
                <a:ea typeface="ＭＳ Ｐゴシック" pitchFamily="34" charset="-128"/>
              </a:defRPr>
            </a:lvl7pPr>
            <a:lvl8pPr marL="3714293" indent="-247620" defTabSz="495239" eaLnBrk="0" fontAlgn="base" hangingPunct="0">
              <a:spcBef>
                <a:spcPct val="0"/>
              </a:spcBef>
              <a:spcAft>
                <a:spcPct val="0"/>
              </a:spcAft>
              <a:defRPr sz="2600">
                <a:solidFill>
                  <a:schemeClr val="tx1"/>
                </a:solidFill>
                <a:latin typeface="Arial" pitchFamily="34" charset="0"/>
                <a:ea typeface="ＭＳ Ｐゴシック" pitchFamily="34" charset="-128"/>
              </a:defRPr>
            </a:lvl8pPr>
            <a:lvl9pPr marL="4209532" indent="-247620" defTabSz="495239" eaLnBrk="0" fontAlgn="base" hangingPunct="0">
              <a:spcBef>
                <a:spcPct val="0"/>
              </a:spcBef>
              <a:spcAft>
                <a:spcPct val="0"/>
              </a:spcAft>
              <a:defRPr sz="2600">
                <a:solidFill>
                  <a:schemeClr val="tx1"/>
                </a:solidFill>
                <a:latin typeface="Arial" pitchFamily="34" charset="0"/>
                <a:ea typeface="ＭＳ Ｐゴシック" pitchFamily="34" charset="-128"/>
              </a:defRPr>
            </a:lvl9pPr>
          </a:lstStyle>
          <a:p>
            <a:pPr eaLnBrk="1" hangingPunct="1"/>
            <a:fld id="{006DD141-46D4-49D0-AC79-74232454DDE8}" type="slidenum">
              <a:rPr lang="en-US" sz="1300">
                <a:latin typeface="Calibri" pitchFamily="34" charset="0"/>
              </a:rPr>
              <a:pPr eaLnBrk="1" hangingPunct="1"/>
              <a:t>59</a:t>
            </a:fld>
            <a:endParaRPr lang="en-US" sz="1300">
              <a:latin typeface="Calibri"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smtClean="0">
                <a:ea typeface="ＭＳ Ｐゴシック" pitchFamily="34" charset="-128"/>
              </a:rPr>
              <a:t>The </a:t>
            </a:r>
            <a:r>
              <a:rPr lang="ja-JP" altLang="en-US" smtClean="0">
                <a:ea typeface="ＭＳ Ｐゴシック" pitchFamily="34" charset="-128"/>
              </a:rPr>
              <a:t>‘</a:t>
            </a:r>
            <a:r>
              <a:rPr lang="en-US" altLang="ja-JP" smtClean="0">
                <a:ea typeface="ＭＳ Ｐゴシック" pitchFamily="34" charset="-128"/>
              </a:rPr>
              <a:t>penumbra</a:t>
            </a:r>
            <a:r>
              <a:rPr lang="ja-JP" altLang="en-US" smtClean="0">
                <a:ea typeface="ＭＳ Ｐゴシック" pitchFamily="34" charset="-128"/>
              </a:rPr>
              <a:t>’</a:t>
            </a:r>
            <a:r>
              <a:rPr lang="en-US" altLang="ja-JP" smtClean="0">
                <a:ea typeface="ＭＳ Ｐゴシック" pitchFamily="34" charset="-128"/>
              </a:rPr>
              <a:t> is a concept coined in animal experiments suggesting that functionally impaired tissue can survive and recover if sufficient reperfusion is re-established within a limited time period, which depends on the level of residual flow.</a:t>
            </a:r>
          </a:p>
          <a:p>
            <a:pPr eaLnBrk="1" hangingPunct="1">
              <a:spcBef>
                <a:spcPct val="0"/>
              </a:spcBef>
            </a:pPr>
            <a:r>
              <a:rPr lang="en-US" smtClean="0">
                <a:ea typeface="ＭＳ Ｐゴシック" pitchFamily="34" charset="-128"/>
              </a:rPr>
              <a:t>The magnetic resonance perfusion-weighted imaging/diffusion-weighted imaging (PWI/DWI) mismatch theory was first introduced in the late 1990s,</a:t>
            </a:r>
            <a:r>
              <a:rPr lang="en-US" baseline="30000" smtClean="0">
                <a:ea typeface="ＭＳ Ｐゴシック" pitchFamily="34" charset="-128"/>
                <a:hlinkClick r:id="rId3"/>
              </a:rPr>
              <a:t>2</a:t>
            </a:r>
            <a:r>
              <a:rPr lang="en-US" smtClean="0">
                <a:ea typeface="ＭＳ Ｐゴシック" pitchFamily="34" charset="-128"/>
              </a:rPr>
              <a:t> with confirmation in larger studies.</a:t>
            </a:r>
            <a:r>
              <a:rPr lang="en-US" baseline="30000" smtClean="0">
                <a:ea typeface="ＭＳ Ｐゴシック" pitchFamily="34" charset="-128"/>
                <a:hlinkClick r:id="rId4"/>
              </a:rPr>
              <a:t>3,4</a:t>
            </a:r>
            <a:r>
              <a:rPr lang="en-US" smtClean="0">
                <a:ea typeface="ＭＳ Ｐゴシック" pitchFamily="34" charset="-128"/>
              </a:rPr>
              <a:t> The theory postulates a mismatch between PWI and DWI volume indicating the existence of salvageable tissue near the nonsalvageable ischemic core of infarction and therefore the tissue most likely to be saved from demise by thrombolytic therapy. This technique aimed to identify patients who might benefit beyond the 3-hour time window or who have </a:t>
            </a:r>
            <a:r>
              <a:rPr lang="ja-JP" altLang="en-US" smtClean="0">
                <a:ea typeface="ＭＳ Ｐゴシック" pitchFamily="34" charset="-128"/>
              </a:rPr>
              <a:t>“</a:t>
            </a:r>
            <a:r>
              <a:rPr lang="en-US" altLang="ja-JP" smtClean="0">
                <a:ea typeface="ＭＳ Ｐゴシック" pitchFamily="34" charset="-128"/>
              </a:rPr>
              <a:t>wake-up stroke.</a:t>
            </a:r>
            <a:r>
              <a:rPr lang="ja-JP" altLang="en-US" smtClean="0">
                <a:ea typeface="ＭＳ Ｐゴシック" pitchFamily="34" charset="-128"/>
              </a:rPr>
              <a:t>”</a:t>
            </a:r>
            <a:r>
              <a:rPr lang="en-US" altLang="ja-JP" smtClean="0">
                <a:ea typeface="ＭＳ Ｐゴシック" pitchFamily="34" charset="-128"/>
              </a:rPr>
              <a:t> However, the ability of DWI to detect irreversibly damaged tissue remains debated. </a:t>
            </a:r>
          </a:p>
          <a:p>
            <a:pPr eaLnBrk="1" hangingPunct="1">
              <a:spcBef>
                <a:spcPct val="0"/>
              </a:spcBef>
            </a:pPr>
            <a:r>
              <a:rPr lang="en-US" smtClean="0">
                <a:ea typeface="ＭＳ Ｐゴシック" pitchFamily="34" charset="-128"/>
              </a:rPr>
              <a:t>Further, the mismatch concept does not cover other important outcome-determining variables such as infarct localization, the existence or nonexistence of collateral flow, the finding of acute vessel occlusion and its site, and the type of thrombotic material that is targeted. In an extended time window, all of these variables have to be taken into account and a significant PWI/DWI mismatch may not always equal a patient requiring treatment with thrombolytic therapy.</a:t>
            </a:r>
          </a:p>
        </p:txBody>
      </p:sp>
      <p:sp>
        <p:nvSpPr>
          <p:cNvPr id="4198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600">
                <a:solidFill>
                  <a:schemeClr val="tx1"/>
                </a:solidFill>
                <a:latin typeface="Arial" pitchFamily="34" charset="0"/>
                <a:ea typeface="ＭＳ Ｐゴシック" pitchFamily="34" charset="-128"/>
              </a:defRPr>
            </a:lvl1pPr>
            <a:lvl2pPr marL="804763" indent="-309524" eaLnBrk="0" hangingPunct="0">
              <a:defRPr sz="2600">
                <a:solidFill>
                  <a:schemeClr val="tx1"/>
                </a:solidFill>
                <a:latin typeface="Arial" pitchFamily="34" charset="0"/>
                <a:ea typeface="ＭＳ Ｐゴシック" pitchFamily="34" charset="-128"/>
              </a:defRPr>
            </a:lvl2pPr>
            <a:lvl3pPr marL="1238098" indent="-247620" eaLnBrk="0" hangingPunct="0">
              <a:defRPr sz="2600">
                <a:solidFill>
                  <a:schemeClr val="tx1"/>
                </a:solidFill>
                <a:latin typeface="Arial" pitchFamily="34" charset="0"/>
                <a:ea typeface="ＭＳ Ｐゴシック" pitchFamily="34" charset="-128"/>
              </a:defRPr>
            </a:lvl3pPr>
            <a:lvl4pPr marL="1733337" indent="-247620" eaLnBrk="0" hangingPunct="0">
              <a:defRPr sz="2600">
                <a:solidFill>
                  <a:schemeClr val="tx1"/>
                </a:solidFill>
                <a:latin typeface="Arial" pitchFamily="34" charset="0"/>
                <a:ea typeface="ＭＳ Ｐゴシック" pitchFamily="34" charset="-128"/>
              </a:defRPr>
            </a:lvl4pPr>
            <a:lvl5pPr marL="2228576" indent="-247620" eaLnBrk="0" hangingPunct="0">
              <a:defRPr sz="2600">
                <a:solidFill>
                  <a:schemeClr val="tx1"/>
                </a:solidFill>
                <a:latin typeface="Arial" pitchFamily="34" charset="0"/>
                <a:ea typeface="ＭＳ Ｐゴシック" pitchFamily="34" charset="-128"/>
              </a:defRPr>
            </a:lvl5pPr>
            <a:lvl6pPr marL="2723815" indent="-247620" defTabSz="495239" eaLnBrk="0" fontAlgn="base" hangingPunct="0">
              <a:spcBef>
                <a:spcPct val="0"/>
              </a:spcBef>
              <a:spcAft>
                <a:spcPct val="0"/>
              </a:spcAft>
              <a:defRPr sz="2600">
                <a:solidFill>
                  <a:schemeClr val="tx1"/>
                </a:solidFill>
                <a:latin typeface="Arial" pitchFamily="34" charset="0"/>
                <a:ea typeface="ＭＳ Ｐゴシック" pitchFamily="34" charset="-128"/>
              </a:defRPr>
            </a:lvl6pPr>
            <a:lvl7pPr marL="3219054" indent="-247620" defTabSz="495239" eaLnBrk="0" fontAlgn="base" hangingPunct="0">
              <a:spcBef>
                <a:spcPct val="0"/>
              </a:spcBef>
              <a:spcAft>
                <a:spcPct val="0"/>
              </a:spcAft>
              <a:defRPr sz="2600">
                <a:solidFill>
                  <a:schemeClr val="tx1"/>
                </a:solidFill>
                <a:latin typeface="Arial" pitchFamily="34" charset="0"/>
                <a:ea typeface="ＭＳ Ｐゴシック" pitchFamily="34" charset="-128"/>
              </a:defRPr>
            </a:lvl7pPr>
            <a:lvl8pPr marL="3714293" indent="-247620" defTabSz="495239" eaLnBrk="0" fontAlgn="base" hangingPunct="0">
              <a:spcBef>
                <a:spcPct val="0"/>
              </a:spcBef>
              <a:spcAft>
                <a:spcPct val="0"/>
              </a:spcAft>
              <a:defRPr sz="2600">
                <a:solidFill>
                  <a:schemeClr val="tx1"/>
                </a:solidFill>
                <a:latin typeface="Arial" pitchFamily="34" charset="0"/>
                <a:ea typeface="ＭＳ Ｐゴシック" pitchFamily="34" charset="-128"/>
              </a:defRPr>
            </a:lvl8pPr>
            <a:lvl9pPr marL="4209532" indent="-247620" defTabSz="495239" eaLnBrk="0" fontAlgn="base" hangingPunct="0">
              <a:spcBef>
                <a:spcPct val="0"/>
              </a:spcBef>
              <a:spcAft>
                <a:spcPct val="0"/>
              </a:spcAft>
              <a:defRPr sz="2600">
                <a:solidFill>
                  <a:schemeClr val="tx1"/>
                </a:solidFill>
                <a:latin typeface="Arial" pitchFamily="34" charset="0"/>
                <a:ea typeface="ＭＳ Ｐゴシック" pitchFamily="34" charset="-128"/>
              </a:defRPr>
            </a:lvl9pPr>
          </a:lstStyle>
          <a:p>
            <a:pPr eaLnBrk="1" hangingPunct="1"/>
            <a:fld id="{EA0D62BD-9BE5-4109-A874-C4520309F5D3}" type="slidenum">
              <a:rPr lang="en-US" sz="1300">
                <a:latin typeface="Calibri" pitchFamily="34" charset="0"/>
              </a:rPr>
              <a:pPr eaLnBrk="1" hangingPunct="1"/>
              <a:t>60</a:t>
            </a:fld>
            <a:endParaRPr lang="en-US" sz="1300">
              <a:latin typeface="Calibri"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smtClean="0">
                <a:ea typeface="ＭＳ Ｐゴシック" pitchFamily="34" charset="-128"/>
              </a:rPr>
              <a:t>The </a:t>
            </a:r>
            <a:r>
              <a:rPr lang="ja-JP" altLang="en-US" smtClean="0">
                <a:ea typeface="ＭＳ Ｐゴシック" pitchFamily="34" charset="-128"/>
              </a:rPr>
              <a:t>‘</a:t>
            </a:r>
            <a:r>
              <a:rPr lang="en-US" altLang="ja-JP" smtClean="0">
                <a:ea typeface="ＭＳ Ｐゴシック" pitchFamily="34" charset="-128"/>
              </a:rPr>
              <a:t>penumbra</a:t>
            </a:r>
            <a:r>
              <a:rPr lang="ja-JP" altLang="en-US" smtClean="0">
                <a:ea typeface="ＭＳ Ｐゴシック" pitchFamily="34" charset="-128"/>
              </a:rPr>
              <a:t>’</a:t>
            </a:r>
            <a:r>
              <a:rPr lang="en-US" altLang="ja-JP" smtClean="0">
                <a:ea typeface="ＭＳ Ｐゴシック" pitchFamily="34" charset="-128"/>
              </a:rPr>
              <a:t> is a concept coined in animal experiments suggesting that functionally impaired tissue can survive and recover if sufficient reperfusion is re-established within a limited time period, which depends on the level of residual flow.</a:t>
            </a:r>
          </a:p>
          <a:p>
            <a:pPr eaLnBrk="1" hangingPunct="1">
              <a:spcBef>
                <a:spcPct val="0"/>
              </a:spcBef>
            </a:pPr>
            <a:r>
              <a:rPr lang="en-US" smtClean="0">
                <a:ea typeface="ＭＳ Ｐゴシック" pitchFamily="34" charset="-128"/>
              </a:rPr>
              <a:t>The magnetic resonance perfusion-weighted imaging/diffusion-weighted imaging (PWI/DWI) mismatch theory was first introduced in the late 1990s,</a:t>
            </a:r>
            <a:r>
              <a:rPr lang="en-US" baseline="30000" smtClean="0">
                <a:ea typeface="ＭＳ Ｐゴシック" pitchFamily="34" charset="-128"/>
                <a:hlinkClick r:id="rId3"/>
              </a:rPr>
              <a:t>2</a:t>
            </a:r>
            <a:r>
              <a:rPr lang="en-US" smtClean="0">
                <a:ea typeface="ＭＳ Ｐゴシック" pitchFamily="34" charset="-128"/>
              </a:rPr>
              <a:t> with confirmation in larger studies.</a:t>
            </a:r>
            <a:r>
              <a:rPr lang="en-US" baseline="30000" smtClean="0">
                <a:ea typeface="ＭＳ Ｐゴシック" pitchFamily="34" charset="-128"/>
                <a:hlinkClick r:id="rId4"/>
              </a:rPr>
              <a:t>3,4</a:t>
            </a:r>
            <a:r>
              <a:rPr lang="en-US" smtClean="0">
                <a:ea typeface="ＭＳ Ｐゴシック" pitchFamily="34" charset="-128"/>
              </a:rPr>
              <a:t> The theory postulates a mismatch between PWI and DWI volume indicating the existence of salvageable tissue near the nonsalvageable ischemic core of infarction and therefore the tissue most likely to be saved from demise by thrombolytic therapy. This technique aimed to identify patients who might benefit beyond the 3-hour time window or who have </a:t>
            </a:r>
            <a:r>
              <a:rPr lang="ja-JP" altLang="en-US" smtClean="0">
                <a:ea typeface="ＭＳ Ｐゴシック" pitchFamily="34" charset="-128"/>
              </a:rPr>
              <a:t>“</a:t>
            </a:r>
            <a:r>
              <a:rPr lang="en-US" altLang="ja-JP" smtClean="0">
                <a:ea typeface="ＭＳ Ｐゴシック" pitchFamily="34" charset="-128"/>
              </a:rPr>
              <a:t>wake-up stroke.</a:t>
            </a:r>
            <a:r>
              <a:rPr lang="ja-JP" altLang="en-US" smtClean="0">
                <a:ea typeface="ＭＳ Ｐゴシック" pitchFamily="34" charset="-128"/>
              </a:rPr>
              <a:t>”</a:t>
            </a:r>
            <a:r>
              <a:rPr lang="en-US" altLang="ja-JP" smtClean="0">
                <a:ea typeface="ＭＳ Ｐゴシック" pitchFamily="34" charset="-128"/>
              </a:rPr>
              <a:t> However, the ability of DWI to detect irreversibly damaged tissue remains debated. </a:t>
            </a:r>
          </a:p>
          <a:p>
            <a:pPr eaLnBrk="1" hangingPunct="1">
              <a:spcBef>
                <a:spcPct val="0"/>
              </a:spcBef>
            </a:pPr>
            <a:r>
              <a:rPr lang="en-US" smtClean="0">
                <a:ea typeface="ＭＳ Ｐゴシック" pitchFamily="34" charset="-128"/>
              </a:rPr>
              <a:t>Further, the mismatch concept does not cover other important outcome-determining variables such as infarct localization, the existence or nonexistence of collateral flow, the finding of acute vessel occlusion and its site, and the type of thrombotic material that is targeted. In an extended time window, all of these variables have to be taken into account and a significant PWI/DWI mismatch may not always equal a patient requiring treatment with thrombolytic therapy.</a:t>
            </a:r>
          </a:p>
        </p:txBody>
      </p:sp>
      <p:sp>
        <p:nvSpPr>
          <p:cNvPr id="4403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600">
                <a:solidFill>
                  <a:schemeClr val="tx1"/>
                </a:solidFill>
                <a:latin typeface="Arial" pitchFamily="34" charset="0"/>
                <a:ea typeface="ＭＳ Ｐゴシック" pitchFamily="34" charset="-128"/>
              </a:defRPr>
            </a:lvl1pPr>
            <a:lvl2pPr marL="804763" indent="-309524" eaLnBrk="0" hangingPunct="0">
              <a:defRPr sz="2600">
                <a:solidFill>
                  <a:schemeClr val="tx1"/>
                </a:solidFill>
                <a:latin typeface="Arial" pitchFamily="34" charset="0"/>
                <a:ea typeface="ＭＳ Ｐゴシック" pitchFamily="34" charset="-128"/>
              </a:defRPr>
            </a:lvl2pPr>
            <a:lvl3pPr marL="1238098" indent="-247620" eaLnBrk="0" hangingPunct="0">
              <a:defRPr sz="2600">
                <a:solidFill>
                  <a:schemeClr val="tx1"/>
                </a:solidFill>
                <a:latin typeface="Arial" pitchFamily="34" charset="0"/>
                <a:ea typeface="ＭＳ Ｐゴシック" pitchFamily="34" charset="-128"/>
              </a:defRPr>
            </a:lvl3pPr>
            <a:lvl4pPr marL="1733337" indent="-247620" eaLnBrk="0" hangingPunct="0">
              <a:defRPr sz="2600">
                <a:solidFill>
                  <a:schemeClr val="tx1"/>
                </a:solidFill>
                <a:latin typeface="Arial" pitchFamily="34" charset="0"/>
                <a:ea typeface="ＭＳ Ｐゴシック" pitchFamily="34" charset="-128"/>
              </a:defRPr>
            </a:lvl4pPr>
            <a:lvl5pPr marL="2228576" indent="-247620" eaLnBrk="0" hangingPunct="0">
              <a:defRPr sz="2600">
                <a:solidFill>
                  <a:schemeClr val="tx1"/>
                </a:solidFill>
                <a:latin typeface="Arial" pitchFamily="34" charset="0"/>
                <a:ea typeface="ＭＳ Ｐゴシック" pitchFamily="34" charset="-128"/>
              </a:defRPr>
            </a:lvl5pPr>
            <a:lvl6pPr marL="2723815" indent="-247620" defTabSz="495239" eaLnBrk="0" fontAlgn="base" hangingPunct="0">
              <a:spcBef>
                <a:spcPct val="0"/>
              </a:spcBef>
              <a:spcAft>
                <a:spcPct val="0"/>
              </a:spcAft>
              <a:defRPr sz="2600">
                <a:solidFill>
                  <a:schemeClr val="tx1"/>
                </a:solidFill>
                <a:latin typeface="Arial" pitchFamily="34" charset="0"/>
                <a:ea typeface="ＭＳ Ｐゴシック" pitchFamily="34" charset="-128"/>
              </a:defRPr>
            </a:lvl6pPr>
            <a:lvl7pPr marL="3219054" indent="-247620" defTabSz="495239" eaLnBrk="0" fontAlgn="base" hangingPunct="0">
              <a:spcBef>
                <a:spcPct val="0"/>
              </a:spcBef>
              <a:spcAft>
                <a:spcPct val="0"/>
              </a:spcAft>
              <a:defRPr sz="2600">
                <a:solidFill>
                  <a:schemeClr val="tx1"/>
                </a:solidFill>
                <a:latin typeface="Arial" pitchFamily="34" charset="0"/>
                <a:ea typeface="ＭＳ Ｐゴシック" pitchFamily="34" charset="-128"/>
              </a:defRPr>
            </a:lvl7pPr>
            <a:lvl8pPr marL="3714293" indent="-247620" defTabSz="495239" eaLnBrk="0" fontAlgn="base" hangingPunct="0">
              <a:spcBef>
                <a:spcPct val="0"/>
              </a:spcBef>
              <a:spcAft>
                <a:spcPct val="0"/>
              </a:spcAft>
              <a:defRPr sz="2600">
                <a:solidFill>
                  <a:schemeClr val="tx1"/>
                </a:solidFill>
                <a:latin typeface="Arial" pitchFamily="34" charset="0"/>
                <a:ea typeface="ＭＳ Ｐゴシック" pitchFamily="34" charset="-128"/>
              </a:defRPr>
            </a:lvl8pPr>
            <a:lvl9pPr marL="4209532" indent="-247620" defTabSz="495239" eaLnBrk="0" fontAlgn="base" hangingPunct="0">
              <a:spcBef>
                <a:spcPct val="0"/>
              </a:spcBef>
              <a:spcAft>
                <a:spcPct val="0"/>
              </a:spcAft>
              <a:defRPr sz="2600">
                <a:solidFill>
                  <a:schemeClr val="tx1"/>
                </a:solidFill>
                <a:latin typeface="Arial" pitchFamily="34" charset="0"/>
                <a:ea typeface="ＭＳ Ｐゴシック" pitchFamily="34" charset="-128"/>
              </a:defRPr>
            </a:lvl9pPr>
          </a:lstStyle>
          <a:p>
            <a:pPr eaLnBrk="1" hangingPunct="1"/>
            <a:fld id="{81D06FE7-02A8-4680-969B-29D906AFDE7F}" type="slidenum">
              <a:rPr lang="en-US" sz="1300">
                <a:latin typeface="Calibri" pitchFamily="34" charset="0"/>
              </a:rPr>
              <a:pPr eaLnBrk="1" hangingPunct="1"/>
              <a:t>61</a:t>
            </a:fld>
            <a:endParaRPr lang="en-US" sz="1300">
              <a:latin typeface="Calibri"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562C768D-DBDB-41ED-A91F-9789B5B76124}" type="slidenum">
              <a:rPr lang="de-DE" altLang="de-DE"/>
              <a:pPr/>
              <a:t>62</a:t>
            </a:fld>
            <a:endParaRPr lang="de-DE" altLang="de-DE"/>
          </a:p>
        </p:txBody>
      </p:sp>
      <p:sp>
        <p:nvSpPr>
          <p:cNvPr id="305154" name="Folienbildplatzhalter 1"/>
          <p:cNvSpPr>
            <a:spLocks noGrp="1" noRot="1" noChangeAspect="1" noTextEdit="1"/>
          </p:cNvSpPr>
          <p:nvPr>
            <p:ph type="sldImg"/>
          </p:nvPr>
        </p:nvSpPr>
        <p:spPr>
          <a:xfrm>
            <a:off x="992188" y="768350"/>
            <a:ext cx="5114925" cy="3836988"/>
          </a:xfrm>
          <a:ln/>
        </p:spPr>
      </p:sp>
      <p:sp>
        <p:nvSpPr>
          <p:cNvPr id="305155" name="Notizenplatzhalter 2"/>
          <p:cNvSpPr>
            <a:spLocks noGrp="1"/>
          </p:cNvSpPr>
          <p:nvPr>
            <p:ph type="body" idx="1"/>
          </p:nvPr>
        </p:nvSpPr>
        <p:spPr>
          <a:xfrm>
            <a:off x="709613" y="4860925"/>
            <a:ext cx="5680075" cy="4605338"/>
          </a:xfrm>
        </p:spPr>
        <p:txBody>
          <a:bodyPr lIns="99048" tIns="49524" rIns="99048" bIns="49524"/>
          <a:lstStyle/>
          <a:p>
            <a:r>
              <a:rPr lang="de-DE" altLang="de-DE"/>
              <a:t>Pat. Eberhart (No. 1)</a:t>
            </a:r>
          </a:p>
        </p:txBody>
      </p:sp>
      <p:sp>
        <p:nvSpPr>
          <p:cNvPr id="305156" name="Foliennummernplatzhalter 3"/>
          <p:cNvSpPr txBox="1">
            <a:spLocks noGrp="1"/>
          </p:cNvSpPr>
          <p:nvPr/>
        </p:nvSpPr>
        <p:spPr bwMode="auto">
          <a:xfrm>
            <a:off x="4021138" y="9721850"/>
            <a:ext cx="3076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0"/>
              </a:spcBef>
              <a:defRPr>
                <a:solidFill>
                  <a:schemeClr val="tx1"/>
                </a:solidFill>
                <a:latin typeface="Arial" charset="0"/>
              </a:defRPr>
            </a:lvl1pPr>
            <a:lvl2pPr marL="804863" indent="-309563" defTabSz="990600">
              <a:spcBef>
                <a:spcPct val="0"/>
              </a:spcBef>
              <a:defRPr>
                <a:solidFill>
                  <a:schemeClr val="tx1"/>
                </a:solidFill>
                <a:latin typeface="Arial" charset="0"/>
              </a:defRPr>
            </a:lvl2pPr>
            <a:lvl3pPr marL="1238250" indent="-247650" defTabSz="990600">
              <a:spcBef>
                <a:spcPct val="0"/>
              </a:spcBef>
              <a:defRPr>
                <a:solidFill>
                  <a:schemeClr val="tx1"/>
                </a:solidFill>
                <a:latin typeface="Arial" charset="0"/>
              </a:defRPr>
            </a:lvl3pPr>
            <a:lvl4pPr marL="1733550" indent="-247650" defTabSz="990600">
              <a:spcBef>
                <a:spcPct val="0"/>
              </a:spcBef>
              <a:defRPr>
                <a:solidFill>
                  <a:schemeClr val="tx1"/>
                </a:solidFill>
                <a:latin typeface="Arial" charset="0"/>
              </a:defRPr>
            </a:lvl4pPr>
            <a:lvl5pPr marL="2228850" indent="-247650" defTabSz="990600">
              <a:spcBef>
                <a:spcPct val="0"/>
              </a:spcBef>
              <a:defRPr>
                <a:solidFill>
                  <a:schemeClr val="tx1"/>
                </a:solidFill>
                <a:latin typeface="Arial" charset="0"/>
              </a:defRPr>
            </a:lvl5pPr>
            <a:lvl6pPr marL="2686050" indent="-247650" defTabSz="990600" fontAlgn="base">
              <a:spcBef>
                <a:spcPct val="0"/>
              </a:spcBef>
              <a:spcAft>
                <a:spcPct val="0"/>
              </a:spcAft>
              <a:defRPr>
                <a:solidFill>
                  <a:schemeClr val="tx1"/>
                </a:solidFill>
                <a:latin typeface="Arial" charset="0"/>
              </a:defRPr>
            </a:lvl6pPr>
            <a:lvl7pPr marL="3143250" indent="-247650" defTabSz="990600" fontAlgn="base">
              <a:spcBef>
                <a:spcPct val="0"/>
              </a:spcBef>
              <a:spcAft>
                <a:spcPct val="0"/>
              </a:spcAft>
              <a:defRPr>
                <a:solidFill>
                  <a:schemeClr val="tx1"/>
                </a:solidFill>
                <a:latin typeface="Arial" charset="0"/>
              </a:defRPr>
            </a:lvl7pPr>
            <a:lvl8pPr marL="3600450" indent="-247650" defTabSz="990600" fontAlgn="base">
              <a:spcBef>
                <a:spcPct val="0"/>
              </a:spcBef>
              <a:spcAft>
                <a:spcPct val="0"/>
              </a:spcAft>
              <a:defRPr>
                <a:solidFill>
                  <a:schemeClr val="tx1"/>
                </a:solidFill>
                <a:latin typeface="Arial" charset="0"/>
              </a:defRPr>
            </a:lvl8pPr>
            <a:lvl9pPr marL="4057650" indent="-247650" defTabSz="990600" fontAlgn="base">
              <a:spcBef>
                <a:spcPct val="0"/>
              </a:spcBef>
              <a:spcAft>
                <a:spcPct val="0"/>
              </a:spcAft>
              <a:defRPr>
                <a:solidFill>
                  <a:schemeClr val="tx1"/>
                </a:solidFill>
                <a:latin typeface="Arial" charset="0"/>
              </a:defRPr>
            </a:lvl9pPr>
          </a:lstStyle>
          <a:p>
            <a:pPr algn="r">
              <a:buClrTx/>
              <a:buSzTx/>
              <a:buFontTx/>
              <a:buNone/>
            </a:pPr>
            <a:fld id="{F876B84F-BAF7-43D0-9785-9FB92AFA2B3D}" type="slidenum">
              <a:rPr lang="de-DE" altLang="de-DE" sz="1300">
                <a:latin typeface="Calibri" pitchFamily="34" charset="0"/>
              </a:rPr>
              <a:pPr algn="r">
                <a:buClrTx/>
                <a:buSzTx/>
                <a:buFontTx/>
                <a:buNone/>
              </a:pPr>
              <a:t>62</a:t>
            </a:fld>
            <a:endParaRPr lang="de-DE" altLang="de-DE" sz="1300">
              <a:latin typeface="Calibri"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E5E8060-146A-4F04-A6B9-010FAB82149C}" type="slidenum">
              <a:rPr lang="de-DE" altLang="de-DE"/>
              <a:pPr/>
              <a:t>98</a:t>
            </a:fld>
            <a:endParaRPr lang="de-DE" altLang="de-DE"/>
          </a:p>
        </p:txBody>
      </p:sp>
      <p:sp>
        <p:nvSpPr>
          <p:cNvPr id="278530" name="Rectangle 2"/>
          <p:cNvSpPr>
            <a:spLocks noGrp="1" noRot="1" noChangeAspect="1" noChangeArrowheads="1" noTextEdit="1"/>
          </p:cNvSpPr>
          <p:nvPr>
            <p:ph type="sldImg"/>
          </p:nvPr>
        </p:nvSpPr>
        <p:spPr>
          <a:xfrm>
            <a:off x="992188" y="768350"/>
            <a:ext cx="5114925" cy="3836988"/>
          </a:xfrm>
          <a:ln/>
        </p:spPr>
      </p:sp>
      <p:sp>
        <p:nvSpPr>
          <p:cNvPr id="278531" name="Rectangle 3"/>
          <p:cNvSpPr>
            <a:spLocks noGrp="1" noChangeArrowheads="1"/>
          </p:cNvSpPr>
          <p:nvPr>
            <p:ph type="body" idx="1"/>
          </p:nvPr>
        </p:nvSpPr>
        <p:spPr>
          <a:xfrm>
            <a:off x="709613" y="4860925"/>
            <a:ext cx="5680075" cy="4605338"/>
          </a:xfrm>
        </p:spPr>
        <p:txBody>
          <a:bodyPr lIns="99048" tIns="49524" rIns="99048" bIns="49524"/>
          <a:lstStyle/>
          <a:p>
            <a:r>
              <a:rPr lang="de-DE" altLang="de-DE"/>
              <a:t>Patientin: Goeltenboth (No. 8), ID 179149</a:t>
            </a: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pic>
        <p:nvPicPr>
          <p:cNvPr id="27710" name="Picture 62" descr="Titelmotive_Vorl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 y="-660400"/>
            <a:ext cx="9180513" cy="3603625"/>
          </a:xfrm>
          <a:prstGeom prst="rect">
            <a:avLst/>
          </a:prstGeom>
          <a:noFill/>
          <a:extLst>
            <a:ext uri="{909E8E84-426E-40DD-AFC4-6F175D3DCCD1}">
              <a14:hiddenFill xmlns:a14="http://schemas.microsoft.com/office/drawing/2010/main">
                <a:solidFill>
                  <a:srgbClr val="FFFFFF"/>
                </a:solidFill>
              </a14:hiddenFill>
            </a:ext>
          </a:extLst>
        </p:spPr>
      </p:pic>
      <p:sp>
        <p:nvSpPr>
          <p:cNvPr id="27650" name="Rectangle 2"/>
          <p:cNvSpPr>
            <a:spLocks noGrp="1" noChangeArrowheads="1"/>
          </p:cNvSpPr>
          <p:nvPr>
            <p:ph type="ctrTitle"/>
          </p:nvPr>
        </p:nvSpPr>
        <p:spPr>
          <a:xfrm>
            <a:off x="0" y="2863850"/>
            <a:ext cx="7470775" cy="1268413"/>
          </a:xfrm>
        </p:spPr>
        <p:txBody>
          <a:bodyPr lIns="720000" tIns="0" rIns="0" bIns="0" anchor="ctr"/>
          <a:lstStyle>
            <a:lvl1pPr>
              <a:defRPr sz="3300" b="1"/>
            </a:lvl1pPr>
          </a:lstStyle>
          <a:p>
            <a:pPr lvl="0"/>
            <a:r>
              <a:rPr lang="de-DE" altLang="de-DE" noProof="0" smtClean="0"/>
              <a:t>Titel des Vortrags</a:t>
            </a:r>
          </a:p>
        </p:txBody>
      </p:sp>
      <p:sp>
        <p:nvSpPr>
          <p:cNvPr id="27651" name="Rectangle 3"/>
          <p:cNvSpPr>
            <a:spLocks noGrp="1" noChangeArrowheads="1"/>
          </p:cNvSpPr>
          <p:nvPr>
            <p:ph type="subTitle" idx="1"/>
          </p:nvPr>
        </p:nvSpPr>
        <p:spPr>
          <a:xfrm>
            <a:off x="0" y="4132263"/>
            <a:ext cx="7470775" cy="920750"/>
          </a:xfrm>
        </p:spPr>
        <p:txBody>
          <a:bodyPr lIns="720000" tIns="0" rIns="0" bIns="0" anchor="ctr"/>
          <a:lstStyle>
            <a:lvl1pPr>
              <a:defRPr sz="1400">
                <a:solidFill>
                  <a:srgbClr val="000000"/>
                </a:solidFill>
              </a:defRPr>
            </a:lvl1pPr>
          </a:lstStyle>
          <a:p>
            <a:pPr lvl="0"/>
            <a:r>
              <a:rPr lang="de-DE" altLang="de-DE" noProof="0" smtClean="0"/>
              <a:t>Untertitel des Vortrags</a:t>
            </a:r>
          </a:p>
          <a:p>
            <a:pPr lvl="0"/>
            <a:endParaRPr lang="de-DE" altLang="de-DE" noProof="0" smtClean="0"/>
          </a:p>
        </p:txBody>
      </p:sp>
      <p:sp>
        <p:nvSpPr>
          <p:cNvPr id="27662" name="Rectangle 14"/>
          <p:cNvSpPr>
            <a:spLocks noChangeArrowheads="1"/>
          </p:cNvSpPr>
          <p:nvPr/>
        </p:nvSpPr>
        <p:spPr bwMode="auto">
          <a:xfrm>
            <a:off x="0" y="0"/>
            <a:ext cx="9144000" cy="534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762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endParaRPr lang="de-DE"/>
          </a:p>
        </p:txBody>
      </p:sp>
      <p:sp>
        <p:nvSpPr>
          <p:cNvPr id="27664" name="Rectangle 16"/>
          <p:cNvSpPr>
            <a:spLocks noChangeArrowheads="1"/>
          </p:cNvSpPr>
          <p:nvPr/>
        </p:nvSpPr>
        <p:spPr bwMode="auto">
          <a:xfrm>
            <a:off x="0" y="534988"/>
            <a:ext cx="9144000" cy="2112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762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endParaRPr lang="de-DE"/>
          </a:p>
        </p:txBody>
      </p:sp>
      <p:sp>
        <p:nvSpPr>
          <p:cNvPr id="27666" name="Line 18"/>
          <p:cNvSpPr>
            <a:spLocks noChangeShapeType="1"/>
          </p:cNvSpPr>
          <p:nvPr/>
        </p:nvSpPr>
        <p:spPr bwMode="auto">
          <a:xfrm>
            <a:off x="7462838" y="503238"/>
            <a:ext cx="0" cy="6116637"/>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de-DE"/>
          </a:p>
        </p:txBody>
      </p:sp>
      <p:sp>
        <p:nvSpPr>
          <p:cNvPr id="27667" name="Line 19"/>
          <p:cNvSpPr>
            <a:spLocks noChangeShapeType="1"/>
          </p:cNvSpPr>
          <p:nvPr/>
        </p:nvSpPr>
        <p:spPr bwMode="auto">
          <a:xfrm flipH="1">
            <a:off x="0" y="503238"/>
            <a:ext cx="9144000" cy="0"/>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de-DE"/>
          </a:p>
        </p:txBody>
      </p:sp>
      <p:sp>
        <p:nvSpPr>
          <p:cNvPr id="27704" name="Rectangle 56"/>
          <p:cNvSpPr>
            <a:spLocks noChangeArrowheads="1"/>
          </p:cNvSpPr>
          <p:nvPr/>
        </p:nvSpPr>
        <p:spPr bwMode="auto">
          <a:xfrm>
            <a:off x="7462838" y="503238"/>
            <a:ext cx="1681162" cy="2439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de-DE"/>
          </a:p>
        </p:txBody>
      </p:sp>
      <p:sp>
        <p:nvSpPr>
          <p:cNvPr id="27705" name="Rectangle 57"/>
          <p:cNvSpPr>
            <a:spLocks noChangeArrowheads="1"/>
          </p:cNvSpPr>
          <p:nvPr/>
        </p:nvSpPr>
        <p:spPr bwMode="auto">
          <a:xfrm>
            <a:off x="7470775" y="509588"/>
            <a:ext cx="1690688" cy="2605087"/>
          </a:xfrm>
          <a:prstGeom prst="rect">
            <a:avLst/>
          </a:prstGeom>
          <a:solidFill>
            <a:schemeClr val="bg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de-DE"/>
          </a:p>
        </p:txBody>
      </p:sp>
      <p:pic>
        <p:nvPicPr>
          <p:cNvPr id="27708" name="Picture 60" descr="logo_UKT_4c_38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64438" y="6107113"/>
            <a:ext cx="1377950" cy="4873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zoom/>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idx="1"/>
          </p:nvPr>
        </p:nvSpPr>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Fußzeilenplatzhalter 3"/>
          <p:cNvSpPr>
            <a:spLocks noGrp="1"/>
          </p:cNvSpPr>
          <p:nvPr>
            <p:ph type="ftr" sz="quarter" idx="10"/>
          </p:nvPr>
        </p:nvSpPr>
        <p:spPr/>
        <p:txBody>
          <a:bodyPr/>
          <a:lstStyle>
            <a:lvl1pPr>
              <a:defRPr/>
            </a:lvl1pPr>
          </a:lstStyle>
          <a:p>
            <a:r>
              <a:rPr lang="de-DE" altLang="de-DE"/>
              <a:t>	</a:t>
            </a:r>
            <a:fld id="{6DD1F849-DC3B-4632-801E-B94ADCAF7487}" type="slidenum">
              <a:rPr lang="de-DE" altLang="de-DE" sz="1200" b="1">
                <a:solidFill>
                  <a:srgbClr val="000000"/>
                </a:solidFill>
              </a:rPr>
              <a:pPr/>
              <a:t>‹Nr.›</a:t>
            </a:fld>
            <a:endParaRPr lang="de-DE" altLang="de-DE" sz="1200" b="1">
              <a:solidFill>
                <a:srgbClr val="000000"/>
              </a:solidFill>
            </a:endParaRPr>
          </a:p>
        </p:txBody>
      </p:sp>
    </p:spTree>
    <p:extLst>
      <p:ext uri="{BB962C8B-B14F-4D97-AF65-F5344CB8AC3E}">
        <p14:creationId xmlns:p14="http://schemas.microsoft.com/office/powerpoint/2010/main" val="1875518354"/>
      </p:ext>
    </p:extLst>
  </p:cSld>
  <p:clrMapOvr>
    <a:masterClrMapping/>
  </p:clrMapOvr>
  <p:transition>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lstStyle>
            <a:lvl1pPr algn="l">
              <a:defRPr sz="4000" b="1" cap="all"/>
            </a:lvl1pPr>
          </a:lstStyle>
          <a:p>
            <a:r>
              <a:rPr lang="de-DE" smtClean="0"/>
              <a:t>Titelmasterformat durch Klicken bearbeiten</a:t>
            </a:r>
            <a:endParaRPr lang="de-DE"/>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 bearbeiten</a:t>
            </a:r>
          </a:p>
        </p:txBody>
      </p:sp>
      <p:sp>
        <p:nvSpPr>
          <p:cNvPr id="4" name="Fußzeilenplatzhalter 3"/>
          <p:cNvSpPr>
            <a:spLocks noGrp="1"/>
          </p:cNvSpPr>
          <p:nvPr>
            <p:ph type="ftr" sz="quarter" idx="10"/>
          </p:nvPr>
        </p:nvSpPr>
        <p:spPr/>
        <p:txBody>
          <a:bodyPr/>
          <a:lstStyle>
            <a:lvl1pPr>
              <a:defRPr/>
            </a:lvl1pPr>
          </a:lstStyle>
          <a:p>
            <a:r>
              <a:rPr lang="de-DE" altLang="de-DE"/>
              <a:t>	</a:t>
            </a:r>
            <a:fld id="{16BB6235-EB29-4226-B596-822096FB3F52}" type="slidenum">
              <a:rPr lang="de-DE" altLang="de-DE" sz="1200" b="1">
                <a:solidFill>
                  <a:srgbClr val="000000"/>
                </a:solidFill>
              </a:rPr>
              <a:pPr/>
              <a:t>‹Nr.›</a:t>
            </a:fld>
            <a:endParaRPr lang="de-DE" altLang="de-DE" sz="1200" b="1">
              <a:solidFill>
                <a:srgbClr val="000000"/>
              </a:solidFill>
            </a:endParaRPr>
          </a:p>
        </p:txBody>
      </p:sp>
    </p:spTree>
    <p:extLst>
      <p:ext uri="{BB962C8B-B14F-4D97-AF65-F5344CB8AC3E}">
        <p14:creationId xmlns:p14="http://schemas.microsoft.com/office/powerpoint/2010/main" val="1070703743"/>
      </p:ext>
    </p:extLst>
  </p:cSld>
  <p:clrMapOvr>
    <a:masterClrMapping/>
  </p:clrMapOvr>
  <p:transition>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457200" y="1600200"/>
            <a:ext cx="375761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4367213" y="1600200"/>
            <a:ext cx="37592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Fußzeilenplatzhalter 4"/>
          <p:cNvSpPr>
            <a:spLocks noGrp="1"/>
          </p:cNvSpPr>
          <p:nvPr>
            <p:ph type="ftr" sz="quarter" idx="10"/>
          </p:nvPr>
        </p:nvSpPr>
        <p:spPr/>
        <p:txBody>
          <a:bodyPr/>
          <a:lstStyle>
            <a:lvl1pPr>
              <a:defRPr/>
            </a:lvl1pPr>
          </a:lstStyle>
          <a:p>
            <a:r>
              <a:rPr lang="de-DE" altLang="de-DE"/>
              <a:t>	</a:t>
            </a:r>
            <a:fld id="{7782F7CA-7C10-4929-8E94-75CDDE196532}" type="slidenum">
              <a:rPr lang="de-DE" altLang="de-DE" sz="1200" b="1">
                <a:solidFill>
                  <a:srgbClr val="000000"/>
                </a:solidFill>
              </a:rPr>
              <a:pPr/>
              <a:t>‹Nr.›</a:t>
            </a:fld>
            <a:endParaRPr lang="de-DE" altLang="de-DE" sz="1200" b="1">
              <a:solidFill>
                <a:srgbClr val="000000"/>
              </a:solidFill>
            </a:endParaRPr>
          </a:p>
        </p:txBody>
      </p:sp>
    </p:spTree>
    <p:extLst>
      <p:ext uri="{BB962C8B-B14F-4D97-AF65-F5344CB8AC3E}">
        <p14:creationId xmlns:p14="http://schemas.microsoft.com/office/powerpoint/2010/main" val="2198333035"/>
      </p:ext>
    </p:extLst>
  </p:cSld>
  <p:clrMapOvr>
    <a:masterClrMapping/>
  </p:clrMapOvr>
  <p:transition>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de-DE" smtClean="0"/>
              <a:t>Titelmasterformat durch Klicken bearbeiten</a:t>
            </a:r>
            <a:endParaRPr lang="de-DE"/>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7" name="Fußzeilenplatzhalter 6"/>
          <p:cNvSpPr>
            <a:spLocks noGrp="1"/>
          </p:cNvSpPr>
          <p:nvPr>
            <p:ph type="ftr" sz="quarter" idx="10"/>
          </p:nvPr>
        </p:nvSpPr>
        <p:spPr/>
        <p:txBody>
          <a:bodyPr/>
          <a:lstStyle>
            <a:lvl1pPr>
              <a:defRPr/>
            </a:lvl1pPr>
          </a:lstStyle>
          <a:p>
            <a:r>
              <a:rPr lang="de-DE" altLang="de-DE"/>
              <a:t>	</a:t>
            </a:r>
            <a:fld id="{7BB52A6D-CEA6-484E-9EB1-F3B5461EA274}" type="slidenum">
              <a:rPr lang="de-DE" altLang="de-DE" sz="1200" b="1">
                <a:solidFill>
                  <a:srgbClr val="000000"/>
                </a:solidFill>
              </a:rPr>
              <a:pPr/>
              <a:t>‹Nr.›</a:t>
            </a:fld>
            <a:endParaRPr lang="de-DE" altLang="de-DE" sz="1200" b="1">
              <a:solidFill>
                <a:srgbClr val="000000"/>
              </a:solidFill>
            </a:endParaRPr>
          </a:p>
        </p:txBody>
      </p:sp>
    </p:spTree>
    <p:extLst>
      <p:ext uri="{BB962C8B-B14F-4D97-AF65-F5344CB8AC3E}">
        <p14:creationId xmlns:p14="http://schemas.microsoft.com/office/powerpoint/2010/main" val="4222246705"/>
      </p:ext>
    </p:extLst>
  </p:cSld>
  <p:clrMapOvr>
    <a:masterClrMapping/>
  </p:clrMapOvr>
  <p:transition>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Fußzeilenplatzhalter 2"/>
          <p:cNvSpPr>
            <a:spLocks noGrp="1"/>
          </p:cNvSpPr>
          <p:nvPr>
            <p:ph type="ftr" sz="quarter" idx="10"/>
          </p:nvPr>
        </p:nvSpPr>
        <p:spPr/>
        <p:txBody>
          <a:bodyPr/>
          <a:lstStyle>
            <a:lvl1pPr>
              <a:defRPr/>
            </a:lvl1pPr>
          </a:lstStyle>
          <a:p>
            <a:r>
              <a:rPr lang="de-DE" altLang="de-DE"/>
              <a:t>	</a:t>
            </a:r>
            <a:fld id="{6A9145E5-7C7C-450F-8D60-71E2ACADCBD0}" type="slidenum">
              <a:rPr lang="de-DE" altLang="de-DE" sz="1200" b="1">
                <a:solidFill>
                  <a:srgbClr val="000000"/>
                </a:solidFill>
              </a:rPr>
              <a:pPr/>
              <a:t>‹Nr.›</a:t>
            </a:fld>
            <a:endParaRPr lang="de-DE" altLang="de-DE" sz="1200" b="1">
              <a:solidFill>
                <a:srgbClr val="000000"/>
              </a:solidFill>
            </a:endParaRPr>
          </a:p>
        </p:txBody>
      </p:sp>
    </p:spTree>
    <p:extLst>
      <p:ext uri="{BB962C8B-B14F-4D97-AF65-F5344CB8AC3E}">
        <p14:creationId xmlns:p14="http://schemas.microsoft.com/office/powerpoint/2010/main" val="881628564"/>
      </p:ext>
    </p:extLst>
  </p:cSld>
  <p:clrMapOvr>
    <a:masterClrMapping/>
  </p:clrMapOvr>
  <p:transition>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Fußzeilenplatzhalter 1"/>
          <p:cNvSpPr>
            <a:spLocks noGrp="1"/>
          </p:cNvSpPr>
          <p:nvPr>
            <p:ph type="ftr" sz="quarter" idx="10"/>
          </p:nvPr>
        </p:nvSpPr>
        <p:spPr/>
        <p:txBody>
          <a:bodyPr/>
          <a:lstStyle>
            <a:lvl1pPr>
              <a:defRPr/>
            </a:lvl1pPr>
          </a:lstStyle>
          <a:p>
            <a:r>
              <a:rPr lang="de-DE" altLang="de-DE"/>
              <a:t>	</a:t>
            </a:r>
            <a:fld id="{754E0AC1-78EA-456E-8CB1-0219FAF9B7D7}" type="slidenum">
              <a:rPr lang="de-DE" altLang="de-DE" sz="1200" b="1">
                <a:solidFill>
                  <a:srgbClr val="000000"/>
                </a:solidFill>
              </a:rPr>
              <a:pPr/>
              <a:t>‹Nr.›</a:t>
            </a:fld>
            <a:endParaRPr lang="de-DE" altLang="de-DE" sz="1200" b="1">
              <a:solidFill>
                <a:srgbClr val="000000"/>
              </a:solidFill>
            </a:endParaRPr>
          </a:p>
        </p:txBody>
      </p:sp>
    </p:spTree>
    <p:extLst>
      <p:ext uri="{BB962C8B-B14F-4D97-AF65-F5344CB8AC3E}">
        <p14:creationId xmlns:p14="http://schemas.microsoft.com/office/powerpoint/2010/main" val="984966833"/>
      </p:ext>
    </p:extLst>
  </p:cSld>
  <p:clrMapOvr>
    <a:masterClrMapping/>
  </p:clrMapOvr>
  <p:transition>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smtClean="0"/>
              <a:t>Titelmasterformat durch Klicken bearbeiten</a:t>
            </a:r>
            <a:endParaRPr lang="de-DE"/>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Fußzeilenplatzhalter 4"/>
          <p:cNvSpPr>
            <a:spLocks noGrp="1"/>
          </p:cNvSpPr>
          <p:nvPr>
            <p:ph type="ftr" sz="quarter" idx="10"/>
          </p:nvPr>
        </p:nvSpPr>
        <p:spPr/>
        <p:txBody>
          <a:bodyPr/>
          <a:lstStyle>
            <a:lvl1pPr>
              <a:defRPr/>
            </a:lvl1pPr>
          </a:lstStyle>
          <a:p>
            <a:r>
              <a:rPr lang="de-DE" altLang="de-DE"/>
              <a:t>	</a:t>
            </a:r>
            <a:fld id="{E9C726D3-9E54-4353-91D8-4B088AE782E9}" type="slidenum">
              <a:rPr lang="de-DE" altLang="de-DE" sz="1200" b="1">
                <a:solidFill>
                  <a:srgbClr val="000000"/>
                </a:solidFill>
              </a:rPr>
              <a:pPr/>
              <a:t>‹Nr.›</a:t>
            </a:fld>
            <a:endParaRPr lang="de-DE" altLang="de-DE" sz="1200" b="1">
              <a:solidFill>
                <a:srgbClr val="000000"/>
              </a:solidFill>
            </a:endParaRPr>
          </a:p>
        </p:txBody>
      </p:sp>
    </p:spTree>
    <p:extLst>
      <p:ext uri="{BB962C8B-B14F-4D97-AF65-F5344CB8AC3E}">
        <p14:creationId xmlns:p14="http://schemas.microsoft.com/office/powerpoint/2010/main" val="2828766304"/>
      </p:ext>
    </p:extLst>
  </p:cSld>
  <p:clrMapOvr>
    <a:masterClrMapping/>
  </p:clrMapOvr>
  <p:transition>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smtClean="0"/>
              <a:t>Titelmasterformat durch Klicken bearbeiten</a:t>
            </a:r>
            <a:endParaRPr lang="de-DE"/>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Fußzeilenplatzhalter 4"/>
          <p:cNvSpPr>
            <a:spLocks noGrp="1"/>
          </p:cNvSpPr>
          <p:nvPr>
            <p:ph type="ftr" sz="quarter" idx="10"/>
          </p:nvPr>
        </p:nvSpPr>
        <p:spPr/>
        <p:txBody>
          <a:bodyPr/>
          <a:lstStyle>
            <a:lvl1pPr>
              <a:defRPr/>
            </a:lvl1pPr>
          </a:lstStyle>
          <a:p>
            <a:r>
              <a:rPr lang="de-DE" altLang="de-DE"/>
              <a:t>	</a:t>
            </a:r>
            <a:fld id="{AF3A9399-E0B7-438B-BE1F-F2EA73CA2952}" type="slidenum">
              <a:rPr lang="de-DE" altLang="de-DE" sz="1200" b="1">
                <a:solidFill>
                  <a:srgbClr val="000000"/>
                </a:solidFill>
              </a:rPr>
              <a:pPr/>
              <a:t>‹Nr.›</a:t>
            </a:fld>
            <a:endParaRPr lang="de-DE" altLang="de-DE" sz="1200" b="1">
              <a:solidFill>
                <a:srgbClr val="000000"/>
              </a:solidFill>
            </a:endParaRPr>
          </a:p>
        </p:txBody>
      </p:sp>
    </p:spTree>
    <p:extLst>
      <p:ext uri="{BB962C8B-B14F-4D97-AF65-F5344CB8AC3E}">
        <p14:creationId xmlns:p14="http://schemas.microsoft.com/office/powerpoint/2010/main" val="456917590"/>
      </p:ext>
    </p:extLst>
  </p:cSld>
  <p:clrMapOvr>
    <a:masterClrMapping/>
  </p:clrMapOvr>
  <p:transition>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Fußzeilenplatzhalter 3"/>
          <p:cNvSpPr>
            <a:spLocks noGrp="1"/>
          </p:cNvSpPr>
          <p:nvPr>
            <p:ph type="ftr" sz="quarter" idx="10"/>
          </p:nvPr>
        </p:nvSpPr>
        <p:spPr/>
        <p:txBody>
          <a:bodyPr/>
          <a:lstStyle>
            <a:lvl1pPr>
              <a:defRPr/>
            </a:lvl1pPr>
          </a:lstStyle>
          <a:p>
            <a:r>
              <a:rPr lang="de-DE" altLang="de-DE"/>
              <a:t>	</a:t>
            </a:r>
            <a:fld id="{5CB1456F-EF69-4018-9D39-C2EBA5C60D4C}" type="slidenum">
              <a:rPr lang="de-DE" altLang="de-DE" sz="1200" b="1">
                <a:solidFill>
                  <a:srgbClr val="000000"/>
                </a:solidFill>
              </a:rPr>
              <a:pPr/>
              <a:t>‹Nr.›</a:t>
            </a:fld>
            <a:endParaRPr lang="de-DE" altLang="de-DE" sz="1200" b="1">
              <a:solidFill>
                <a:srgbClr val="000000"/>
              </a:solidFill>
            </a:endParaRPr>
          </a:p>
        </p:txBody>
      </p:sp>
    </p:spTree>
    <p:extLst>
      <p:ext uri="{BB962C8B-B14F-4D97-AF65-F5344CB8AC3E}">
        <p14:creationId xmlns:p14="http://schemas.microsoft.com/office/powerpoint/2010/main" val="394444567"/>
      </p:ext>
    </p:extLst>
  </p:cSld>
  <p:clrMapOvr>
    <a:masterClrMapping/>
  </p:clrMapOvr>
  <p:transition>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376988" y="301625"/>
            <a:ext cx="1981200" cy="5824538"/>
          </a:xfrm>
        </p:spPr>
        <p:txBody>
          <a:bodyPr vert="eaVert"/>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430213" y="301625"/>
            <a:ext cx="5794375" cy="5824538"/>
          </a:xfrm>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Fußzeilenplatzhalter 3"/>
          <p:cNvSpPr>
            <a:spLocks noGrp="1"/>
          </p:cNvSpPr>
          <p:nvPr>
            <p:ph type="ftr" sz="quarter" idx="10"/>
          </p:nvPr>
        </p:nvSpPr>
        <p:spPr/>
        <p:txBody>
          <a:bodyPr/>
          <a:lstStyle>
            <a:lvl1pPr>
              <a:defRPr/>
            </a:lvl1pPr>
          </a:lstStyle>
          <a:p>
            <a:r>
              <a:rPr lang="de-DE" altLang="de-DE"/>
              <a:t>	</a:t>
            </a:r>
            <a:fld id="{34BE3D03-4886-4C7F-908E-12073F16FCBB}" type="slidenum">
              <a:rPr lang="de-DE" altLang="de-DE" sz="1200" b="1">
                <a:solidFill>
                  <a:srgbClr val="000000"/>
                </a:solidFill>
              </a:rPr>
              <a:pPr/>
              <a:t>‹Nr.›</a:t>
            </a:fld>
            <a:endParaRPr lang="de-DE" altLang="de-DE" sz="1200" b="1">
              <a:solidFill>
                <a:srgbClr val="000000"/>
              </a:solidFill>
            </a:endParaRPr>
          </a:p>
        </p:txBody>
      </p:sp>
    </p:spTree>
    <p:extLst>
      <p:ext uri="{BB962C8B-B14F-4D97-AF65-F5344CB8AC3E}">
        <p14:creationId xmlns:p14="http://schemas.microsoft.com/office/powerpoint/2010/main" val="513258321"/>
      </p:ext>
    </p:extLst>
  </p:cSld>
  <p:clrMapOvr>
    <a:masterClrMapping/>
  </p:clrMapOvr>
  <p:transition>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el, Text und Inhalt">
    <p:spTree>
      <p:nvGrpSpPr>
        <p:cNvPr id="1" name=""/>
        <p:cNvGrpSpPr/>
        <p:nvPr/>
      </p:nvGrpSpPr>
      <p:grpSpPr>
        <a:xfrm>
          <a:off x="0" y="0"/>
          <a:ext cx="0" cy="0"/>
          <a:chOff x="0" y="0"/>
          <a:chExt cx="0" cy="0"/>
        </a:xfrm>
      </p:grpSpPr>
      <p:sp>
        <p:nvSpPr>
          <p:cNvPr id="2" name="Titel 1"/>
          <p:cNvSpPr>
            <a:spLocks noGrp="1"/>
          </p:cNvSpPr>
          <p:nvPr>
            <p:ph type="title"/>
          </p:nvPr>
        </p:nvSpPr>
        <p:spPr>
          <a:xfrm>
            <a:off x="430213" y="301625"/>
            <a:ext cx="7927975" cy="846138"/>
          </a:xfrm>
        </p:spPr>
        <p:txBody>
          <a:bodyPr/>
          <a:lstStyle/>
          <a:p>
            <a:r>
              <a:rPr lang="de-DE" smtClean="0"/>
              <a:t>Titelmasterformat durch Klicken bearbeiten</a:t>
            </a:r>
            <a:endParaRPr lang="de-DE"/>
          </a:p>
        </p:txBody>
      </p:sp>
      <p:sp>
        <p:nvSpPr>
          <p:cNvPr id="3" name="Textplatzhalter 2"/>
          <p:cNvSpPr>
            <a:spLocks noGrp="1"/>
          </p:cNvSpPr>
          <p:nvPr>
            <p:ph type="body" sz="half" idx="1"/>
          </p:nvPr>
        </p:nvSpPr>
        <p:spPr>
          <a:xfrm>
            <a:off x="457200" y="1600200"/>
            <a:ext cx="3757613" cy="4525963"/>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4367213" y="1600200"/>
            <a:ext cx="3759200" cy="4525963"/>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Fußzeilenplatzhalter 4"/>
          <p:cNvSpPr>
            <a:spLocks noGrp="1"/>
          </p:cNvSpPr>
          <p:nvPr>
            <p:ph type="ftr" sz="quarter" idx="10"/>
          </p:nvPr>
        </p:nvSpPr>
        <p:spPr>
          <a:xfrm>
            <a:off x="0" y="6610350"/>
            <a:ext cx="577850" cy="209550"/>
          </a:xfrm>
        </p:spPr>
        <p:txBody>
          <a:bodyPr/>
          <a:lstStyle>
            <a:lvl1pPr>
              <a:defRPr/>
            </a:lvl1pPr>
          </a:lstStyle>
          <a:p>
            <a:r>
              <a:rPr lang="de-DE" altLang="de-DE"/>
              <a:t>	</a:t>
            </a:r>
            <a:fld id="{79A30555-0523-4F06-8F47-2CF0D19EBAE1}" type="slidenum">
              <a:rPr lang="de-DE" altLang="de-DE" sz="1200" b="1">
                <a:solidFill>
                  <a:srgbClr val="000000"/>
                </a:solidFill>
              </a:rPr>
              <a:pPr/>
              <a:t>‹Nr.›</a:t>
            </a:fld>
            <a:endParaRPr lang="de-DE" altLang="de-DE" sz="1200" b="1">
              <a:solidFill>
                <a:srgbClr val="000000"/>
              </a:solidFill>
            </a:endParaRPr>
          </a:p>
        </p:txBody>
      </p:sp>
    </p:spTree>
    <p:extLst>
      <p:ext uri="{BB962C8B-B14F-4D97-AF65-F5344CB8AC3E}">
        <p14:creationId xmlns:p14="http://schemas.microsoft.com/office/powerpoint/2010/main" val="2625119262"/>
      </p:ext>
    </p:extLst>
  </p:cSld>
  <p:clrMapOvr>
    <a:masterClrMapping/>
  </p:clrMapOvr>
  <p:transition>
    <p:zo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e-DE" smtClean="0"/>
              <a:t>Titelmasterformat durch Klicken bearbeiten</a:t>
            </a:r>
            <a:endParaRPr lang="de-DE"/>
          </a:p>
        </p:txBody>
      </p:sp>
      <p:sp>
        <p:nvSpPr>
          <p:cNvPr id="3" name="Untertitel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de-DE" smtClean="0"/>
              <a:t>Formatvorlage des Untertitelmasters durch Klicken bearbeiten</a:t>
            </a:r>
            <a:endParaRPr lang="de-DE"/>
          </a:p>
        </p:txBody>
      </p:sp>
    </p:spTree>
    <p:extLst>
      <p:ext uri="{BB962C8B-B14F-4D97-AF65-F5344CB8AC3E}">
        <p14:creationId xmlns:p14="http://schemas.microsoft.com/office/powerpoint/2010/main" val="30899342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idx="1"/>
          </p:nvPr>
        </p:nvSpPr>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extLst>
      <p:ext uri="{BB962C8B-B14F-4D97-AF65-F5344CB8AC3E}">
        <p14:creationId xmlns:p14="http://schemas.microsoft.com/office/powerpoint/2010/main" val="23133834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smtClean="0"/>
              <a:t>Titelmasterformat durch Klicken bearbeiten</a:t>
            </a:r>
            <a:endParaRPr lang="de-DE"/>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 bearbeiten</a:t>
            </a:r>
          </a:p>
        </p:txBody>
      </p:sp>
    </p:spTree>
    <p:extLst>
      <p:ext uri="{BB962C8B-B14F-4D97-AF65-F5344CB8AC3E}">
        <p14:creationId xmlns:p14="http://schemas.microsoft.com/office/powerpoint/2010/main" val="14521562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457200" y="3908425"/>
            <a:ext cx="4038600" cy="22177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4648200" y="3908425"/>
            <a:ext cx="4038600" cy="22177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extLst>
      <p:ext uri="{BB962C8B-B14F-4D97-AF65-F5344CB8AC3E}">
        <p14:creationId xmlns:p14="http://schemas.microsoft.com/office/powerpoint/2010/main" val="7720877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de-DE" smtClean="0"/>
              <a:t>Titelmasterformat durch Klicken bearbeiten</a:t>
            </a:r>
            <a:endParaRPr lang="de-DE"/>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extLst>
      <p:ext uri="{BB962C8B-B14F-4D97-AF65-F5344CB8AC3E}">
        <p14:creationId xmlns:p14="http://schemas.microsoft.com/office/powerpoint/2010/main" val="12615751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Tree>
    <p:extLst>
      <p:ext uri="{BB962C8B-B14F-4D97-AF65-F5344CB8AC3E}">
        <p14:creationId xmlns:p14="http://schemas.microsoft.com/office/powerpoint/2010/main" val="16310919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5328121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smtClean="0"/>
              <a:t>Titelmasterformat durch Klicken bearbeiten</a:t>
            </a:r>
            <a:endParaRPr lang="de-DE"/>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Tree>
    <p:extLst>
      <p:ext uri="{BB962C8B-B14F-4D97-AF65-F5344CB8AC3E}">
        <p14:creationId xmlns:p14="http://schemas.microsoft.com/office/powerpoint/2010/main" val="312423498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smtClean="0"/>
              <a:t>Titelmasterformat durch Klicken bearbeiten</a:t>
            </a:r>
            <a:endParaRPr lang="de-DE"/>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Tree>
    <p:extLst>
      <p:ext uri="{BB962C8B-B14F-4D97-AF65-F5344CB8AC3E}">
        <p14:creationId xmlns:p14="http://schemas.microsoft.com/office/powerpoint/2010/main" val="13930189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extLst>
      <p:ext uri="{BB962C8B-B14F-4D97-AF65-F5344CB8AC3E}">
        <p14:creationId xmlns:p14="http://schemas.microsoft.com/office/powerpoint/2010/main" val="90568489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444750"/>
            <a:ext cx="2057400" cy="3681413"/>
          </a:xfrm>
        </p:spPr>
        <p:txBody>
          <a:bodyPr vert="eaVert"/>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457200" y="2444750"/>
            <a:ext cx="6019800" cy="3681413"/>
          </a:xfrm>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extLst>
      <p:ext uri="{BB962C8B-B14F-4D97-AF65-F5344CB8AC3E}">
        <p14:creationId xmlns:p14="http://schemas.microsoft.com/office/powerpoint/2010/main" val="10463606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a:prstGeom prst="rect">
            <a:avLst/>
          </a:prstGeom>
        </p:spPr>
        <p:txBody>
          <a:bodyPr/>
          <a:lstStyle/>
          <a:p>
            <a:r>
              <a:rPr lang="de-DE" smtClean="0"/>
              <a:t>Titelmasterformat durch Klicken bearbeiten</a:t>
            </a:r>
            <a:endParaRPr lang="de-DE"/>
          </a:p>
        </p:txBody>
      </p:sp>
      <p:sp>
        <p:nvSpPr>
          <p:cNvPr id="3" name="Untertitel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de-DE" smtClean="0"/>
              <a:t>Formatvorlage des Untertitelmasters durch Klicken bearbeiten</a:t>
            </a:r>
            <a:endParaRPr lang="de-DE"/>
          </a:p>
        </p:txBody>
      </p:sp>
    </p:spTree>
    <p:extLst>
      <p:ext uri="{BB962C8B-B14F-4D97-AF65-F5344CB8AC3E}">
        <p14:creationId xmlns:p14="http://schemas.microsoft.com/office/powerpoint/2010/main" val="25137783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smtClean="0"/>
              <a:t>Titelmasterformat durch Klicken bearbeiten</a:t>
            </a:r>
            <a:endParaRPr lang="de-DE"/>
          </a:p>
        </p:txBody>
      </p:sp>
      <p:sp>
        <p:nvSpPr>
          <p:cNvPr id="3" name="Inhaltsplatzhalter 2"/>
          <p:cNvSpPr>
            <a:spLocks noGrp="1"/>
          </p:cNvSpPr>
          <p:nvPr>
            <p:ph idx="1"/>
          </p:nvPr>
        </p:nvSpPr>
        <p:spPr>
          <a:xfrm>
            <a:off x="457200" y="1600200"/>
            <a:ext cx="8229600" cy="4525963"/>
          </a:xfrm>
          <a:prstGeom prst="rect">
            <a:avLst/>
          </a:prstGeo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extLst>
      <p:ext uri="{BB962C8B-B14F-4D97-AF65-F5344CB8AC3E}">
        <p14:creationId xmlns:p14="http://schemas.microsoft.com/office/powerpoint/2010/main" val="144949197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de-DE" smtClean="0"/>
              <a:t>Titelmasterformat durch Klicken bearbeiten</a:t>
            </a:r>
            <a:endParaRPr lang="de-DE"/>
          </a:p>
        </p:txBody>
      </p:sp>
      <p:sp>
        <p:nvSpPr>
          <p:cNvPr id="3" name="Textplatzhalt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 bearbeiten</a:t>
            </a:r>
          </a:p>
        </p:txBody>
      </p:sp>
    </p:spTree>
    <p:extLst>
      <p:ext uri="{BB962C8B-B14F-4D97-AF65-F5344CB8AC3E}">
        <p14:creationId xmlns:p14="http://schemas.microsoft.com/office/powerpoint/2010/main" val="39611567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extLst>
      <p:ext uri="{BB962C8B-B14F-4D97-AF65-F5344CB8AC3E}">
        <p14:creationId xmlns:p14="http://schemas.microsoft.com/office/powerpoint/2010/main" val="202638087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lvl1pPr>
              <a:defRPr/>
            </a:lvl1pPr>
          </a:lstStyle>
          <a:p>
            <a:r>
              <a:rPr lang="de-DE" smtClean="0"/>
              <a:t>Titelmasterformat durch Klicken bearbeiten</a:t>
            </a:r>
            <a:endParaRPr lang="de-DE"/>
          </a:p>
        </p:txBody>
      </p:sp>
      <p:sp>
        <p:nvSpPr>
          <p:cNvPr id="3" name="Textplatzhalt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4" name="Inhaltsplatzhalt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6" name="Inhaltsplatzhalt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extLst>
      <p:ext uri="{BB962C8B-B14F-4D97-AF65-F5344CB8AC3E}">
        <p14:creationId xmlns:p14="http://schemas.microsoft.com/office/powerpoint/2010/main" val="300490907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smtClean="0"/>
              <a:t>Titelmasterformat durch Klicken bearbeiten</a:t>
            </a:r>
            <a:endParaRPr lang="de-DE"/>
          </a:p>
        </p:txBody>
      </p:sp>
    </p:spTree>
    <p:extLst>
      <p:ext uri="{BB962C8B-B14F-4D97-AF65-F5344CB8AC3E}">
        <p14:creationId xmlns:p14="http://schemas.microsoft.com/office/powerpoint/2010/main" val="5741574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598358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a:prstGeom prst="rect">
            <a:avLst/>
          </a:prstGeom>
        </p:spPr>
        <p:txBody>
          <a:bodyPr anchor="b"/>
          <a:lstStyle>
            <a:lvl1pPr algn="l">
              <a:defRPr sz="2000" b="1"/>
            </a:lvl1pPr>
          </a:lstStyle>
          <a:p>
            <a:r>
              <a:rPr lang="de-DE" smtClean="0"/>
              <a:t>Titelmasterformat durch Klicken bearbeiten</a:t>
            </a:r>
            <a:endParaRPr lang="de-DE"/>
          </a:p>
        </p:txBody>
      </p:sp>
      <p:sp>
        <p:nvSpPr>
          <p:cNvPr id="3" name="Inhaltsplatzhalt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Tree>
    <p:extLst>
      <p:ext uri="{BB962C8B-B14F-4D97-AF65-F5344CB8AC3E}">
        <p14:creationId xmlns:p14="http://schemas.microsoft.com/office/powerpoint/2010/main" val="81588370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a:prstGeom prst="rect">
            <a:avLst/>
          </a:prstGeom>
        </p:spPr>
        <p:txBody>
          <a:bodyPr anchor="b"/>
          <a:lstStyle>
            <a:lvl1pPr algn="l">
              <a:defRPr sz="2000" b="1"/>
            </a:lvl1pPr>
          </a:lstStyle>
          <a:p>
            <a:r>
              <a:rPr lang="de-DE" smtClean="0"/>
              <a:t>Titelmasterformat durch Klicken bearbeiten</a:t>
            </a:r>
            <a:endParaRPr lang="de-DE"/>
          </a:p>
        </p:txBody>
      </p:sp>
      <p:sp>
        <p:nvSpPr>
          <p:cNvPr id="3" name="Bildplatzhalt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Tree>
    <p:extLst>
      <p:ext uri="{BB962C8B-B14F-4D97-AF65-F5344CB8AC3E}">
        <p14:creationId xmlns:p14="http://schemas.microsoft.com/office/powerpoint/2010/main" val="411476458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457200" y="1600200"/>
            <a:ext cx="8229600" cy="4525963"/>
          </a:xfrm>
          <a:prstGeom prst="rect">
            <a:avLst/>
          </a:prstGeom>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extLst>
      <p:ext uri="{BB962C8B-B14F-4D97-AF65-F5344CB8AC3E}">
        <p14:creationId xmlns:p14="http://schemas.microsoft.com/office/powerpoint/2010/main" val="169474972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a:prstGeom prst="rect">
            <a:avLst/>
          </a:prstGeom>
        </p:spPr>
        <p:txBody>
          <a:bodyPr vert="eaVert"/>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457200" y="274638"/>
            <a:ext cx="6019800" cy="5851525"/>
          </a:xfrm>
          <a:prstGeom prst="rect">
            <a:avLst/>
          </a:prstGeom>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extLst>
      <p:ext uri="{BB962C8B-B14F-4D97-AF65-F5344CB8AC3E}">
        <p14:creationId xmlns:p14="http://schemas.microsoft.com/office/powerpoint/2010/main" val="10975626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4.png"/><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7.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8.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image" Target="../media/image9.png"/><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6688" name="Picture 64" descr="Überschrift_2013"/>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0"/>
            <a:ext cx="9180513" cy="1147763"/>
          </a:xfrm>
          <a:prstGeom prst="rect">
            <a:avLst/>
          </a:prstGeom>
          <a:noFill/>
          <a:extLst>
            <a:ext uri="{909E8E84-426E-40DD-AFC4-6F175D3DCCD1}">
              <a14:hiddenFill xmlns:a14="http://schemas.microsoft.com/office/drawing/2010/main">
                <a:solidFill>
                  <a:srgbClr val="FFFFFF"/>
                </a:solidFill>
              </a14:hiddenFill>
            </a:ext>
          </a:extLst>
        </p:spPr>
      </p:pic>
      <p:sp>
        <p:nvSpPr>
          <p:cNvPr id="26627" name="Rectangle 3"/>
          <p:cNvSpPr>
            <a:spLocks noGrp="1" noChangeArrowheads="1"/>
          </p:cNvSpPr>
          <p:nvPr>
            <p:ph type="title"/>
          </p:nvPr>
        </p:nvSpPr>
        <p:spPr bwMode="auto">
          <a:xfrm>
            <a:off x="430213" y="301625"/>
            <a:ext cx="7927975" cy="84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90000" rIns="90000" bIns="46800" numCol="1" anchor="t" anchorCtr="0" compatLnSpc="1">
            <a:prstTxWarp prst="textNoShape">
              <a:avLst/>
            </a:prstTxWarp>
          </a:bodyPr>
          <a:lstStyle/>
          <a:p>
            <a:pPr lvl="0"/>
            <a:r>
              <a:rPr lang="de-DE" altLang="de-DE" smtClean="0"/>
              <a:t>Hier fügen Sie den Titel der Seite ein</a:t>
            </a:r>
          </a:p>
        </p:txBody>
      </p:sp>
      <p:sp>
        <p:nvSpPr>
          <p:cNvPr id="26629" name="Rectangle 5"/>
          <p:cNvSpPr>
            <a:spLocks noGrp="1" noChangeArrowheads="1"/>
          </p:cNvSpPr>
          <p:nvPr>
            <p:ph type="ftr" sz="quarter" idx="3"/>
          </p:nvPr>
        </p:nvSpPr>
        <p:spPr bwMode="auto">
          <a:xfrm>
            <a:off x="0" y="6610350"/>
            <a:ext cx="577850" cy="209550"/>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2000" tIns="36000" rIns="0" bIns="36000" numCol="1" anchor="ctr" anchorCtr="0" compatLnSpc="1">
            <a:prstTxWarp prst="textNoShape">
              <a:avLst/>
            </a:prstTxWarp>
          </a:bodyPr>
          <a:lstStyle>
            <a:lvl1pPr>
              <a:spcBef>
                <a:spcPct val="0"/>
              </a:spcBef>
              <a:buClrTx/>
              <a:buSzTx/>
              <a:buFontTx/>
              <a:buNone/>
              <a:tabLst>
                <a:tab pos="8877300" algn="r"/>
              </a:tabLst>
              <a:defRPr sz="1400"/>
            </a:lvl1pPr>
          </a:lstStyle>
          <a:p>
            <a:r>
              <a:rPr lang="de-DE" altLang="de-DE"/>
              <a:t>	</a:t>
            </a:r>
            <a:fld id="{E1AE1FB4-75BF-4C6A-8C87-900A7EF6F09F}" type="slidenum">
              <a:rPr lang="de-DE" altLang="de-DE" sz="1200" b="1">
                <a:solidFill>
                  <a:srgbClr val="000000"/>
                </a:solidFill>
              </a:rPr>
              <a:pPr/>
              <a:t>‹Nr.›</a:t>
            </a:fld>
            <a:endParaRPr lang="de-DE" altLang="de-DE" sz="1200" b="1">
              <a:solidFill>
                <a:srgbClr val="000000"/>
              </a:solidFill>
            </a:endParaRPr>
          </a:p>
        </p:txBody>
      </p:sp>
      <p:sp>
        <p:nvSpPr>
          <p:cNvPr id="26640" name="Line 16"/>
          <p:cNvSpPr>
            <a:spLocks noChangeShapeType="1"/>
          </p:cNvSpPr>
          <p:nvPr/>
        </p:nvSpPr>
        <p:spPr bwMode="auto">
          <a:xfrm flipH="1">
            <a:off x="8239125" y="1147763"/>
            <a:ext cx="7938" cy="5449887"/>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de-DE"/>
          </a:p>
        </p:txBody>
      </p:sp>
      <p:sp>
        <p:nvSpPr>
          <p:cNvPr id="26643" name="Rectangle 19"/>
          <p:cNvSpPr>
            <a:spLocks noChangeArrowheads="1"/>
          </p:cNvSpPr>
          <p:nvPr/>
        </p:nvSpPr>
        <p:spPr bwMode="auto">
          <a:xfrm>
            <a:off x="-112713" y="-112713"/>
            <a:ext cx="9256713" cy="949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762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endParaRPr lang="de-DE"/>
          </a:p>
        </p:txBody>
      </p:sp>
      <p:sp>
        <p:nvSpPr>
          <p:cNvPr id="26661" name="Line 37"/>
          <p:cNvSpPr>
            <a:spLocks noChangeShapeType="1"/>
          </p:cNvSpPr>
          <p:nvPr/>
        </p:nvSpPr>
        <p:spPr bwMode="auto">
          <a:xfrm flipH="1" flipV="1">
            <a:off x="0" y="6597650"/>
            <a:ext cx="569913" cy="0"/>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de-DE"/>
          </a:p>
        </p:txBody>
      </p:sp>
      <p:sp>
        <p:nvSpPr>
          <p:cNvPr id="26668" name="Line 44"/>
          <p:cNvSpPr>
            <a:spLocks noChangeShapeType="1"/>
          </p:cNvSpPr>
          <p:nvPr/>
        </p:nvSpPr>
        <p:spPr bwMode="auto">
          <a:xfrm flipH="1" flipV="1">
            <a:off x="0" y="1139825"/>
            <a:ext cx="9144000" cy="0"/>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de-DE"/>
          </a:p>
        </p:txBody>
      </p:sp>
      <p:sp>
        <p:nvSpPr>
          <p:cNvPr id="26679" name="Rectangle 55"/>
          <p:cNvSpPr>
            <a:spLocks noChangeArrowheads="1"/>
          </p:cNvSpPr>
          <p:nvPr/>
        </p:nvSpPr>
        <p:spPr bwMode="auto">
          <a:xfrm>
            <a:off x="577850" y="1706563"/>
            <a:ext cx="7488238" cy="311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0"/>
              </a:spcBef>
              <a:defRPr>
                <a:solidFill>
                  <a:schemeClr val="tx1"/>
                </a:solidFill>
                <a:latin typeface="Arial" charset="0"/>
              </a:defRPr>
            </a:lvl1pPr>
            <a:lvl2pPr marL="630238" indent="-180975">
              <a:spcBef>
                <a:spcPct val="0"/>
              </a:spcBef>
              <a:defRPr>
                <a:solidFill>
                  <a:schemeClr val="tx1"/>
                </a:solidFill>
                <a:latin typeface="Arial" charset="0"/>
              </a:defRPr>
            </a:lvl2pPr>
            <a:lvl3pPr marL="1077913" indent="-180975">
              <a:spcBef>
                <a:spcPct val="0"/>
              </a:spcBef>
              <a:defRPr>
                <a:solidFill>
                  <a:schemeClr val="tx1"/>
                </a:solidFill>
                <a:latin typeface="Arial" charset="0"/>
              </a:defRPr>
            </a:lvl3pPr>
            <a:lvl4pPr marL="1431925" indent="-85725">
              <a:spcBef>
                <a:spcPct val="0"/>
              </a:spcBef>
              <a:defRPr>
                <a:solidFill>
                  <a:schemeClr val="tx1"/>
                </a:solidFill>
                <a:latin typeface="Arial" charset="0"/>
              </a:defRPr>
            </a:lvl4pPr>
            <a:lvl5pPr>
              <a:spcBef>
                <a:spcPct val="0"/>
              </a:spcBef>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a:lnSpc>
                <a:spcPct val="80000"/>
              </a:lnSpc>
              <a:spcBef>
                <a:spcPct val="50000"/>
              </a:spcBef>
            </a:pPr>
            <a:endParaRPr lang="de-DE" altLang="de-DE" sz="1800"/>
          </a:p>
        </p:txBody>
      </p:sp>
      <p:sp>
        <p:nvSpPr>
          <p:cNvPr id="26680" name="Rectangle 56"/>
          <p:cNvSpPr>
            <a:spLocks noGrp="1" noChangeArrowheads="1"/>
          </p:cNvSpPr>
          <p:nvPr>
            <p:ph type="body" idx="1"/>
          </p:nvPr>
        </p:nvSpPr>
        <p:spPr bwMode="auto">
          <a:xfrm>
            <a:off x="457200" y="1600200"/>
            <a:ext cx="7669213"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de-DE" altLang="de-DE" smtClean="0"/>
              <a:t>Erste Ebene</a:t>
            </a:r>
          </a:p>
          <a:p>
            <a:pPr lvl="1"/>
            <a:r>
              <a:rPr lang="de-DE" altLang="de-DE" smtClean="0"/>
              <a:t>Zweite Ebene</a:t>
            </a:r>
          </a:p>
          <a:p>
            <a:pPr lvl="2"/>
            <a:r>
              <a:rPr lang="de-DE" altLang="de-DE" smtClean="0"/>
              <a:t>Dritte Ebene</a:t>
            </a:r>
          </a:p>
          <a:p>
            <a:pPr lvl="3"/>
            <a:r>
              <a:rPr lang="de-DE" altLang="de-DE" smtClean="0"/>
              <a:t>Vierte Ebene</a:t>
            </a:r>
          </a:p>
          <a:p>
            <a:pPr lvl="4"/>
            <a:r>
              <a:rPr lang="de-DE" altLang="de-DE" smtClean="0"/>
              <a:t>Fünfte Ebene</a:t>
            </a:r>
          </a:p>
        </p:txBody>
      </p:sp>
      <p:pic>
        <p:nvPicPr>
          <p:cNvPr id="26686" name="Picture 62" descr="logo_UKT_4c_217"/>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272463" y="6311900"/>
            <a:ext cx="779462" cy="274638"/>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50"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85" r:id="rId12"/>
  </p:sldLayoutIdLst>
  <p:transition>
    <p:zoom/>
  </p:transition>
  <p:timing>
    <p:tnLst>
      <p:par>
        <p:cTn id="1" dur="indefinite" restart="never" nodeType="tmRoot"/>
      </p:par>
    </p:tnLst>
  </p:timing>
  <p:hf sldNum="0" hdr="0" dt="0"/>
  <p:txStyles>
    <p:titleStyle>
      <a:lvl1pPr algn="l" rtl="0" fontAlgn="base">
        <a:lnSpc>
          <a:spcPct val="80000"/>
        </a:lnSpc>
        <a:spcBef>
          <a:spcPct val="0"/>
        </a:spcBef>
        <a:spcAft>
          <a:spcPct val="0"/>
        </a:spcAft>
        <a:defRPr sz="2800">
          <a:solidFill>
            <a:schemeClr val="tx1"/>
          </a:solidFill>
          <a:latin typeface="+mj-lt"/>
          <a:ea typeface="+mj-ea"/>
          <a:cs typeface="+mj-cs"/>
        </a:defRPr>
      </a:lvl1pPr>
      <a:lvl2pPr algn="l" rtl="0" fontAlgn="base">
        <a:lnSpc>
          <a:spcPct val="80000"/>
        </a:lnSpc>
        <a:spcBef>
          <a:spcPct val="0"/>
        </a:spcBef>
        <a:spcAft>
          <a:spcPct val="0"/>
        </a:spcAft>
        <a:defRPr sz="2800">
          <a:solidFill>
            <a:schemeClr val="tx1"/>
          </a:solidFill>
          <a:latin typeface="Arial" charset="0"/>
        </a:defRPr>
      </a:lvl2pPr>
      <a:lvl3pPr algn="l" rtl="0" fontAlgn="base">
        <a:lnSpc>
          <a:spcPct val="80000"/>
        </a:lnSpc>
        <a:spcBef>
          <a:spcPct val="0"/>
        </a:spcBef>
        <a:spcAft>
          <a:spcPct val="0"/>
        </a:spcAft>
        <a:defRPr sz="2800">
          <a:solidFill>
            <a:schemeClr val="tx1"/>
          </a:solidFill>
          <a:latin typeface="Arial" charset="0"/>
        </a:defRPr>
      </a:lvl3pPr>
      <a:lvl4pPr algn="l" rtl="0" fontAlgn="base">
        <a:lnSpc>
          <a:spcPct val="80000"/>
        </a:lnSpc>
        <a:spcBef>
          <a:spcPct val="0"/>
        </a:spcBef>
        <a:spcAft>
          <a:spcPct val="0"/>
        </a:spcAft>
        <a:defRPr sz="2800">
          <a:solidFill>
            <a:schemeClr val="tx1"/>
          </a:solidFill>
          <a:latin typeface="Arial" charset="0"/>
        </a:defRPr>
      </a:lvl4pPr>
      <a:lvl5pPr algn="l" rtl="0" fontAlgn="base">
        <a:lnSpc>
          <a:spcPct val="80000"/>
        </a:lnSpc>
        <a:spcBef>
          <a:spcPct val="0"/>
        </a:spcBef>
        <a:spcAft>
          <a:spcPct val="0"/>
        </a:spcAft>
        <a:defRPr sz="2800">
          <a:solidFill>
            <a:schemeClr val="tx1"/>
          </a:solidFill>
          <a:latin typeface="Arial" charset="0"/>
        </a:defRPr>
      </a:lvl5pPr>
      <a:lvl6pPr marL="457200" algn="l" rtl="0" fontAlgn="base">
        <a:lnSpc>
          <a:spcPct val="80000"/>
        </a:lnSpc>
        <a:spcBef>
          <a:spcPct val="0"/>
        </a:spcBef>
        <a:spcAft>
          <a:spcPct val="0"/>
        </a:spcAft>
        <a:defRPr sz="2800">
          <a:solidFill>
            <a:schemeClr val="tx1"/>
          </a:solidFill>
          <a:latin typeface="Arial" charset="0"/>
        </a:defRPr>
      </a:lvl6pPr>
      <a:lvl7pPr marL="914400" algn="l" rtl="0" fontAlgn="base">
        <a:lnSpc>
          <a:spcPct val="80000"/>
        </a:lnSpc>
        <a:spcBef>
          <a:spcPct val="0"/>
        </a:spcBef>
        <a:spcAft>
          <a:spcPct val="0"/>
        </a:spcAft>
        <a:defRPr sz="2800">
          <a:solidFill>
            <a:schemeClr val="tx1"/>
          </a:solidFill>
          <a:latin typeface="Arial" charset="0"/>
        </a:defRPr>
      </a:lvl7pPr>
      <a:lvl8pPr marL="1371600" algn="l" rtl="0" fontAlgn="base">
        <a:lnSpc>
          <a:spcPct val="80000"/>
        </a:lnSpc>
        <a:spcBef>
          <a:spcPct val="0"/>
        </a:spcBef>
        <a:spcAft>
          <a:spcPct val="0"/>
        </a:spcAft>
        <a:defRPr sz="2800">
          <a:solidFill>
            <a:schemeClr val="tx1"/>
          </a:solidFill>
          <a:latin typeface="Arial" charset="0"/>
        </a:defRPr>
      </a:lvl8pPr>
      <a:lvl9pPr marL="1828800" algn="l" rtl="0" fontAlgn="base">
        <a:lnSpc>
          <a:spcPct val="80000"/>
        </a:lnSpc>
        <a:spcBef>
          <a:spcPct val="0"/>
        </a:spcBef>
        <a:spcAft>
          <a:spcPct val="0"/>
        </a:spcAft>
        <a:defRPr sz="2800">
          <a:solidFill>
            <a:schemeClr val="tx1"/>
          </a:solidFill>
          <a:latin typeface="Arial" charset="0"/>
        </a:defRPr>
      </a:lvl9pPr>
    </p:titleStyle>
    <p:bodyStyle>
      <a:lvl1pPr algn="l" rtl="0" fontAlgn="base">
        <a:spcBef>
          <a:spcPct val="50000"/>
        </a:spcBef>
        <a:spcAft>
          <a:spcPct val="0"/>
        </a:spcAft>
        <a:buClr>
          <a:schemeClr val="tx1"/>
        </a:buClr>
        <a:buSzPct val="85000"/>
        <a:buFont typeface="Wingdings 3" pitchFamily="18" charset="2"/>
        <a:defRPr sz="2400">
          <a:solidFill>
            <a:schemeClr val="tx1"/>
          </a:solidFill>
          <a:latin typeface="+mn-lt"/>
          <a:ea typeface="+mn-ea"/>
          <a:cs typeface="+mn-cs"/>
        </a:defRPr>
      </a:lvl1pPr>
      <a:lvl2pPr marL="490538" indent="-195263" algn="l" rtl="0" fontAlgn="base">
        <a:spcBef>
          <a:spcPct val="25000"/>
        </a:spcBef>
        <a:spcAft>
          <a:spcPct val="0"/>
        </a:spcAft>
        <a:buClr>
          <a:schemeClr val="hlink"/>
        </a:buClr>
        <a:buSzPct val="65000"/>
        <a:buFont typeface="Arial" charset="0"/>
        <a:buBlip>
          <a:blip r:embed="rId16"/>
        </a:buBlip>
        <a:defRPr sz="2000">
          <a:solidFill>
            <a:schemeClr val="tx1"/>
          </a:solidFill>
          <a:latin typeface="+mn-lt"/>
        </a:defRPr>
      </a:lvl2pPr>
      <a:lvl3pPr marL="854075" indent="-184150" algn="l" rtl="0" fontAlgn="base">
        <a:spcBef>
          <a:spcPct val="20000"/>
        </a:spcBef>
        <a:spcAft>
          <a:spcPct val="0"/>
        </a:spcAft>
        <a:buClr>
          <a:schemeClr val="tx1"/>
        </a:buClr>
        <a:buSzPct val="70000"/>
        <a:buFont typeface="Wingdings" pitchFamily="2" charset="2"/>
        <a:buBlip>
          <a:blip r:embed="rId17"/>
        </a:buBlip>
        <a:defRPr>
          <a:solidFill>
            <a:schemeClr val="tx1"/>
          </a:solidFill>
          <a:latin typeface="+mn-lt"/>
        </a:defRPr>
      </a:lvl3pPr>
      <a:lvl4pPr marL="1227138" indent="-193675" algn="l" rtl="0" fontAlgn="base">
        <a:spcBef>
          <a:spcPct val="15000"/>
        </a:spcBef>
        <a:spcAft>
          <a:spcPct val="0"/>
        </a:spcAft>
        <a:buClr>
          <a:schemeClr val="bg2"/>
        </a:buClr>
        <a:buSzPct val="90000"/>
        <a:buChar char="-"/>
        <a:defRPr>
          <a:solidFill>
            <a:schemeClr val="tx1"/>
          </a:solidFill>
          <a:latin typeface="+mn-lt"/>
        </a:defRPr>
      </a:lvl4pPr>
      <a:lvl5pPr marL="1530350" indent="-98425" algn="l" rtl="0" fontAlgn="base">
        <a:spcBef>
          <a:spcPct val="15000"/>
        </a:spcBef>
        <a:spcAft>
          <a:spcPct val="0"/>
        </a:spcAft>
        <a:buClr>
          <a:schemeClr val="bg2"/>
        </a:buClr>
        <a:buSzPct val="70000"/>
        <a:buFont typeface="Wingdings" pitchFamily="2" charset="2"/>
        <a:buChar char="§"/>
        <a:defRPr sz="1200">
          <a:solidFill>
            <a:schemeClr val="bg2"/>
          </a:solidFill>
          <a:latin typeface="+mn-lt"/>
        </a:defRPr>
      </a:lvl5pPr>
      <a:lvl6pPr marL="1987550" indent="-98425" algn="l" rtl="0" fontAlgn="base">
        <a:spcBef>
          <a:spcPct val="15000"/>
        </a:spcBef>
        <a:spcAft>
          <a:spcPct val="0"/>
        </a:spcAft>
        <a:buClr>
          <a:schemeClr val="bg2"/>
        </a:buClr>
        <a:buSzPct val="70000"/>
        <a:buFont typeface="Wingdings" pitchFamily="2" charset="2"/>
        <a:buChar char="§"/>
        <a:defRPr sz="1200">
          <a:solidFill>
            <a:schemeClr val="bg2"/>
          </a:solidFill>
          <a:latin typeface="+mn-lt"/>
        </a:defRPr>
      </a:lvl6pPr>
      <a:lvl7pPr marL="2444750" indent="-98425" algn="l" rtl="0" fontAlgn="base">
        <a:spcBef>
          <a:spcPct val="15000"/>
        </a:spcBef>
        <a:spcAft>
          <a:spcPct val="0"/>
        </a:spcAft>
        <a:buClr>
          <a:schemeClr val="bg2"/>
        </a:buClr>
        <a:buSzPct val="70000"/>
        <a:buFont typeface="Wingdings" pitchFamily="2" charset="2"/>
        <a:buChar char="§"/>
        <a:defRPr sz="1200">
          <a:solidFill>
            <a:schemeClr val="bg2"/>
          </a:solidFill>
          <a:latin typeface="+mn-lt"/>
        </a:defRPr>
      </a:lvl7pPr>
      <a:lvl8pPr marL="2901950" indent="-98425" algn="l" rtl="0" fontAlgn="base">
        <a:spcBef>
          <a:spcPct val="15000"/>
        </a:spcBef>
        <a:spcAft>
          <a:spcPct val="0"/>
        </a:spcAft>
        <a:buClr>
          <a:schemeClr val="bg2"/>
        </a:buClr>
        <a:buSzPct val="70000"/>
        <a:buFont typeface="Wingdings" pitchFamily="2" charset="2"/>
        <a:buChar char="§"/>
        <a:defRPr sz="1200">
          <a:solidFill>
            <a:schemeClr val="bg2"/>
          </a:solidFill>
          <a:latin typeface="+mn-lt"/>
        </a:defRPr>
      </a:lvl8pPr>
      <a:lvl9pPr marL="3359150" indent="-98425" algn="l" rtl="0" fontAlgn="base">
        <a:spcBef>
          <a:spcPct val="15000"/>
        </a:spcBef>
        <a:spcAft>
          <a:spcPct val="0"/>
        </a:spcAft>
        <a:buClr>
          <a:schemeClr val="bg2"/>
        </a:buClr>
        <a:buSzPct val="70000"/>
        <a:buFont typeface="Wingdings" pitchFamily="2" charset="2"/>
        <a:buChar char="§"/>
        <a:defRPr sz="1200">
          <a:solidFill>
            <a:schemeClr val="bg2"/>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3444" name="Picture 20" descr="kapitel_2013"/>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9525"/>
            <a:ext cx="9144000" cy="3589338"/>
          </a:xfrm>
          <a:prstGeom prst="rect">
            <a:avLst/>
          </a:prstGeom>
          <a:noFill/>
          <a:extLst>
            <a:ext uri="{909E8E84-426E-40DD-AFC4-6F175D3DCCD1}">
              <a14:hiddenFill xmlns:a14="http://schemas.microsoft.com/office/drawing/2010/main">
                <a:solidFill>
                  <a:srgbClr val="FFFFFF"/>
                </a:solidFill>
              </a14:hiddenFill>
            </a:ext>
          </a:extLst>
        </p:spPr>
      </p:pic>
      <p:sp>
        <p:nvSpPr>
          <p:cNvPr id="103426" name="Rectangle 2"/>
          <p:cNvSpPr>
            <a:spLocks noGrp="1" noChangeArrowheads="1"/>
          </p:cNvSpPr>
          <p:nvPr>
            <p:ph type="title"/>
          </p:nvPr>
        </p:nvSpPr>
        <p:spPr bwMode="auto">
          <a:xfrm>
            <a:off x="457200" y="2444750"/>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de-DE" altLang="de-DE" smtClean="0"/>
              <a:t>Kapitel</a:t>
            </a:r>
          </a:p>
        </p:txBody>
      </p:sp>
      <p:sp>
        <p:nvSpPr>
          <p:cNvPr id="103432" name="Line 8"/>
          <p:cNvSpPr>
            <a:spLocks noChangeShapeType="1"/>
          </p:cNvSpPr>
          <p:nvPr/>
        </p:nvSpPr>
        <p:spPr bwMode="auto">
          <a:xfrm flipH="1" flipV="1">
            <a:off x="0" y="3579813"/>
            <a:ext cx="9144000" cy="0"/>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de-DE"/>
          </a:p>
        </p:txBody>
      </p:sp>
      <p:sp>
        <p:nvSpPr>
          <p:cNvPr id="103434" name="Rectangle 10"/>
          <p:cNvSpPr>
            <a:spLocks noGrp="1" noChangeArrowheads="1"/>
          </p:cNvSpPr>
          <p:nvPr>
            <p:ph type="body" idx="1"/>
          </p:nvPr>
        </p:nvSpPr>
        <p:spPr bwMode="auto">
          <a:xfrm>
            <a:off x="457200" y="3908425"/>
            <a:ext cx="8229600" cy="2217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de-DE" altLang="de-DE" smtClean="0"/>
              <a:t>Textmasterformate durch Klicken bearbeiten</a:t>
            </a:r>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l" rtl="0" fontAlgn="base">
        <a:spcBef>
          <a:spcPct val="0"/>
        </a:spcBef>
        <a:spcAft>
          <a:spcPct val="0"/>
        </a:spcAft>
        <a:defRPr sz="3300" b="1">
          <a:solidFill>
            <a:schemeClr val="tx2"/>
          </a:solidFill>
          <a:latin typeface="+mj-lt"/>
          <a:ea typeface="+mj-ea"/>
          <a:cs typeface="+mj-cs"/>
        </a:defRPr>
      </a:lvl1pPr>
      <a:lvl2pPr algn="l" rtl="0" fontAlgn="base">
        <a:spcBef>
          <a:spcPct val="0"/>
        </a:spcBef>
        <a:spcAft>
          <a:spcPct val="0"/>
        </a:spcAft>
        <a:defRPr sz="3300" b="1">
          <a:solidFill>
            <a:schemeClr val="tx2"/>
          </a:solidFill>
          <a:latin typeface="Arial" charset="0"/>
        </a:defRPr>
      </a:lvl2pPr>
      <a:lvl3pPr algn="l" rtl="0" fontAlgn="base">
        <a:spcBef>
          <a:spcPct val="0"/>
        </a:spcBef>
        <a:spcAft>
          <a:spcPct val="0"/>
        </a:spcAft>
        <a:defRPr sz="3300" b="1">
          <a:solidFill>
            <a:schemeClr val="tx2"/>
          </a:solidFill>
          <a:latin typeface="Arial" charset="0"/>
        </a:defRPr>
      </a:lvl3pPr>
      <a:lvl4pPr algn="l" rtl="0" fontAlgn="base">
        <a:spcBef>
          <a:spcPct val="0"/>
        </a:spcBef>
        <a:spcAft>
          <a:spcPct val="0"/>
        </a:spcAft>
        <a:defRPr sz="3300" b="1">
          <a:solidFill>
            <a:schemeClr val="tx2"/>
          </a:solidFill>
          <a:latin typeface="Arial" charset="0"/>
        </a:defRPr>
      </a:lvl4pPr>
      <a:lvl5pPr algn="l" rtl="0" fontAlgn="base">
        <a:spcBef>
          <a:spcPct val="0"/>
        </a:spcBef>
        <a:spcAft>
          <a:spcPct val="0"/>
        </a:spcAft>
        <a:defRPr sz="3300" b="1">
          <a:solidFill>
            <a:schemeClr val="tx2"/>
          </a:solidFill>
          <a:latin typeface="Arial" charset="0"/>
        </a:defRPr>
      </a:lvl5pPr>
      <a:lvl6pPr marL="457200" algn="l" rtl="0" fontAlgn="base">
        <a:spcBef>
          <a:spcPct val="0"/>
        </a:spcBef>
        <a:spcAft>
          <a:spcPct val="0"/>
        </a:spcAft>
        <a:defRPr sz="3300" b="1">
          <a:solidFill>
            <a:schemeClr val="tx2"/>
          </a:solidFill>
          <a:latin typeface="Arial" charset="0"/>
        </a:defRPr>
      </a:lvl6pPr>
      <a:lvl7pPr marL="914400" algn="l" rtl="0" fontAlgn="base">
        <a:spcBef>
          <a:spcPct val="0"/>
        </a:spcBef>
        <a:spcAft>
          <a:spcPct val="0"/>
        </a:spcAft>
        <a:defRPr sz="3300" b="1">
          <a:solidFill>
            <a:schemeClr val="tx2"/>
          </a:solidFill>
          <a:latin typeface="Arial" charset="0"/>
        </a:defRPr>
      </a:lvl7pPr>
      <a:lvl8pPr marL="1371600" algn="l" rtl="0" fontAlgn="base">
        <a:spcBef>
          <a:spcPct val="0"/>
        </a:spcBef>
        <a:spcAft>
          <a:spcPct val="0"/>
        </a:spcAft>
        <a:defRPr sz="3300" b="1">
          <a:solidFill>
            <a:schemeClr val="tx2"/>
          </a:solidFill>
          <a:latin typeface="Arial" charset="0"/>
        </a:defRPr>
      </a:lvl8pPr>
      <a:lvl9pPr marL="1828800" algn="l" rtl="0" fontAlgn="base">
        <a:spcBef>
          <a:spcPct val="0"/>
        </a:spcBef>
        <a:spcAft>
          <a:spcPct val="0"/>
        </a:spcAft>
        <a:defRPr sz="3300" b="1">
          <a:solidFill>
            <a:schemeClr val="tx2"/>
          </a:solidFill>
          <a:latin typeface="Arial" charset="0"/>
        </a:defRPr>
      </a:lvl9pPr>
    </p:titleStyle>
    <p:bodyStyle>
      <a:lvl1pPr marL="342900" indent="-342900" algn="l" rtl="0" fontAlgn="base">
        <a:spcBef>
          <a:spcPct val="20000"/>
        </a:spcBef>
        <a:spcAft>
          <a:spcPct val="0"/>
        </a:spcAft>
        <a:buSzPct val="70000"/>
        <a:buBlip>
          <a:blip r:embed="rId14"/>
        </a:buBlip>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17772" name="Text Box 12"/>
          <p:cNvSpPr txBox="1">
            <a:spLocks noChangeArrowheads="1"/>
          </p:cNvSpPr>
          <p:nvPr/>
        </p:nvSpPr>
        <p:spPr bwMode="auto">
          <a:xfrm>
            <a:off x="323850" y="4545013"/>
            <a:ext cx="40322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buClrTx/>
              <a:buSzTx/>
              <a:buFontTx/>
              <a:buNone/>
            </a:pPr>
            <a:r>
              <a:rPr lang="de-DE" altLang="de-DE" sz="1600"/>
              <a:t>Universitätsklinikum Tübingen</a:t>
            </a:r>
          </a:p>
        </p:txBody>
      </p:sp>
      <p:sp>
        <p:nvSpPr>
          <p:cNvPr id="117773" name="Text Box 13"/>
          <p:cNvSpPr txBox="1">
            <a:spLocks noChangeArrowheads="1"/>
          </p:cNvSpPr>
          <p:nvPr/>
        </p:nvSpPr>
        <p:spPr bwMode="auto">
          <a:xfrm>
            <a:off x="1431925" y="5189538"/>
            <a:ext cx="208756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buClrTx/>
              <a:buSzTx/>
              <a:buFontTx/>
              <a:buNone/>
            </a:pPr>
            <a:r>
              <a:rPr lang="de-DE" altLang="de-DE" sz="3600" b="1">
                <a:solidFill>
                  <a:srgbClr val="C41118"/>
                </a:solidFill>
              </a:rPr>
              <a:t>mit Herz</a:t>
            </a:r>
          </a:p>
        </p:txBody>
      </p:sp>
      <p:sp>
        <p:nvSpPr>
          <p:cNvPr id="117774" name="Text Box 14"/>
          <p:cNvSpPr txBox="1">
            <a:spLocks noChangeArrowheads="1"/>
          </p:cNvSpPr>
          <p:nvPr/>
        </p:nvSpPr>
        <p:spPr bwMode="auto">
          <a:xfrm>
            <a:off x="307975" y="4716463"/>
            <a:ext cx="28511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buClrTx/>
              <a:buSzTx/>
              <a:buFontTx/>
              <a:buNone/>
            </a:pPr>
            <a:r>
              <a:rPr lang="de-DE" altLang="de-DE" sz="3600" b="1">
                <a:solidFill>
                  <a:srgbClr val="C41118"/>
                </a:solidFill>
              </a:rPr>
              <a:t>Kompetenz</a:t>
            </a:r>
          </a:p>
        </p:txBody>
      </p:sp>
      <p:sp>
        <p:nvSpPr>
          <p:cNvPr id="117775" name="Text Box 15"/>
          <p:cNvSpPr txBox="1">
            <a:spLocks noChangeArrowheads="1"/>
          </p:cNvSpPr>
          <p:nvPr/>
        </p:nvSpPr>
        <p:spPr bwMode="auto">
          <a:xfrm>
            <a:off x="946150" y="5672138"/>
            <a:ext cx="296862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buClrTx/>
              <a:buSzTx/>
              <a:buFontTx/>
              <a:buNone/>
            </a:pPr>
            <a:r>
              <a:rPr lang="de-DE" altLang="de-DE" sz="1600"/>
              <a:t>www.uniklinikum-tuebingen.de</a:t>
            </a:r>
          </a:p>
        </p:txBody>
      </p:sp>
      <p:sp>
        <p:nvSpPr>
          <p:cNvPr id="117776" name="Text Box 16"/>
          <p:cNvSpPr txBox="1">
            <a:spLocks noChangeArrowheads="1"/>
          </p:cNvSpPr>
          <p:nvPr/>
        </p:nvSpPr>
        <p:spPr bwMode="auto">
          <a:xfrm>
            <a:off x="4829175" y="3862388"/>
            <a:ext cx="3379788" cy="1174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buClrTx/>
              <a:buSzTx/>
              <a:buFontTx/>
              <a:buNone/>
            </a:pPr>
            <a:r>
              <a:rPr lang="de-DE" altLang="de-DE" sz="4400" b="1"/>
              <a:t>Vielen Dank</a:t>
            </a:r>
            <a:r>
              <a:rPr lang="de-DE" altLang="de-DE" sz="5000" b="1"/>
              <a:t> </a:t>
            </a:r>
            <a:br>
              <a:rPr lang="de-DE" altLang="de-DE" sz="5000" b="1"/>
            </a:br>
            <a:r>
              <a:rPr lang="de-DE" altLang="de-DE" sz="2100" b="1"/>
              <a:t>für Ihre Aufmerksamkeit!</a:t>
            </a:r>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afterEffect">
                                  <p:stCondLst>
                                    <p:cond delay="4000"/>
                                  </p:stCondLst>
                                  <p:childTnLst>
                                    <p:animEffect transition="out" filter="blinds(horizontal)">
                                      <p:cBhvr>
                                        <p:cTn id="6" dur="6000"/>
                                        <p:tgtEl>
                                          <p:spTgt spid="117776"/>
                                        </p:tgtEl>
                                      </p:cBhvr>
                                    </p:animEffect>
                                    <p:set>
                                      <p:cBhvr>
                                        <p:cTn id="7" dur="1" fill="hold">
                                          <p:stCondLst>
                                            <p:cond delay="5999"/>
                                          </p:stCondLst>
                                        </p:cTn>
                                        <p:tgtEl>
                                          <p:spTgt spid="117776"/>
                                        </p:tgtEl>
                                        <p:attrNameLst>
                                          <p:attrName>style.visibility</p:attrName>
                                        </p:attrNameLst>
                                      </p:cBhvr>
                                      <p:to>
                                        <p:strVal val="hidden"/>
                                      </p:to>
                                    </p:set>
                                  </p:childTnLst>
                                  <p:subTnLst>
                                    <p:set>
                                      <p:cBhvr override="childStyle">
                                        <p:cTn dur="1" fill="hold" display="0" masterRel="sameClick" afterEffect="1">
                                          <p:stCondLst>
                                            <p:cond evt="end" delay="0">
                                              <p:tn val="5"/>
                                            </p:cond>
                                          </p:stCondLst>
                                        </p:cTn>
                                        <p:tgtEl>
                                          <p:spTgt spid="117776"/>
                                        </p:tgtEl>
                                        <p:attrNameLst>
                                          <p:attrName>style.visibility</p:attrName>
                                        </p:attrNameLst>
                                      </p:cBhvr>
                                      <p:to>
                                        <p:strVal val="hidden"/>
                                      </p:to>
                                    </p:set>
                                  </p:subTnLst>
                                </p:cTn>
                              </p:par>
                            </p:childTnLst>
                          </p:cTn>
                        </p:par>
                        <p:par>
                          <p:cTn id="8" fill="hold" nodeType="afterGroup">
                            <p:stCondLst>
                              <p:cond delay="10000"/>
                            </p:stCondLst>
                            <p:childTnLst>
                              <p:par>
                                <p:cTn id="9" presetID="2" presetClass="entr" presetSubtype="4" fill="hold" grpId="0" nodeType="afterEffect">
                                  <p:stCondLst>
                                    <p:cond delay="1000"/>
                                  </p:stCondLst>
                                  <p:childTnLst>
                                    <p:set>
                                      <p:cBhvr>
                                        <p:cTn id="10" dur="1" fill="hold">
                                          <p:stCondLst>
                                            <p:cond delay="0"/>
                                          </p:stCondLst>
                                        </p:cTn>
                                        <p:tgtEl>
                                          <p:spTgt spid="117772"/>
                                        </p:tgtEl>
                                        <p:attrNameLst>
                                          <p:attrName>style.visibility</p:attrName>
                                        </p:attrNameLst>
                                      </p:cBhvr>
                                      <p:to>
                                        <p:strVal val="visible"/>
                                      </p:to>
                                    </p:set>
                                    <p:anim calcmode="lin" valueType="num">
                                      <p:cBhvr additive="base">
                                        <p:cTn id="11" dur="1000" fill="hold"/>
                                        <p:tgtEl>
                                          <p:spTgt spid="117772"/>
                                        </p:tgtEl>
                                        <p:attrNameLst>
                                          <p:attrName>ppt_x</p:attrName>
                                        </p:attrNameLst>
                                      </p:cBhvr>
                                      <p:tavLst>
                                        <p:tav tm="0">
                                          <p:val>
                                            <p:strVal val="#ppt_x"/>
                                          </p:val>
                                        </p:tav>
                                        <p:tav tm="100000">
                                          <p:val>
                                            <p:strVal val="#ppt_x"/>
                                          </p:val>
                                        </p:tav>
                                      </p:tavLst>
                                    </p:anim>
                                    <p:anim calcmode="lin" valueType="num">
                                      <p:cBhvr additive="base">
                                        <p:cTn id="12" dur="1000" fill="hold"/>
                                        <p:tgtEl>
                                          <p:spTgt spid="117772"/>
                                        </p:tgtEl>
                                        <p:attrNameLst>
                                          <p:attrName>ppt_y</p:attrName>
                                        </p:attrNameLst>
                                      </p:cBhvr>
                                      <p:tavLst>
                                        <p:tav tm="0">
                                          <p:val>
                                            <p:strVal val="1+#ppt_h/2"/>
                                          </p:val>
                                        </p:tav>
                                        <p:tav tm="100000">
                                          <p:val>
                                            <p:strVal val="#ppt_y"/>
                                          </p:val>
                                        </p:tav>
                                      </p:tavLst>
                                    </p:anim>
                                  </p:childTnLst>
                                </p:cTn>
                              </p:par>
                            </p:childTnLst>
                          </p:cTn>
                        </p:par>
                        <p:par>
                          <p:cTn id="13" fill="hold" nodeType="afterGroup">
                            <p:stCondLst>
                              <p:cond delay="12000"/>
                            </p:stCondLst>
                            <p:childTnLst>
                              <p:par>
                                <p:cTn id="14" presetID="1" presetClass="entr" presetSubtype="0" fill="hold" grpId="0" nodeType="afterEffect">
                                  <p:stCondLst>
                                    <p:cond delay="500"/>
                                  </p:stCondLst>
                                  <p:childTnLst>
                                    <p:set>
                                      <p:cBhvr>
                                        <p:cTn id="15" dur="1" fill="hold">
                                          <p:stCondLst>
                                            <p:cond delay="0"/>
                                          </p:stCondLst>
                                        </p:cTn>
                                        <p:tgtEl>
                                          <p:spTgt spid="117774"/>
                                        </p:tgtEl>
                                        <p:attrNameLst>
                                          <p:attrName>style.visibility</p:attrName>
                                        </p:attrNameLst>
                                      </p:cBhvr>
                                      <p:to>
                                        <p:strVal val="visible"/>
                                      </p:to>
                                    </p:set>
                                  </p:childTnLst>
                                </p:cTn>
                              </p:par>
                            </p:childTnLst>
                          </p:cTn>
                        </p:par>
                        <p:par>
                          <p:cTn id="16" fill="hold" nodeType="afterGroup">
                            <p:stCondLst>
                              <p:cond delay="12500"/>
                            </p:stCondLst>
                            <p:childTnLst>
                              <p:par>
                                <p:cTn id="17" presetID="1" presetClass="entr" presetSubtype="0" fill="hold" grpId="0" nodeType="afterEffect">
                                  <p:stCondLst>
                                    <p:cond delay="500"/>
                                  </p:stCondLst>
                                  <p:childTnLst>
                                    <p:set>
                                      <p:cBhvr>
                                        <p:cTn id="18" dur="1" fill="hold">
                                          <p:stCondLst>
                                            <p:cond delay="0"/>
                                          </p:stCondLst>
                                        </p:cTn>
                                        <p:tgtEl>
                                          <p:spTgt spid="117773"/>
                                        </p:tgtEl>
                                        <p:attrNameLst>
                                          <p:attrName>style.visibility</p:attrName>
                                        </p:attrNameLst>
                                      </p:cBhvr>
                                      <p:to>
                                        <p:strVal val="visible"/>
                                      </p:to>
                                    </p:set>
                                  </p:childTnLst>
                                </p:cTn>
                              </p:par>
                            </p:childTnLst>
                          </p:cTn>
                        </p:par>
                        <p:par>
                          <p:cTn id="19" fill="hold" nodeType="afterGroup">
                            <p:stCondLst>
                              <p:cond delay="13000"/>
                            </p:stCondLst>
                            <p:childTnLst>
                              <p:par>
                                <p:cTn id="20" presetID="2" presetClass="entr" presetSubtype="4" fill="hold" grpId="0" nodeType="afterEffect">
                                  <p:stCondLst>
                                    <p:cond delay="500"/>
                                  </p:stCondLst>
                                  <p:childTnLst>
                                    <p:set>
                                      <p:cBhvr>
                                        <p:cTn id="21" dur="1" fill="hold">
                                          <p:stCondLst>
                                            <p:cond delay="0"/>
                                          </p:stCondLst>
                                        </p:cTn>
                                        <p:tgtEl>
                                          <p:spTgt spid="117775"/>
                                        </p:tgtEl>
                                        <p:attrNameLst>
                                          <p:attrName>style.visibility</p:attrName>
                                        </p:attrNameLst>
                                      </p:cBhvr>
                                      <p:to>
                                        <p:strVal val="visible"/>
                                      </p:to>
                                    </p:set>
                                    <p:anim calcmode="lin" valueType="num">
                                      <p:cBhvr additive="base">
                                        <p:cTn id="22" dur="1000" fill="hold"/>
                                        <p:tgtEl>
                                          <p:spTgt spid="117775"/>
                                        </p:tgtEl>
                                        <p:attrNameLst>
                                          <p:attrName>ppt_x</p:attrName>
                                        </p:attrNameLst>
                                      </p:cBhvr>
                                      <p:tavLst>
                                        <p:tav tm="0">
                                          <p:val>
                                            <p:strVal val="#ppt_x"/>
                                          </p:val>
                                        </p:tav>
                                        <p:tav tm="100000">
                                          <p:val>
                                            <p:strVal val="#ppt_x"/>
                                          </p:val>
                                        </p:tav>
                                      </p:tavLst>
                                    </p:anim>
                                    <p:anim calcmode="lin" valueType="num">
                                      <p:cBhvr additive="base">
                                        <p:cTn id="23" dur="1000" fill="hold"/>
                                        <p:tgtEl>
                                          <p:spTgt spid="1177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772" grpId="0"/>
      <p:bldP spid="117773" grpId="0"/>
      <p:bldP spid="117774" grpId="0"/>
      <p:bldP spid="117775" grpId="0"/>
      <p:bldP spid="117776" grpId="0"/>
    </p:bldLst>
  </p:timing>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Arial" charset="0"/>
        </a:defRPr>
      </a:lvl2pPr>
      <a:lvl3pPr algn="l" rtl="0" fontAlgn="base">
        <a:spcBef>
          <a:spcPct val="0"/>
        </a:spcBef>
        <a:spcAft>
          <a:spcPct val="0"/>
        </a:spcAft>
        <a:defRPr sz="4400">
          <a:solidFill>
            <a:schemeClr val="tx2"/>
          </a:solidFill>
          <a:latin typeface="Arial" charset="0"/>
        </a:defRPr>
      </a:lvl3pPr>
      <a:lvl4pPr algn="l" rtl="0" fontAlgn="base">
        <a:spcBef>
          <a:spcPct val="0"/>
        </a:spcBef>
        <a:spcAft>
          <a:spcPct val="0"/>
        </a:spcAft>
        <a:defRPr sz="4400">
          <a:solidFill>
            <a:schemeClr val="tx2"/>
          </a:solidFill>
          <a:latin typeface="Arial" charset="0"/>
        </a:defRPr>
      </a:lvl4pPr>
      <a:lvl5pPr algn="l" rtl="0" fontAlgn="base">
        <a:spcBef>
          <a:spcPct val="0"/>
        </a:spcBef>
        <a:spcAft>
          <a:spcPct val="0"/>
        </a:spcAft>
        <a:defRPr sz="4400">
          <a:solidFill>
            <a:schemeClr val="tx2"/>
          </a:solidFill>
          <a:latin typeface="Arial" charset="0"/>
        </a:defRPr>
      </a:lvl5pPr>
      <a:lvl6pPr marL="457200" algn="l" rtl="0" fontAlgn="base">
        <a:spcBef>
          <a:spcPct val="0"/>
        </a:spcBef>
        <a:spcAft>
          <a:spcPct val="0"/>
        </a:spcAft>
        <a:defRPr sz="4400">
          <a:solidFill>
            <a:schemeClr val="tx2"/>
          </a:solidFill>
          <a:latin typeface="Arial" charset="0"/>
        </a:defRPr>
      </a:lvl6pPr>
      <a:lvl7pPr marL="914400" algn="l" rtl="0" fontAlgn="base">
        <a:spcBef>
          <a:spcPct val="0"/>
        </a:spcBef>
        <a:spcAft>
          <a:spcPct val="0"/>
        </a:spcAft>
        <a:defRPr sz="4400">
          <a:solidFill>
            <a:schemeClr val="tx2"/>
          </a:solidFill>
          <a:latin typeface="Arial" charset="0"/>
        </a:defRPr>
      </a:lvl7pPr>
      <a:lvl8pPr marL="1371600" algn="l" rtl="0" fontAlgn="base">
        <a:spcBef>
          <a:spcPct val="0"/>
        </a:spcBef>
        <a:spcAft>
          <a:spcPct val="0"/>
        </a:spcAft>
        <a:defRPr sz="4400">
          <a:solidFill>
            <a:schemeClr val="tx2"/>
          </a:solidFill>
          <a:latin typeface="Arial" charset="0"/>
        </a:defRPr>
      </a:lvl8pPr>
      <a:lvl9pPr marL="1828800" algn="l"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3.png"/><Relationship Id="rId7" Type="http://schemas.openxmlformats.org/officeDocument/2006/relationships/image" Target="../media/image13.png"/><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diagramLayout" Target="../diagrams/layout1.xml"/><Relationship Id="rId7" Type="http://schemas.openxmlformats.org/officeDocument/2006/relationships/image" Target="../media/image14.png"/><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10" Type="http://schemas.openxmlformats.org/officeDocument/2006/relationships/image" Target="../media/image17.png"/><Relationship Id="rId4" Type="http://schemas.openxmlformats.org/officeDocument/2006/relationships/diagramQuickStyle" Target="../diagrams/quickStyle1.xml"/><Relationship Id="rId9" Type="http://schemas.openxmlformats.org/officeDocument/2006/relationships/image" Target="../media/image16.png"/></Relationships>
</file>

<file path=ppt/slides/_rels/slide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_rels/slide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23.jpeg"/><Relationship Id="rId4" Type="http://schemas.openxmlformats.org/officeDocument/2006/relationships/image" Target="../media/image22.jpeg"/></Relationships>
</file>

<file path=ppt/slides/_rels/slide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30.jpeg"/></Relationships>
</file>

<file path=ppt/slides/_rels/slide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image" Target="../media/image38.png"/><Relationship Id="rId1" Type="http://schemas.openxmlformats.org/officeDocument/2006/relationships/slideLayout" Target="../slideLayouts/slideLayout2.xml"/><Relationship Id="rId4" Type="http://schemas.openxmlformats.org/officeDocument/2006/relationships/image" Target="../media/image40.gif"/></Relationships>
</file>

<file path=ppt/slides/_rels/slide1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0.png"/><Relationship Id="rId7" Type="http://schemas.openxmlformats.org/officeDocument/2006/relationships/image" Target="../media/image54.png"/><Relationship Id="rId2" Type="http://schemas.openxmlformats.org/officeDocument/2006/relationships/image" Target="../media/image49.png"/><Relationship Id="rId1" Type="http://schemas.openxmlformats.org/officeDocument/2006/relationships/slideLayout" Target="../slideLayouts/slideLayout4.xml"/><Relationship Id="rId6" Type="http://schemas.openxmlformats.org/officeDocument/2006/relationships/image" Target="../media/image53.png"/><Relationship Id="rId5" Type="http://schemas.openxmlformats.org/officeDocument/2006/relationships/image" Target="../media/image52.png"/><Relationship Id="rId10" Type="http://schemas.openxmlformats.org/officeDocument/2006/relationships/image" Target="../media/image57.png"/><Relationship Id="rId4" Type="http://schemas.openxmlformats.org/officeDocument/2006/relationships/image" Target="../media/image51.png"/><Relationship Id="rId9" Type="http://schemas.openxmlformats.org/officeDocument/2006/relationships/image" Target="../media/image56.png"/></Relationships>
</file>

<file path=ppt/slides/_rels/slide21.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0.png"/><Relationship Id="rId7" Type="http://schemas.openxmlformats.org/officeDocument/2006/relationships/image" Target="../media/image54.png"/><Relationship Id="rId2" Type="http://schemas.openxmlformats.org/officeDocument/2006/relationships/image" Target="../media/image49.png"/><Relationship Id="rId1" Type="http://schemas.openxmlformats.org/officeDocument/2006/relationships/slideLayout" Target="../slideLayouts/slideLayout4.xml"/><Relationship Id="rId6" Type="http://schemas.openxmlformats.org/officeDocument/2006/relationships/image" Target="../media/image53.png"/><Relationship Id="rId5" Type="http://schemas.openxmlformats.org/officeDocument/2006/relationships/image" Target="../media/image52.png"/><Relationship Id="rId10" Type="http://schemas.openxmlformats.org/officeDocument/2006/relationships/image" Target="../media/image57.png"/><Relationship Id="rId4" Type="http://schemas.openxmlformats.org/officeDocument/2006/relationships/image" Target="../media/image51.png"/><Relationship Id="rId9" Type="http://schemas.openxmlformats.org/officeDocument/2006/relationships/image" Target="../media/image56.png"/></Relationships>
</file>

<file path=ppt/slides/_rels/slide2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file:///C:\Radiologie\Neurorad\Lehre\Unterricht%20spezielle%20mrt\Schiele_GKA_MIP.avi" TargetMode="External"/><Relationship Id="rId1" Type="http://schemas.openxmlformats.org/officeDocument/2006/relationships/video" Target="file:///C:\Radiologie\Neurorad\Lehre\Unterricht%20spezielle%20mrt\schiele%20GKA%20vitrea.avi" TargetMode="Externa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notesSlide" Target="../notesSlides/notesSlide6.xml"/></Relationships>
</file>

<file path=ppt/slides/_rels/slide2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7.xml"/><Relationship Id="rId4" Type="http://schemas.openxmlformats.org/officeDocument/2006/relationships/image" Target="../media/image65.png"/></Relationships>
</file>

<file path=ppt/slides/_rels/slide29.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7.xml"/><Relationship Id="rId4" Type="http://schemas.openxmlformats.org/officeDocument/2006/relationships/image" Target="../media/image69.png"/></Relationships>
</file>

<file path=ppt/slides/_rels/slide31.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7.xml"/><Relationship Id="rId4" Type="http://schemas.openxmlformats.org/officeDocument/2006/relationships/image" Target="../media/image80.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85.png"/></Relationships>
</file>

<file path=ppt/slides/_rels/slide43.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88.jpeg"/><Relationship Id="rId4" Type="http://schemas.openxmlformats.org/officeDocument/2006/relationships/image" Target="../media/image87.jpeg"/></Relationships>
</file>

<file path=ppt/slides/_rels/slide44.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91.jpeg"/><Relationship Id="rId4" Type="http://schemas.openxmlformats.org/officeDocument/2006/relationships/image" Target="../media/image90.jpeg"/></Relationships>
</file>

<file path=ppt/slides/_rels/slide45.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92.png"/><Relationship Id="rId1" Type="http://schemas.openxmlformats.org/officeDocument/2006/relationships/slideLayout" Target="../slideLayouts/slideLayout7.xml"/><Relationship Id="rId5" Type="http://schemas.openxmlformats.org/officeDocument/2006/relationships/image" Target="../media/image95.png"/><Relationship Id="rId4" Type="http://schemas.openxmlformats.org/officeDocument/2006/relationships/image" Target="../media/image94.png"/></Relationships>
</file>

<file path=ppt/slides/_rels/slide46.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image" Target="../media/image96.png"/><Relationship Id="rId1" Type="http://schemas.openxmlformats.org/officeDocument/2006/relationships/slideLayout" Target="../slideLayouts/slideLayout7.xml"/><Relationship Id="rId4" Type="http://schemas.openxmlformats.org/officeDocument/2006/relationships/image" Target="../media/image98.png"/></Relationships>
</file>

<file path=ppt/slides/_rels/slide47.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pn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image" Target="../media/image101.jpeg"/><Relationship Id="rId1" Type="http://schemas.openxmlformats.org/officeDocument/2006/relationships/slideLayout" Target="../slideLayouts/slideLayout6.xml"/><Relationship Id="rId4" Type="http://schemas.openxmlformats.org/officeDocument/2006/relationships/image" Target="../media/image103.jpeg"/></Relationships>
</file>

<file path=ppt/slides/_rels/slide49.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image" Target="../media/image104.png"/><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09.png"/><Relationship Id="rId5" Type="http://schemas.openxmlformats.org/officeDocument/2006/relationships/image" Target="../media/image108.png"/><Relationship Id="rId4" Type="http://schemas.openxmlformats.org/officeDocument/2006/relationships/image" Target="../media/image107.png"/></Relationships>
</file>

<file path=ppt/slides/_rels/slide51.xml.rels><?xml version="1.0" encoding="UTF-8" standalone="yes"?>
<Relationships xmlns="http://schemas.openxmlformats.org/package/2006/relationships"><Relationship Id="rId8" Type="http://schemas.openxmlformats.org/officeDocument/2006/relationships/image" Target="../media/image115.png"/><Relationship Id="rId3" Type="http://schemas.openxmlformats.org/officeDocument/2006/relationships/image" Target="../media/image110.png"/><Relationship Id="rId7" Type="http://schemas.openxmlformats.org/officeDocument/2006/relationships/image" Target="../media/image114.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13.png"/><Relationship Id="rId5" Type="http://schemas.openxmlformats.org/officeDocument/2006/relationships/image" Target="../media/image112.png"/><Relationship Id="rId4" Type="http://schemas.openxmlformats.org/officeDocument/2006/relationships/image" Target="../media/image111.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image" Target="../media/image116.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118.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image" Target="../media/image119.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notesSlide" Target="../notesSlides/notesSlide13.xml"/><Relationship Id="rId1" Type="http://schemas.openxmlformats.org/officeDocument/2006/relationships/slideLayout" Target="../slideLayouts/slideLayout6.xml"/><Relationship Id="rId4" Type="http://schemas.openxmlformats.org/officeDocument/2006/relationships/image" Target="../media/image122.jpeg"/></Relationships>
</file>

<file path=ppt/slides/_rels/slide60.xml.rels><?xml version="1.0" encoding="UTF-8" standalone="yes"?>
<Relationships xmlns="http://schemas.openxmlformats.org/package/2006/relationships"><Relationship Id="rId3" Type="http://schemas.openxmlformats.org/officeDocument/2006/relationships/image" Target="../media/image123.jpeg"/><Relationship Id="rId2" Type="http://schemas.openxmlformats.org/officeDocument/2006/relationships/notesSlide" Target="../notesSlides/notesSlide14.xml"/><Relationship Id="rId1" Type="http://schemas.openxmlformats.org/officeDocument/2006/relationships/slideLayout" Target="../slideLayouts/slideLayout6.xml"/><Relationship Id="rId4" Type="http://schemas.openxmlformats.org/officeDocument/2006/relationships/image" Target="../media/image124.jpeg"/></Relationships>
</file>

<file path=ppt/slides/_rels/slide61.xml.rels><?xml version="1.0" encoding="UTF-8" standalone="yes"?>
<Relationships xmlns="http://schemas.openxmlformats.org/package/2006/relationships"><Relationship Id="rId3" Type="http://schemas.openxmlformats.org/officeDocument/2006/relationships/image" Target="../media/image125.jpeg"/><Relationship Id="rId2" Type="http://schemas.openxmlformats.org/officeDocument/2006/relationships/notesSlide" Target="../notesSlides/notesSlide15.xml"/><Relationship Id="rId1" Type="http://schemas.openxmlformats.org/officeDocument/2006/relationships/slideLayout" Target="../slideLayouts/slideLayout6.xml"/><Relationship Id="rId5" Type="http://schemas.openxmlformats.org/officeDocument/2006/relationships/image" Target="../media/image127.jpeg"/><Relationship Id="rId4" Type="http://schemas.openxmlformats.org/officeDocument/2006/relationships/image" Target="../media/image126.jpeg"/></Relationships>
</file>

<file path=ppt/slides/_rels/slide62.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130.jpeg"/><Relationship Id="rId4" Type="http://schemas.openxmlformats.org/officeDocument/2006/relationships/image" Target="../media/image129.png"/></Relationships>
</file>

<file path=ppt/slides/_rels/slide63.xml.rels><?xml version="1.0" encoding="UTF-8" standalone="yes"?>
<Relationships xmlns="http://schemas.openxmlformats.org/package/2006/relationships"><Relationship Id="rId3" Type="http://schemas.openxmlformats.org/officeDocument/2006/relationships/image" Target="../media/image132.png"/><Relationship Id="rId2" Type="http://schemas.openxmlformats.org/officeDocument/2006/relationships/image" Target="../media/image131.png"/><Relationship Id="rId1" Type="http://schemas.openxmlformats.org/officeDocument/2006/relationships/slideLayout" Target="../slideLayouts/slideLayout7.xml"/><Relationship Id="rId4" Type="http://schemas.openxmlformats.org/officeDocument/2006/relationships/image" Target="../media/image133.png"/></Relationships>
</file>

<file path=ppt/slides/_rels/slide64.xml.rels><?xml version="1.0" encoding="UTF-8" standalone="yes"?>
<Relationships xmlns="http://schemas.openxmlformats.org/package/2006/relationships"><Relationship Id="rId3" Type="http://schemas.openxmlformats.org/officeDocument/2006/relationships/image" Target="../media/image135.jpeg"/><Relationship Id="rId2" Type="http://schemas.openxmlformats.org/officeDocument/2006/relationships/image" Target="../media/image134.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136.jpeg"/><Relationship Id="rId2" Type="http://schemas.openxmlformats.org/officeDocument/2006/relationships/image" Target="../media/image134.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137.jpeg"/><Relationship Id="rId2" Type="http://schemas.openxmlformats.org/officeDocument/2006/relationships/image" Target="../media/image134.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136.jpeg"/><Relationship Id="rId2" Type="http://schemas.openxmlformats.org/officeDocument/2006/relationships/image" Target="../media/image134.jpeg"/><Relationship Id="rId1" Type="http://schemas.openxmlformats.org/officeDocument/2006/relationships/slideLayout" Target="../slideLayouts/slideLayout7.xml"/><Relationship Id="rId4" Type="http://schemas.openxmlformats.org/officeDocument/2006/relationships/image" Target="../media/image138.jpeg"/></Relationships>
</file>

<file path=ppt/slides/_rels/slide68.xml.rels><?xml version="1.0" encoding="UTF-8" standalone="yes"?>
<Relationships xmlns="http://schemas.openxmlformats.org/package/2006/relationships"><Relationship Id="rId3" Type="http://schemas.openxmlformats.org/officeDocument/2006/relationships/image" Target="../media/image139.jpeg"/><Relationship Id="rId2" Type="http://schemas.openxmlformats.org/officeDocument/2006/relationships/image" Target="../media/image134.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140.jpeg"/><Relationship Id="rId2" Type="http://schemas.openxmlformats.org/officeDocument/2006/relationships/image" Target="../media/image134.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141.jpeg"/><Relationship Id="rId2" Type="http://schemas.openxmlformats.org/officeDocument/2006/relationships/image" Target="../media/image134.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142.jpeg"/><Relationship Id="rId2" Type="http://schemas.openxmlformats.org/officeDocument/2006/relationships/image" Target="../media/image134.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143.wmf"/><Relationship Id="rId2" Type="http://schemas.openxmlformats.org/officeDocument/2006/relationships/image" Target="../media/image134.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145.jpeg"/><Relationship Id="rId7" Type="http://schemas.openxmlformats.org/officeDocument/2006/relationships/image" Target="../media/image149.png"/><Relationship Id="rId2" Type="http://schemas.openxmlformats.org/officeDocument/2006/relationships/image" Target="../media/image144.jpeg"/><Relationship Id="rId1" Type="http://schemas.openxmlformats.org/officeDocument/2006/relationships/slideLayout" Target="../slideLayouts/slideLayout2.xml"/><Relationship Id="rId6" Type="http://schemas.openxmlformats.org/officeDocument/2006/relationships/image" Target="../media/image148.png"/><Relationship Id="rId5" Type="http://schemas.openxmlformats.org/officeDocument/2006/relationships/image" Target="../media/image147.jpeg"/><Relationship Id="rId4" Type="http://schemas.openxmlformats.org/officeDocument/2006/relationships/image" Target="../media/image146.png"/></Relationships>
</file>

<file path=ppt/slides/_rels/slide75.xml.rels><?xml version="1.0" encoding="UTF-8" standalone="yes"?>
<Relationships xmlns="http://schemas.openxmlformats.org/package/2006/relationships"><Relationship Id="rId3" Type="http://schemas.openxmlformats.org/officeDocument/2006/relationships/image" Target="../media/image145.jpeg"/><Relationship Id="rId2" Type="http://schemas.openxmlformats.org/officeDocument/2006/relationships/image" Target="../media/image144.jpeg"/><Relationship Id="rId1" Type="http://schemas.openxmlformats.org/officeDocument/2006/relationships/slideLayout" Target="../slideLayouts/slideLayout7.xml"/><Relationship Id="rId6" Type="http://schemas.openxmlformats.org/officeDocument/2006/relationships/image" Target="../media/image147.jpeg"/><Relationship Id="rId5" Type="http://schemas.openxmlformats.org/officeDocument/2006/relationships/image" Target="../media/image150.jpeg"/><Relationship Id="rId4" Type="http://schemas.openxmlformats.org/officeDocument/2006/relationships/image" Target="../media/image146.png"/></Relationships>
</file>

<file path=ppt/slides/_rels/slide76.xml.rels><?xml version="1.0" encoding="UTF-8" standalone="yes"?>
<Relationships xmlns="http://schemas.openxmlformats.org/package/2006/relationships"><Relationship Id="rId8" Type="http://schemas.openxmlformats.org/officeDocument/2006/relationships/image" Target="../media/image154.jpeg"/><Relationship Id="rId3" Type="http://schemas.openxmlformats.org/officeDocument/2006/relationships/image" Target="../media/image152.jpeg"/><Relationship Id="rId7" Type="http://schemas.openxmlformats.org/officeDocument/2006/relationships/image" Target="../media/image138.jpeg"/><Relationship Id="rId2" Type="http://schemas.openxmlformats.org/officeDocument/2006/relationships/image" Target="../media/image151.jpeg"/><Relationship Id="rId1" Type="http://schemas.openxmlformats.org/officeDocument/2006/relationships/slideLayout" Target="../slideLayouts/slideLayout7.xml"/><Relationship Id="rId6" Type="http://schemas.openxmlformats.org/officeDocument/2006/relationships/image" Target="../media/image137.jpeg"/><Relationship Id="rId11" Type="http://schemas.openxmlformats.org/officeDocument/2006/relationships/image" Target="../media/image155.jpeg"/><Relationship Id="rId5" Type="http://schemas.openxmlformats.org/officeDocument/2006/relationships/image" Target="../media/image136.jpeg"/><Relationship Id="rId10" Type="http://schemas.openxmlformats.org/officeDocument/2006/relationships/image" Target="../media/image140.jpeg"/><Relationship Id="rId4" Type="http://schemas.openxmlformats.org/officeDocument/2006/relationships/image" Target="../media/image153.jpeg"/><Relationship Id="rId9" Type="http://schemas.openxmlformats.org/officeDocument/2006/relationships/image" Target="../media/image139.jpeg"/></Relationships>
</file>

<file path=ppt/slides/_rels/slide77.xml.rels><?xml version="1.0" encoding="UTF-8" standalone="yes"?>
<Relationships xmlns="http://schemas.openxmlformats.org/package/2006/relationships"><Relationship Id="rId3" Type="http://schemas.openxmlformats.org/officeDocument/2006/relationships/image" Target="../media/image148.png"/><Relationship Id="rId2" Type="http://schemas.openxmlformats.org/officeDocument/2006/relationships/image" Target="../media/image147.jpeg"/><Relationship Id="rId1" Type="http://schemas.openxmlformats.org/officeDocument/2006/relationships/slideLayout" Target="../slideLayouts/slideLayout7.xml"/><Relationship Id="rId4" Type="http://schemas.openxmlformats.org/officeDocument/2006/relationships/image" Target="../media/image149.png"/></Relationships>
</file>

<file path=ppt/slides/_rels/slide78.xml.rels><?xml version="1.0" encoding="UTF-8" standalone="yes"?>
<Relationships xmlns="http://schemas.openxmlformats.org/package/2006/relationships"><Relationship Id="rId3" Type="http://schemas.openxmlformats.org/officeDocument/2006/relationships/image" Target="../media/image157.jpeg"/><Relationship Id="rId2" Type="http://schemas.openxmlformats.org/officeDocument/2006/relationships/image" Target="../media/image156.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159.jpeg"/><Relationship Id="rId2" Type="http://schemas.openxmlformats.org/officeDocument/2006/relationships/image" Target="../media/image158.png"/><Relationship Id="rId1" Type="http://schemas.openxmlformats.org/officeDocument/2006/relationships/slideLayout" Target="../slideLayouts/slideLayout7.xml"/><Relationship Id="rId4" Type="http://schemas.openxmlformats.org/officeDocument/2006/relationships/image" Target="../media/image160.jpeg"/></Relationships>
</file>

<file path=ppt/slides/_rels/slide80.xml.rels><?xml version="1.0" encoding="UTF-8" standalone="yes"?>
<Relationships xmlns="http://schemas.openxmlformats.org/package/2006/relationships"><Relationship Id="rId3" Type="http://schemas.openxmlformats.org/officeDocument/2006/relationships/image" Target="../media/image162.jpeg"/><Relationship Id="rId2" Type="http://schemas.openxmlformats.org/officeDocument/2006/relationships/image" Target="../media/image16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163.pn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164.pn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165.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166.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167.pn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168.pn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169.pn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3" Type="http://schemas.openxmlformats.org/officeDocument/2006/relationships/image" Target="../media/image171.png"/><Relationship Id="rId2" Type="http://schemas.openxmlformats.org/officeDocument/2006/relationships/image" Target="../media/image170.png"/><Relationship Id="rId1" Type="http://schemas.openxmlformats.org/officeDocument/2006/relationships/slideLayout" Target="../slideLayouts/slideLayout7.xml"/><Relationship Id="rId5" Type="http://schemas.openxmlformats.org/officeDocument/2006/relationships/image" Target="../media/image173.png"/><Relationship Id="rId4" Type="http://schemas.openxmlformats.org/officeDocument/2006/relationships/image" Target="../media/image172.png"/></Relationships>
</file>

<file path=ppt/slides/_rels/slide93.xml.rels><?xml version="1.0" encoding="UTF-8" standalone="yes"?>
<Relationships xmlns="http://schemas.openxmlformats.org/package/2006/relationships"><Relationship Id="rId3" Type="http://schemas.openxmlformats.org/officeDocument/2006/relationships/image" Target="../media/image171.png"/><Relationship Id="rId2" Type="http://schemas.openxmlformats.org/officeDocument/2006/relationships/image" Target="../media/image170.png"/><Relationship Id="rId1" Type="http://schemas.openxmlformats.org/officeDocument/2006/relationships/slideLayout" Target="../slideLayouts/slideLayout7.xml"/><Relationship Id="rId5" Type="http://schemas.openxmlformats.org/officeDocument/2006/relationships/image" Target="../media/image173.png"/><Relationship Id="rId4" Type="http://schemas.openxmlformats.org/officeDocument/2006/relationships/image" Target="../media/image172.png"/></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3" Type="http://schemas.openxmlformats.org/officeDocument/2006/relationships/image" Target="../media/image175.png"/><Relationship Id="rId2" Type="http://schemas.openxmlformats.org/officeDocument/2006/relationships/image" Target="../media/image174.png"/><Relationship Id="rId1" Type="http://schemas.openxmlformats.org/officeDocument/2006/relationships/slideLayout" Target="../slideLayouts/slideLayout7.xml"/><Relationship Id="rId6" Type="http://schemas.openxmlformats.org/officeDocument/2006/relationships/image" Target="../media/image178.png"/><Relationship Id="rId5" Type="http://schemas.openxmlformats.org/officeDocument/2006/relationships/image" Target="../media/image177.png"/><Relationship Id="rId4" Type="http://schemas.openxmlformats.org/officeDocument/2006/relationships/image" Target="../media/image176.png"/></Relationships>
</file>

<file path=ppt/slides/_rels/slide96.xml.rels><?xml version="1.0" encoding="UTF-8" standalone="yes"?>
<Relationships xmlns="http://schemas.openxmlformats.org/package/2006/relationships"><Relationship Id="rId3" Type="http://schemas.openxmlformats.org/officeDocument/2006/relationships/image" Target="../media/image180.png"/><Relationship Id="rId2" Type="http://schemas.openxmlformats.org/officeDocument/2006/relationships/image" Target="../media/image179.png"/><Relationship Id="rId1" Type="http://schemas.openxmlformats.org/officeDocument/2006/relationships/slideLayout" Target="../slideLayouts/slideLayout7.xml"/><Relationship Id="rId6" Type="http://schemas.openxmlformats.org/officeDocument/2006/relationships/image" Target="../media/image183.png"/><Relationship Id="rId5" Type="http://schemas.openxmlformats.org/officeDocument/2006/relationships/image" Target="../media/image182.png"/><Relationship Id="rId4" Type="http://schemas.openxmlformats.org/officeDocument/2006/relationships/image" Target="../media/image181.png"/></Relationships>
</file>

<file path=ppt/slides/_rels/slide97.xml.rels><?xml version="1.0" encoding="UTF-8" standalone="yes"?>
<Relationships xmlns="http://schemas.openxmlformats.org/package/2006/relationships"><Relationship Id="rId3" Type="http://schemas.openxmlformats.org/officeDocument/2006/relationships/image" Target="../media/image185.png"/><Relationship Id="rId7" Type="http://schemas.openxmlformats.org/officeDocument/2006/relationships/image" Target="../media/image189.png"/><Relationship Id="rId2" Type="http://schemas.openxmlformats.org/officeDocument/2006/relationships/image" Target="../media/image184.png"/><Relationship Id="rId1" Type="http://schemas.openxmlformats.org/officeDocument/2006/relationships/slideLayout" Target="../slideLayouts/slideLayout7.xml"/><Relationship Id="rId6" Type="http://schemas.openxmlformats.org/officeDocument/2006/relationships/image" Target="../media/image188.png"/><Relationship Id="rId5" Type="http://schemas.openxmlformats.org/officeDocument/2006/relationships/image" Target="../media/image187.png"/><Relationship Id="rId4" Type="http://schemas.openxmlformats.org/officeDocument/2006/relationships/image" Target="../media/image186.png"/></Relationships>
</file>

<file path=ppt/slides/_rels/slide98.xml.rels><?xml version="1.0" encoding="UTF-8" standalone="yes"?>
<Relationships xmlns="http://schemas.openxmlformats.org/package/2006/relationships"><Relationship Id="rId8" Type="http://schemas.openxmlformats.org/officeDocument/2006/relationships/image" Target="../media/image195.png"/><Relationship Id="rId3" Type="http://schemas.openxmlformats.org/officeDocument/2006/relationships/image" Target="../media/image190.png"/><Relationship Id="rId7" Type="http://schemas.openxmlformats.org/officeDocument/2006/relationships/image" Target="../media/image194.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193.png"/><Relationship Id="rId5" Type="http://schemas.openxmlformats.org/officeDocument/2006/relationships/image" Target="../media/image192.png"/><Relationship Id="rId10" Type="http://schemas.openxmlformats.org/officeDocument/2006/relationships/image" Target="../media/image197.png"/><Relationship Id="rId4" Type="http://schemas.openxmlformats.org/officeDocument/2006/relationships/image" Target="../media/image191.png"/><Relationship Id="rId9" Type="http://schemas.openxmlformats.org/officeDocument/2006/relationships/image" Target="../media/image196.png"/></Relationships>
</file>

<file path=ppt/slides/_rels/slide99.xml.rels><?xml version="1.0" encoding="UTF-8" standalone="yes"?>
<Relationships xmlns="http://schemas.openxmlformats.org/package/2006/relationships"><Relationship Id="rId3" Type="http://schemas.openxmlformats.org/officeDocument/2006/relationships/image" Target="../media/image199.png"/><Relationship Id="rId2" Type="http://schemas.openxmlformats.org/officeDocument/2006/relationships/image" Target="../media/image198.pn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3" Type="http://schemas.openxmlformats.org/officeDocument/2006/relationships/image" Target="../media/image201.png"/><Relationship Id="rId2" Type="http://schemas.openxmlformats.org/officeDocument/2006/relationships/image" Target="../media/image200.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68" name="Text Box 24"/>
          <p:cNvSpPr txBox="1">
            <a:spLocks noChangeArrowheads="1"/>
          </p:cNvSpPr>
          <p:nvPr/>
        </p:nvSpPr>
        <p:spPr bwMode="auto">
          <a:xfrm>
            <a:off x="-9525" y="560388"/>
            <a:ext cx="7475538" cy="2411412"/>
          </a:xfrm>
          <a:prstGeom prst="rect">
            <a:avLst/>
          </a:prstGeom>
          <a:solidFill>
            <a:srgbClr val="000000"/>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ltLang="de-DE"/>
          </a:p>
        </p:txBody>
      </p:sp>
      <p:pic>
        <p:nvPicPr>
          <p:cNvPr id="6160" name="Picture 5"/>
          <p:cNvPicPr>
            <a:picLocks noChangeAspect="1" noChangeArrowheads="1"/>
          </p:cNvPicPr>
          <p:nvPr/>
        </p:nvPicPr>
        <p:blipFill>
          <a:blip r:embed="rId2">
            <a:extLst>
              <a:ext uri="{28A0092B-C50C-407E-A947-70E740481C1C}">
                <a14:useLocalDpi xmlns:a14="http://schemas.microsoft.com/office/drawing/2010/main" val="0"/>
              </a:ext>
            </a:extLst>
          </a:blip>
          <a:srcRect l="4153" t="3383" r="4153" b="3383"/>
          <a:stretch>
            <a:fillRect/>
          </a:stretch>
        </p:blipFill>
        <p:spPr bwMode="auto">
          <a:xfrm>
            <a:off x="1484313" y="739775"/>
            <a:ext cx="1592262" cy="198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8" name="Rectangle 4"/>
          <p:cNvSpPr>
            <a:spLocks noChangeArrowheads="1"/>
          </p:cNvSpPr>
          <p:nvPr/>
        </p:nvSpPr>
        <p:spPr bwMode="auto">
          <a:xfrm>
            <a:off x="23813" y="4468813"/>
            <a:ext cx="7470775" cy="866775"/>
          </a:xfrm>
          <a:prstGeom prst="rect">
            <a:avLst/>
          </a:prstGeom>
          <a:noFill/>
          <a:ln>
            <a:noFill/>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20000" tIns="0" rIns="0" bIns="0" anchor="ctr"/>
          <a:lstStyle>
            <a:lvl1pPr>
              <a:defRPr sz="2000">
                <a:solidFill>
                  <a:schemeClr val="tx1"/>
                </a:solidFill>
                <a:latin typeface="Arial" charset="0"/>
              </a:defRPr>
            </a:lvl1pPr>
            <a:lvl2pPr indent="-161925">
              <a:spcBef>
                <a:spcPct val="25000"/>
              </a:spcBef>
              <a:buClr>
                <a:schemeClr val="hlink"/>
              </a:buClr>
              <a:buSzPct val="65000"/>
              <a:buFont typeface="Arial" charset="0"/>
              <a:buBlip>
                <a:blip r:embed="rId3"/>
              </a:buBlip>
              <a:defRPr>
                <a:solidFill>
                  <a:schemeClr val="tx1"/>
                </a:solidFill>
                <a:latin typeface="Arial" charset="0"/>
              </a:defRPr>
            </a:lvl2pPr>
            <a:lvl3pPr indent="-244475">
              <a:spcBef>
                <a:spcPct val="20000"/>
              </a:spcBef>
              <a:buSzPct val="70000"/>
              <a:buFont typeface="Wingdings" pitchFamily="2" charset="2"/>
              <a:buBlip>
                <a:blip r:embed="rId4"/>
              </a:buBlip>
              <a:defRPr sz="1600">
                <a:solidFill>
                  <a:schemeClr val="tx1"/>
                </a:solidFill>
                <a:latin typeface="Arial" charset="0"/>
              </a:defRPr>
            </a:lvl3pPr>
            <a:lvl4pPr indent="-338138">
              <a:spcBef>
                <a:spcPct val="15000"/>
              </a:spcBef>
              <a:buClr>
                <a:schemeClr val="bg2"/>
              </a:buClr>
              <a:buSzPct val="90000"/>
              <a:buChar char="-"/>
              <a:defRPr sz="1600">
                <a:solidFill>
                  <a:schemeClr val="tx1"/>
                </a:solidFill>
                <a:latin typeface="Arial" charset="0"/>
              </a:defRPr>
            </a:lvl4pPr>
            <a:lvl5pPr indent="-396875">
              <a:spcBef>
                <a:spcPct val="15000"/>
              </a:spcBef>
              <a:buClr>
                <a:schemeClr val="bg2"/>
              </a:buClr>
              <a:buSzPct val="70000"/>
              <a:buFont typeface="Wingdings" pitchFamily="2" charset="2"/>
              <a:buChar char="§"/>
              <a:defRPr sz="1000">
                <a:solidFill>
                  <a:schemeClr val="bg2"/>
                </a:solidFill>
                <a:latin typeface="Arial" charset="0"/>
              </a:defRPr>
            </a:lvl5pPr>
            <a:lvl6pPr indent="-396875" fontAlgn="base">
              <a:spcBef>
                <a:spcPct val="15000"/>
              </a:spcBef>
              <a:spcAft>
                <a:spcPct val="0"/>
              </a:spcAft>
              <a:buClr>
                <a:schemeClr val="bg2"/>
              </a:buClr>
              <a:buSzPct val="70000"/>
              <a:buFont typeface="Wingdings" pitchFamily="2" charset="2"/>
              <a:buChar char="§"/>
              <a:defRPr sz="1000">
                <a:solidFill>
                  <a:schemeClr val="bg2"/>
                </a:solidFill>
                <a:latin typeface="Arial" charset="0"/>
              </a:defRPr>
            </a:lvl6pPr>
            <a:lvl7pPr indent="-396875" fontAlgn="base">
              <a:spcBef>
                <a:spcPct val="15000"/>
              </a:spcBef>
              <a:spcAft>
                <a:spcPct val="0"/>
              </a:spcAft>
              <a:buClr>
                <a:schemeClr val="bg2"/>
              </a:buClr>
              <a:buSzPct val="70000"/>
              <a:buFont typeface="Wingdings" pitchFamily="2" charset="2"/>
              <a:buChar char="§"/>
              <a:defRPr sz="1000">
                <a:solidFill>
                  <a:schemeClr val="bg2"/>
                </a:solidFill>
                <a:latin typeface="Arial" charset="0"/>
              </a:defRPr>
            </a:lvl7pPr>
            <a:lvl8pPr indent="-396875" fontAlgn="base">
              <a:spcBef>
                <a:spcPct val="15000"/>
              </a:spcBef>
              <a:spcAft>
                <a:spcPct val="0"/>
              </a:spcAft>
              <a:buClr>
                <a:schemeClr val="bg2"/>
              </a:buClr>
              <a:buSzPct val="70000"/>
              <a:buFont typeface="Wingdings" pitchFamily="2" charset="2"/>
              <a:buChar char="§"/>
              <a:defRPr sz="1000">
                <a:solidFill>
                  <a:schemeClr val="bg2"/>
                </a:solidFill>
                <a:latin typeface="Arial" charset="0"/>
              </a:defRPr>
            </a:lvl8pPr>
            <a:lvl9pPr indent="-396875" fontAlgn="base">
              <a:spcBef>
                <a:spcPct val="15000"/>
              </a:spcBef>
              <a:spcAft>
                <a:spcPct val="0"/>
              </a:spcAft>
              <a:buClr>
                <a:schemeClr val="bg2"/>
              </a:buClr>
              <a:buSzPct val="70000"/>
              <a:buFont typeface="Wingdings" pitchFamily="2" charset="2"/>
              <a:buChar char="§"/>
              <a:defRPr sz="1000">
                <a:solidFill>
                  <a:schemeClr val="bg2"/>
                </a:solidFill>
                <a:latin typeface="Arial" charset="0"/>
              </a:defRPr>
            </a:lvl9pPr>
          </a:lstStyle>
          <a:p>
            <a:r>
              <a:rPr lang="de-DE" altLang="de-DE" sz="1400" dirty="0" smtClean="0">
                <a:solidFill>
                  <a:schemeClr val="bg2"/>
                </a:solidFill>
              </a:rPr>
              <a:t>Georg Bier</a:t>
            </a:r>
            <a:endParaRPr lang="de-DE" altLang="de-DE" sz="1400" dirty="0">
              <a:solidFill>
                <a:schemeClr val="bg2"/>
              </a:solidFill>
            </a:endParaRPr>
          </a:p>
          <a:p>
            <a:endParaRPr lang="de-DE" altLang="de-DE" sz="1000" dirty="0">
              <a:solidFill>
                <a:schemeClr val="bg2"/>
              </a:solidFill>
            </a:endParaRPr>
          </a:p>
        </p:txBody>
      </p:sp>
      <p:sp>
        <p:nvSpPr>
          <p:cNvPr id="6151" name="Rectangle 7"/>
          <p:cNvSpPr>
            <a:spLocks noGrp="1" noChangeArrowheads="1"/>
          </p:cNvSpPr>
          <p:nvPr>
            <p:ph type="ctrTitle"/>
          </p:nvPr>
        </p:nvSpPr>
        <p:spPr>
          <a:xfrm>
            <a:off x="0" y="3354138"/>
            <a:ext cx="7470775" cy="1268413"/>
          </a:xfrm>
        </p:spPr>
        <p:txBody>
          <a:bodyPr/>
          <a:lstStyle/>
          <a:p>
            <a:r>
              <a:rPr lang="de-DE" altLang="de-DE" sz="2600"/>
              <a:t>Advanced MR techniques in neuroimaging</a:t>
            </a:r>
            <a:br>
              <a:rPr lang="de-DE" altLang="de-DE" sz="2600"/>
            </a:br>
            <a:r>
              <a:rPr lang="de-DE" altLang="de-DE" sz="2400" b="0" i="1"/>
              <a:t>clinical applications and examples</a:t>
            </a:r>
          </a:p>
        </p:txBody>
      </p:sp>
      <p:sp>
        <p:nvSpPr>
          <p:cNvPr id="6156" name="Text Box 12"/>
          <p:cNvSpPr txBox="1">
            <a:spLocks noChangeArrowheads="1"/>
          </p:cNvSpPr>
          <p:nvPr/>
        </p:nvSpPr>
        <p:spPr bwMode="auto">
          <a:xfrm>
            <a:off x="0" y="0"/>
            <a:ext cx="9144000" cy="404813"/>
          </a:xfrm>
          <a:prstGeom prst="rect">
            <a:avLst/>
          </a:prstGeom>
          <a:noFill/>
          <a:ln>
            <a:noFill/>
          </a:ln>
          <a:effectLst/>
          <a:extLst>
            <a:ext uri="{909E8E84-426E-40DD-AFC4-6F175D3DCCD1}">
              <a14:hiddenFill xmlns:a14="http://schemas.microsoft.com/office/drawing/2010/main">
                <a:solidFill>
                  <a:srgbClr val="000000">
                    <a:alpha val="89999"/>
                  </a:srgbClr>
                </a:solidFill>
              </a14:hiddenFill>
            </a:ext>
            <a:ext uri="{91240B29-F687-4F45-9708-019B960494DF}">
              <a14:hiddenLine xmlns:a14="http://schemas.microsoft.com/office/drawing/2010/main" w="762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08000" rIns="0" bIns="72000" anchor="ctr" anchorCtr="1"/>
          <a:lstStyle/>
          <a:p>
            <a:pPr algn="ctr">
              <a:buClrTx/>
              <a:buSzTx/>
              <a:buFontTx/>
              <a:buNone/>
            </a:pPr>
            <a:r>
              <a:rPr lang="de-DE" altLang="de-DE" sz="1600" dirty="0" smtClean="0"/>
              <a:t>Diagnostic and Interventional Neuroradiology</a:t>
            </a:r>
            <a:endParaRPr lang="de-DE" altLang="de-DE" sz="1600" dirty="0"/>
          </a:p>
        </p:txBody>
      </p:sp>
      <p:pic>
        <p:nvPicPr>
          <p:cNvPr id="6161" name="Picture 17"/>
          <p:cNvPicPr>
            <a:picLocks noChangeAspect="1" noChangeArrowheads="1"/>
          </p:cNvPicPr>
          <p:nvPr/>
        </p:nvPicPr>
        <p:blipFill>
          <a:blip r:embed="rId5">
            <a:extLst>
              <a:ext uri="{28A0092B-C50C-407E-A947-70E740481C1C}">
                <a14:useLocalDpi xmlns:a14="http://schemas.microsoft.com/office/drawing/2010/main" val="0"/>
              </a:ext>
            </a:extLst>
          </a:blip>
          <a:srcRect l="43166" t="5733" r="44051" b="45009"/>
          <a:stretch>
            <a:fillRect/>
          </a:stretch>
        </p:blipFill>
        <p:spPr bwMode="auto">
          <a:xfrm>
            <a:off x="6243638" y="738188"/>
            <a:ext cx="1227137" cy="199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63" name="Picture 19"/>
          <p:cNvPicPr>
            <a:picLocks noChangeAspect="1" noChangeArrowheads="1"/>
          </p:cNvPicPr>
          <p:nvPr/>
        </p:nvPicPr>
        <p:blipFill>
          <a:blip r:embed="rId6">
            <a:extLst>
              <a:ext uri="{28A0092B-C50C-407E-A947-70E740481C1C}">
                <a14:useLocalDpi xmlns:a14="http://schemas.microsoft.com/office/drawing/2010/main" val="0"/>
              </a:ext>
            </a:extLst>
          </a:blip>
          <a:srcRect l="38786" t="18329" r="38159" b="8492"/>
          <a:stretch>
            <a:fillRect/>
          </a:stretch>
        </p:blipFill>
        <p:spPr bwMode="auto">
          <a:xfrm>
            <a:off x="-1588" y="746125"/>
            <a:ext cx="1485901" cy="199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64" name="Picture 20"/>
          <p:cNvPicPr>
            <a:picLocks noChangeAspect="1" noChangeArrowheads="1"/>
          </p:cNvPicPr>
          <p:nvPr/>
        </p:nvPicPr>
        <p:blipFill>
          <a:blip r:embed="rId7">
            <a:extLst>
              <a:ext uri="{28A0092B-C50C-407E-A947-70E740481C1C}">
                <a14:useLocalDpi xmlns:a14="http://schemas.microsoft.com/office/drawing/2010/main" val="0"/>
              </a:ext>
            </a:extLst>
          </a:blip>
          <a:srcRect l="37711" t="17267" r="36096" b="11324"/>
          <a:stretch>
            <a:fillRect/>
          </a:stretch>
        </p:blipFill>
        <p:spPr bwMode="auto">
          <a:xfrm>
            <a:off x="4630738" y="746125"/>
            <a:ext cx="1724025" cy="1989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65" name="Picture 21"/>
          <p:cNvPicPr>
            <a:picLocks noChangeAspect="1" noChangeArrowheads="1"/>
          </p:cNvPicPr>
          <p:nvPr/>
        </p:nvPicPr>
        <p:blipFill>
          <a:blip r:embed="rId8" cstate="print">
            <a:extLst>
              <a:ext uri="{28A0092B-C50C-407E-A947-70E740481C1C}">
                <a14:useLocalDpi xmlns:a14="http://schemas.microsoft.com/office/drawing/2010/main" val="0"/>
              </a:ext>
            </a:extLst>
          </a:blip>
          <a:srcRect l="32584" r="34163"/>
          <a:stretch>
            <a:fillRect/>
          </a:stretch>
        </p:blipFill>
        <p:spPr bwMode="auto">
          <a:xfrm>
            <a:off x="3070225" y="746125"/>
            <a:ext cx="1568450" cy="199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ußzeilenplatzhalter 4"/>
          <p:cNvSpPr>
            <a:spLocks noGrp="1"/>
          </p:cNvSpPr>
          <p:nvPr>
            <p:ph type="ftr" sz="quarter" idx="10"/>
          </p:nvPr>
        </p:nvSpPr>
        <p:spPr/>
        <p:txBody>
          <a:bodyPr/>
          <a:lstStyle/>
          <a:p>
            <a:r>
              <a:rPr lang="de-DE" altLang="de-DE"/>
              <a:t>	</a:t>
            </a:r>
            <a:fld id="{90C2E071-CDC8-4F11-A8A5-B1D7E050E04C}" type="slidenum">
              <a:rPr lang="de-DE" altLang="de-DE" sz="1200" b="1">
                <a:solidFill>
                  <a:srgbClr val="000000"/>
                </a:solidFill>
              </a:rPr>
              <a:pPr/>
              <a:t>2</a:t>
            </a:fld>
            <a:endParaRPr lang="de-DE" altLang="de-DE" sz="1200" b="1">
              <a:solidFill>
                <a:srgbClr val="000000"/>
              </a:solidFill>
            </a:endParaRPr>
          </a:p>
        </p:txBody>
      </p:sp>
      <p:sp>
        <p:nvSpPr>
          <p:cNvPr id="182274" name="Rectangle 2"/>
          <p:cNvSpPr>
            <a:spLocks noGrp="1" noChangeArrowheads="1"/>
          </p:cNvSpPr>
          <p:nvPr>
            <p:ph type="title"/>
          </p:nvPr>
        </p:nvSpPr>
        <p:spPr/>
        <p:txBody>
          <a:bodyPr/>
          <a:lstStyle/>
          <a:p>
            <a:r>
              <a:rPr lang="de-DE" altLang="de-DE"/>
              <a:t>MR applications</a:t>
            </a:r>
          </a:p>
        </p:txBody>
      </p:sp>
      <p:grpSp>
        <p:nvGrpSpPr>
          <p:cNvPr id="2" name="Diagram 5"/>
          <p:cNvGrpSpPr>
            <a:grpSpLocks noChangeAspect="1"/>
          </p:cNvGrpSpPr>
          <p:nvPr/>
        </p:nvGrpSpPr>
        <p:grpSpPr bwMode="auto">
          <a:xfrm>
            <a:off x="119063" y="1633538"/>
            <a:ext cx="7996237" cy="4975225"/>
            <a:chOff x="259" y="734"/>
            <a:chExt cx="5037" cy="3134"/>
          </a:xfrm>
        </p:grpSpPr>
        <p:graphicFrame>
          <p:nvGraphicFramePr>
            <p:cNvPr id="12" name="Diagramm 11"/>
            <p:cNvGraphicFramePr/>
            <p:nvPr/>
          </p:nvGraphicFramePr>
          <p:xfrm>
            <a:off x="259" y="734"/>
            <a:ext cx="5037" cy="31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Picture 29"/>
            <p:cNvSpPr>
              <a:spLocks noChangeAspect="1" noChangeArrowheads="1"/>
            </p:cNvSpPr>
            <p:nvPr/>
          </p:nvSpPr>
          <p:spPr bwMode="auto">
            <a:xfrm>
              <a:off x="952" y="1255"/>
              <a:ext cx="608" cy="8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p>
              <a:endParaRPr lang="de-DE"/>
            </a:p>
          </p:txBody>
        </p:sp>
        <p:sp>
          <p:nvSpPr>
            <p:cNvPr id="4" name="Picture 26"/>
            <p:cNvSpPr>
              <a:spLocks noChangeAspect="1" noChangeArrowheads="1"/>
            </p:cNvSpPr>
            <p:nvPr/>
          </p:nvSpPr>
          <p:spPr bwMode="auto">
            <a:xfrm>
              <a:off x="1094" y="2425"/>
              <a:ext cx="546" cy="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p>
              <a:endParaRPr lang="de-DE"/>
            </a:p>
          </p:txBody>
        </p:sp>
        <p:sp>
          <p:nvSpPr>
            <p:cNvPr id="5" name="Picture 7" descr="Syrinx_Adh_HWS"/>
            <p:cNvSpPr>
              <a:spLocks noChangeAspect="1" noChangeArrowheads="1"/>
            </p:cNvSpPr>
            <p:nvPr/>
          </p:nvSpPr>
          <p:spPr bwMode="auto">
            <a:xfrm>
              <a:off x="259" y="2436"/>
              <a:ext cx="814" cy="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de-DE"/>
            </a:p>
          </p:txBody>
        </p:sp>
        <p:sp>
          <p:nvSpPr>
            <p:cNvPr id="6" name="Picture 38"/>
            <p:cNvSpPr>
              <a:spLocks noChangeAspect="1" noChangeArrowheads="1"/>
            </p:cNvSpPr>
            <p:nvPr/>
          </p:nvSpPr>
          <p:spPr bwMode="auto">
            <a:xfrm>
              <a:off x="3955" y="2164"/>
              <a:ext cx="739" cy="8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p>
              <a:endParaRPr lang="de-DE"/>
            </a:p>
          </p:txBody>
        </p:sp>
        <p:sp>
          <p:nvSpPr>
            <p:cNvPr id="7" name="Picture 3"/>
            <p:cNvSpPr>
              <a:spLocks noChangeAspect="1" noChangeArrowheads="1"/>
            </p:cNvSpPr>
            <p:nvPr/>
          </p:nvSpPr>
          <p:spPr bwMode="auto">
            <a:xfrm>
              <a:off x="4054" y="2807"/>
              <a:ext cx="736" cy="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de-DE"/>
            </a:p>
          </p:txBody>
        </p:sp>
        <p:sp>
          <p:nvSpPr>
            <p:cNvPr id="9" name="Picture 4"/>
            <p:cNvSpPr>
              <a:spLocks noChangeAspect="1" noChangeArrowheads="1"/>
            </p:cNvSpPr>
            <p:nvPr/>
          </p:nvSpPr>
          <p:spPr bwMode="auto">
            <a:xfrm>
              <a:off x="4503" y="2485"/>
              <a:ext cx="769" cy="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de-DE"/>
            </a:p>
          </p:txBody>
        </p:sp>
        <p:sp>
          <p:nvSpPr>
            <p:cNvPr id="10" name="Picture 5"/>
            <p:cNvSpPr>
              <a:spLocks noChangeAspect="1" noChangeArrowheads="1"/>
            </p:cNvSpPr>
            <p:nvPr/>
          </p:nvSpPr>
          <p:spPr bwMode="auto">
            <a:xfrm>
              <a:off x="3922" y="1036"/>
              <a:ext cx="752" cy="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de-DE"/>
            </a:p>
          </p:txBody>
        </p:sp>
      </p:grpSp>
      <p:pic>
        <p:nvPicPr>
          <p:cNvPr id="182304" name="Picture 32"/>
          <p:cNvPicPr>
            <a:picLocks noChangeAspect="1" noChangeArrowheads="1"/>
          </p:cNvPicPr>
          <p:nvPr/>
        </p:nvPicPr>
        <p:blipFill>
          <a:blip r:embed="rId7" cstate="print">
            <a:extLst>
              <a:ext uri="{28A0092B-C50C-407E-A947-70E740481C1C}">
                <a14:useLocalDpi xmlns:a14="http://schemas.microsoft.com/office/drawing/2010/main" val="0"/>
              </a:ext>
            </a:extLst>
          </a:blip>
          <a:srcRect l="32584" r="34163"/>
          <a:stretch>
            <a:fillRect/>
          </a:stretch>
        </p:blipFill>
        <p:spPr bwMode="auto">
          <a:xfrm>
            <a:off x="4456113" y="1236663"/>
            <a:ext cx="823912" cy="1047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2319" name="Grafik 13" descr="Gliom_II_8.bmp"/>
          <p:cNvPicPr>
            <a:picLocks noGrp="1" noChangeAspect="1"/>
          </p:cNvPicPr>
          <p:nvPr>
            <p:ph sz="half" idx="2"/>
          </p:nvPr>
        </p:nvPicPr>
        <p:blipFill>
          <a:blip r:embed="rId8" cstate="print">
            <a:extLst>
              <a:ext uri="{28A0092B-C50C-407E-A947-70E740481C1C}">
                <a14:useLocalDpi xmlns:a14="http://schemas.microsoft.com/office/drawing/2010/main" val="0"/>
              </a:ext>
            </a:extLst>
          </a:blip>
          <a:srcRect/>
          <a:stretch>
            <a:fillRect/>
          </a:stretch>
        </p:blipFill>
        <p:spPr>
          <a:xfrm>
            <a:off x="2427288" y="5613400"/>
            <a:ext cx="1071562" cy="11303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1" name="Inhaltsplatzhalter 10" descr="Gliom_II_3.bmp"/>
          <p:cNvPicPr>
            <a:picLocks noGrp="1" noChangeAspect="1"/>
          </p:cNvPicPr>
          <p:nvPr>
            <p:ph sz="half" idx="1"/>
          </p:nvPr>
        </p:nvPicPr>
        <p:blipFill>
          <a:blip r:embed="rId9" cstate="print">
            <a:extLst>
              <a:ext uri="{28A0092B-C50C-407E-A947-70E740481C1C}">
                <a14:useLocalDpi xmlns:a14="http://schemas.microsoft.com/office/drawing/2010/main" val="0"/>
              </a:ext>
            </a:extLst>
          </a:blip>
          <a:srcRect r="24788"/>
          <a:stretch>
            <a:fillRect/>
          </a:stretch>
        </p:blipFill>
        <p:spPr>
          <a:xfrm>
            <a:off x="4667250" y="5727700"/>
            <a:ext cx="1225550" cy="10160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82329"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38413" y="1236663"/>
            <a:ext cx="960437" cy="115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ußzeilenplatzhalter 1"/>
          <p:cNvSpPr>
            <a:spLocks noGrp="1"/>
          </p:cNvSpPr>
          <p:nvPr>
            <p:ph type="ftr" sz="quarter" idx="10"/>
          </p:nvPr>
        </p:nvSpPr>
        <p:spPr/>
        <p:txBody>
          <a:bodyPr/>
          <a:lstStyle/>
          <a:p>
            <a:r>
              <a:rPr lang="de-DE" altLang="de-DE"/>
              <a:t>	</a:t>
            </a:r>
            <a:fld id="{E4DBFF6E-00E9-4BC5-A5E4-D287486AD253}" type="slidenum">
              <a:rPr lang="de-DE" altLang="de-DE" sz="1200" b="1">
                <a:solidFill>
                  <a:srgbClr val="000000"/>
                </a:solidFill>
              </a:rPr>
              <a:pPr/>
              <a:t>3</a:t>
            </a:fld>
            <a:endParaRPr lang="de-DE" altLang="de-DE" sz="1200" b="1">
              <a:solidFill>
                <a:srgbClr val="000000"/>
              </a:solidFill>
            </a:endParaRPr>
          </a:p>
        </p:txBody>
      </p:sp>
      <p:sp>
        <p:nvSpPr>
          <p:cNvPr id="224258" name="Rectangle 2"/>
          <p:cNvSpPr>
            <a:spLocks noChangeArrowheads="1"/>
          </p:cNvSpPr>
          <p:nvPr/>
        </p:nvSpPr>
        <p:spPr bwMode="auto">
          <a:xfrm>
            <a:off x="1371600" y="838200"/>
            <a:ext cx="7772400" cy="6019800"/>
          </a:xfrm>
          <a:prstGeom prst="rect">
            <a:avLst/>
          </a:prstGeom>
          <a:solidFill>
            <a:schemeClr val="tx1"/>
          </a:solidFill>
          <a:ln w="9525">
            <a:solidFill>
              <a:schemeClr val="tx1"/>
            </a:solidFill>
            <a:miter lim="800000"/>
            <a:headEnd/>
            <a:tailEnd/>
          </a:ln>
        </p:spPr>
        <p:txBody>
          <a:bodyPr wrap="none" anchor="ctr"/>
          <a:lstStyle>
            <a:lvl1pPr>
              <a:spcBef>
                <a:spcPct val="0"/>
              </a:spcBef>
              <a:defRPr>
                <a:solidFill>
                  <a:schemeClr val="tx1"/>
                </a:solidFill>
                <a:latin typeface="Arial" charset="0"/>
              </a:defRPr>
            </a:lvl1pPr>
            <a:lvl2pPr marL="742950" indent="-285750">
              <a:spcBef>
                <a:spcPct val="0"/>
              </a:spcBef>
              <a:defRPr>
                <a:solidFill>
                  <a:schemeClr val="tx1"/>
                </a:solidFill>
                <a:latin typeface="Arial" charset="0"/>
              </a:defRPr>
            </a:lvl2pPr>
            <a:lvl3pPr marL="1143000" indent="-228600">
              <a:spcBef>
                <a:spcPct val="0"/>
              </a:spcBef>
              <a:defRPr>
                <a:solidFill>
                  <a:schemeClr val="tx1"/>
                </a:solidFill>
                <a:latin typeface="Arial" charset="0"/>
              </a:defRPr>
            </a:lvl3pPr>
            <a:lvl4pPr marL="1600200" indent="-228600">
              <a:spcBef>
                <a:spcPct val="0"/>
              </a:spcBef>
              <a:defRPr>
                <a:solidFill>
                  <a:schemeClr val="tx1"/>
                </a:solidFill>
                <a:latin typeface="Arial" charset="0"/>
              </a:defRPr>
            </a:lvl4pPr>
            <a:lvl5pPr marL="2057400" indent="-228600">
              <a:spcBef>
                <a:spcPct val="0"/>
              </a:spcBef>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buClrTx/>
              <a:buSzTx/>
              <a:buFontTx/>
              <a:buNone/>
            </a:pPr>
            <a:endParaRPr lang="de-DE" altLang="de-DE" sz="1800">
              <a:latin typeface="Calibri" pitchFamily="34" charset="0"/>
            </a:endParaRPr>
          </a:p>
        </p:txBody>
      </p:sp>
      <p:sp>
        <p:nvSpPr>
          <p:cNvPr id="224259" name="Rectangle 3"/>
          <p:cNvSpPr>
            <a:spLocks noChangeArrowheads="1"/>
          </p:cNvSpPr>
          <p:nvPr/>
        </p:nvSpPr>
        <p:spPr bwMode="auto">
          <a:xfrm rot="-5400000">
            <a:off x="-1202850" y="3287832"/>
            <a:ext cx="3723327"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0"/>
              </a:spcBef>
              <a:defRPr>
                <a:solidFill>
                  <a:schemeClr val="tx1"/>
                </a:solidFill>
                <a:latin typeface="Arial" charset="0"/>
              </a:defRPr>
            </a:lvl1pPr>
            <a:lvl2pPr marL="742950" indent="-285750">
              <a:spcBef>
                <a:spcPct val="0"/>
              </a:spcBef>
              <a:defRPr>
                <a:solidFill>
                  <a:schemeClr val="tx1"/>
                </a:solidFill>
                <a:latin typeface="Arial" charset="0"/>
              </a:defRPr>
            </a:lvl2pPr>
            <a:lvl3pPr marL="1143000" indent="-228600">
              <a:spcBef>
                <a:spcPct val="0"/>
              </a:spcBef>
              <a:defRPr>
                <a:solidFill>
                  <a:schemeClr val="tx1"/>
                </a:solidFill>
                <a:latin typeface="Arial" charset="0"/>
              </a:defRPr>
            </a:lvl3pPr>
            <a:lvl4pPr marL="1600200" indent="-228600">
              <a:spcBef>
                <a:spcPct val="0"/>
              </a:spcBef>
              <a:defRPr>
                <a:solidFill>
                  <a:schemeClr val="tx1"/>
                </a:solidFill>
                <a:latin typeface="Arial" charset="0"/>
              </a:defRPr>
            </a:lvl4pPr>
            <a:lvl5pPr marL="2057400" indent="-228600">
              <a:spcBef>
                <a:spcPct val="0"/>
              </a:spcBef>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buClrTx/>
              <a:buSzTx/>
              <a:buFontTx/>
              <a:buNone/>
            </a:pPr>
            <a:r>
              <a:rPr lang="de-DE" altLang="de-DE" sz="3200" b="1" dirty="0" smtClean="0">
                <a:latin typeface="Calibri" pitchFamily="34" charset="0"/>
              </a:rPr>
              <a:t>M</a:t>
            </a:r>
            <a:r>
              <a:rPr lang="de-DE" altLang="de-DE" sz="1800" dirty="0" smtClean="0">
                <a:latin typeface="Calibri" pitchFamily="34" charset="0"/>
              </a:rPr>
              <a:t>AGNETIC </a:t>
            </a:r>
            <a:r>
              <a:rPr lang="de-DE" altLang="de-DE" sz="3200" b="1" dirty="0" smtClean="0">
                <a:latin typeface="Calibri" pitchFamily="34" charset="0"/>
              </a:rPr>
              <a:t>R</a:t>
            </a:r>
            <a:r>
              <a:rPr lang="de-DE" altLang="de-DE" sz="1800" dirty="0" smtClean="0">
                <a:latin typeface="Calibri" pitchFamily="34" charset="0"/>
              </a:rPr>
              <a:t>ESONANCE</a:t>
            </a:r>
            <a:r>
              <a:rPr lang="de-DE" altLang="de-DE" sz="3200" b="1" dirty="0" smtClean="0">
                <a:latin typeface="Calibri" pitchFamily="34" charset="0"/>
              </a:rPr>
              <a:t> I</a:t>
            </a:r>
            <a:r>
              <a:rPr lang="de-DE" altLang="de-DE" sz="1800" dirty="0" smtClean="0">
                <a:latin typeface="Calibri" pitchFamily="34" charset="0"/>
              </a:rPr>
              <a:t>MAGING</a:t>
            </a:r>
            <a:endParaRPr lang="de-DE" altLang="de-DE" sz="1800" dirty="0">
              <a:latin typeface="Calibri" pitchFamily="34" charset="0"/>
            </a:endParaRPr>
          </a:p>
          <a:p>
            <a:pPr>
              <a:buClrTx/>
              <a:buSzTx/>
              <a:buFontTx/>
              <a:buNone/>
            </a:pPr>
            <a:r>
              <a:rPr lang="de-DE" altLang="de-DE" sz="1800" i="1" dirty="0">
                <a:latin typeface="Calibri" pitchFamily="34" charset="0"/>
              </a:rPr>
              <a:t>- </a:t>
            </a:r>
            <a:r>
              <a:rPr lang="de-DE" altLang="de-DE" sz="1800" i="1" dirty="0" smtClean="0">
                <a:latin typeface="Calibri" pitchFamily="34" charset="0"/>
              </a:rPr>
              <a:t>A short introduction -</a:t>
            </a:r>
            <a:endParaRPr lang="de-DE" altLang="de-DE" sz="1800" dirty="0">
              <a:latin typeface="Calibri" pitchFamily="34" charset="0"/>
            </a:endParaRPr>
          </a:p>
        </p:txBody>
      </p:sp>
      <p:pic>
        <p:nvPicPr>
          <p:cNvPr id="224260" name="Picture 4" descr="an-hist-damadian1"/>
          <p:cNvPicPr preferRelativeResize="0">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0338" y="1752600"/>
            <a:ext cx="2989262" cy="4143375"/>
          </a:xfrm>
          <a:prstGeom prst="rect">
            <a:avLst/>
          </a:prstGeom>
          <a:noFill/>
          <a:ln w="25400">
            <a:solidFill>
              <a:srgbClr val="CC0000"/>
            </a:solidFill>
            <a:miter lim="800000"/>
            <a:headEnd/>
            <a:tailEnd/>
          </a:ln>
          <a:extLst>
            <a:ext uri="{909E8E84-426E-40DD-AFC4-6F175D3DCCD1}">
              <a14:hiddenFill xmlns:a14="http://schemas.microsoft.com/office/drawing/2010/main">
                <a:solidFill>
                  <a:srgbClr val="FFFFFF"/>
                </a:solidFill>
              </a14:hiddenFill>
            </a:ext>
          </a:extLst>
        </p:spPr>
      </p:pic>
      <p:pic>
        <p:nvPicPr>
          <p:cNvPr id="224261" name="Picture 5" descr="an-hist-damadian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08538" y="1752600"/>
            <a:ext cx="4335462" cy="2946400"/>
          </a:xfrm>
          <a:prstGeom prst="rect">
            <a:avLst/>
          </a:prstGeom>
          <a:noFill/>
          <a:ln w="25400">
            <a:solidFill>
              <a:srgbClr val="FF9900"/>
            </a:solidFill>
            <a:miter lim="800000"/>
            <a:headEnd/>
            <a:tailEnd/>
          </a:ln>
          <a:extLst>
            <a:ext uri="{909E8E84-426E-40DD-AFC4-6F175D3DCCD1}">
              <a14:hiddenFill xmlns:a14="http://schemas.microsoft.com/office/drawing/2010/main">
                <a:solidFill>
                  <a:srgbClr val="FFFFFF"/>
                </a:solidFill>
              </a14:hiddenFill>
            </a:ext>
          </a:extLst>
        </p:spPr>
      </p:pic>
      <p:sp>
        <p:nvSpPr>
          <p:cNvPr id="126982" name="Text Box 6"/>
          <p:cNvSpPr txBox="1">
            <a:spLocks noChangeArrowheads="1"/>
          </p:cNvSpPr>
          <p:nvPr/>
        </p:nvSpPr>
        <p:spPr bwMode="auto">
          <a:xfrm>
            <a:off x="5135563" y="4662488"/>
            <a:ext cx="3684587" cy="1261884"/>
          </a:xfrm>
          <a:prstGeom prst="rect">
            <a:avLst/>
          </a:prstGeom>
          <a:noFill/>
          <a:ln>
            <a:noFill/>
          </a:ln>
          <a:effectLst/>
          <a:extLst/>
        </p:spPr>
        <p:txBody>
          <a:bodyPr>
            <a:spAutoFit/>
          </a:bodyPr>
          <a:lstStyle>
            <a:lvl1pPr defTabSz="762000">
              <a:defRPr sz="2400">
                <a:solidFill>
                  <a:schemeClr val="tx1"/>
                </a:solidFill>
                <a:latin typeface="Arial" charset="0"/>
                <a:ea typeface="ＭＳ Ｐゴシック" pitchFamily="34" charset="-128"/>
              </a:defRPr>
            </a:lvl1pPr>
            <a:lvl2pPr marL="571500" defTabSz="762000">
              <a:defRPr sz="2400">
                <a:solidFill>
                  <a:schemeClr val="tx1"/>
                </a:solidFill>
                <a:latin typeface="Arial" charset="0"/>
                <a:ea typeface="ＭＳ Ｐゴシック" pitchFamily="34" charset="-128"/>
              </a:defRPr>
            </a:lvl2pPr>
            <a:lvl3pPr marL="1143000" defTabSz="762000">
              <a:defRPr sz="2400">
                <a:solidFill>
                  <a:schemeClr val="tx1"/>
                </a:solidFill>
                <a:latin typeface="Arial" charset="0"/>
                <a:ea typeface="ＭＳ Ｐゴシック" pitchFamily="34" charset="-128"/>
              </a:defRPr>
            </a:lvl3pPr>
            <a:lvl4pPr marL="1714500" defTabSz="762000">
              <a:defRPr sz="2400">
                <a:solidFill>
                  <a:schemeClr val="tx1"/>
                </a:solidFill>
                <a:latin typeface="Arial" charset="0"/>
                <a:ea typeface="ＭＳ Ｐゴシック" pitchFamily="34" charset="-128"/>
              </a:defRPr>
            </a:lvl4pPr>
            <a:lvl5pPr marL="2286000" defTabSz="762000">
              <a:defRPr sz="2400">
                <a:solidFill>
                  <a:schemeClr val="tx1"/>
                </a:solidFill>
                <a:latin typeface="Arial" charset="0"/>
                <a:ea typeface="ＭＳ Ｐゴシック" pitchFamily="34" charset="-128"/>
              </a:defRPr>
            </a:lvl5pPr>
            <a:lvl6pPr marL="2743200" defTabSz="762000" eaLnBrk="0" fontAlgn="base" hangingPunct="0">
              <a:spcBef>
                <a:spcPct val="0"/>
              </a:spcBef>
              <a:spcAft>
                <a:spcPct val="0"/>
              </a:spcAft>
              <a:defRPr sz="2400">
                <a:solidFill>
                  <a:schemeClr val="tx1"/>
                </a:solidFill>
                <a:latin typeface="Arial" charset="0"/>
                <a:ea typeface="ＭＳ Ｐゴシック" pitchFamily="34" charset="-128"/>
              </a:defRPr>
            </a:lvl6pPr>
            <a:lvl7pPr marL="3200400" defTabSz="762000" eaLnBrk="0" fontAlgn="base" hangingPunct="0">
              <a:spcBef>
                <a:spcPct val="0"/>
              </a:spcBef>
              <a:spcAft>
                <a:spcPct val="0"/>
              </a:spcAft>
              <a:defRPr sz="2400">
                <a:solidFill>
                  <a:schemeClr val="tx1"/>
                </a:solidFill>
                <a:latin typeface="Arial" charset="0"/>
                <a:ea typeface="ＭＳ Ｐゴシック" pitchFamily="34" charset="-128"/>
              </a:defRPr>
            </a:lvl7pPr>
            <a:lvl8pPr marL="3657600" defTabSz="762000" eaLnBrk="0" fontAlgn="base" hangingPunct="0">
              <a:spcBef>
                <a:spcPct val="0"/>
              </a:spcBef>
              <a:spcAft>
                <a:spcPct val="0"/>
              </a:spcAft>
              <a:defRPr sz="2400">
                <a:solidFill>
                  <a:schemeClr val="tx1"/>
                </a:solidFill>
                <a:latin typeface="Arial" charset="0"/>
                <a:ea typeface="ＭＳ Ｐゴシック" pitchFamily="34" charset="-128"/>
              </a:defRPr>
            </a:lvl8pPr>
            <a:lvl9pPr marL="4114800" defTabSz="762000" eaLnBrk="0" fontAlgn="base" hangingPunct="0">
              <a:spcBef>
                <a:spcPct val="0"/>
              </a:spcBef>
              <a:spcAft>
                <a:spcPct val="0"/>
              </a:spcAft>
              <a:defRPr sz="2400">
                <a:solidFill>
                  <a:schemeClr val="tx1"/>
                </a:solidFill>
                <a:latin typeface="Arial" charset="0"/>
                <a:ea typeface="ＭＳ Ｐゴシック" pitchFamily="34" charset="-128"/>
              </a:defRPr>
            </a:lvl9pPr>
          </a:lstStyle>
          <a:p>
            <a:pPr algn="ctr" fontAlgn="auto">
              <a:spcBef>
                <a:spcPts val="0"/>
              </a:spcBef>
              <a:spcAft>
                <a:spcPts val="0"/>
              </a:spcAft>
              <a:buClrTx/>
              <a:buSzTx/>
              <a:buFontTx/>
              <a:buNone/>
              <a:defRPr/>
            </a:pPr>
            <a:r>
              <a:rPr lang="de-DE" altLang="de-DE" sz="2800" dirty="0" smtClean="0">
                <a:solidFill>
                  <a:srgbClr val="66FF66"/>
                </a:solidFill>
                <a:effectLst>
                  <a:outerShdw blurRad="38100" dist="38100" dir="2700000" algn="tl">
                    <a:srgbClr val="C0C0C0"/>
                  </a:outerShdw>
                </a:effectLst>
              </a:rPr>
              <a:t>First MR image (1977)</a:t>
            </a:r>
            <a:endParaRPr lang="de-DE" altLang="de-DE" sz="2000" dirty="0">
              <a:solidFill>
                <a:srgbClr val="66FF66"/>
              </a:solidFill>
            </a:endParaRPr>
          </a:p>
          <a:p>
            <a:pPr algn="ctr" fontAlgn="auto">
              <a:spcBef>
                <a:spcPts val="0"/>
              </a:spcBef>
              <a:spcAft>
                <a:spcPts val="0"/>
              </a:spcAft>
              <a:buClrTx/>
              <a:buSzTx/>
              <a:buFontTx/>
              <a:buNone/>
              <a:defRPr/>
            </a:pPr>
            <a:r>
              <a:rPr lang="de-DE" altLang="de-DE" sz="2000" dirty="0" smtClean="0">
                <a:solidFill>
                  <a:srgbClr val="FFFFFF"/>
                </a:solidFill>
                <a:effectLst>
                  <a:outerShdw blurRad="38100" dist="38100" dir="2700000" algn="tl">
                    <a:srgbClr val="C0C0C0"/>
                  </a:outerShdw>
                </a:effectLst>
              </a:rPr>
              <a:t>Acquisition time, 1h</a:t>
            </a:r>
            <a:endParaRPr lang="de-DE" altLang="de-DE" sz="2000" dirty="0"/>
          </a:p>
        </p:txBody>
      </p:sp>
      <p:sp>
        <p:nvSpPr>
          <p:cNvPr id="224264" name="Rectangle 46"/>
          <p:cNvSpPr>
            <a:spLocks noChangeArrowheads="1"/>
          </p:cNvSpPr>
          <p:nvPr/>
        </p:nvSpPr>
        <p:spPr bwMode="auto">
          <a:xfrm>
            <a:off x="1371600" y="838200"/>
            <a:ext cx="23612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0"/>
              </a:spcBef>
              <a:defRPr>
                <a:solidFill>
                  <a:schemeClr val="tx1"/>
                </a:solidFill>
                <a:latin typeface="Arial" charset="0"/>
              </a:defRPr>
            </a:lvl1pPr>
            <a:lvl2pPr marL="742950" indent="-285750">
              <a:spcBef>
                <a:spcPct val="0"/>
              </a:spcBef>
              <a:defRPr>
                <a:solidFill>
                  <a:schemeClr val="tx1"/>
                </a:solidFill>
                <a:latin typeface="Arial" charset="0"/>
              </a:defRPr>
            </a:lvl2pPr>
            <a:lvl3pPr marL="1143000" indent="-228600">
              <a:spcBef>
                <a:spcPct val="0"/>
              </a:spcBef>
              <a:defRPr>
                <a:solidFill>
                  <a:schemeClr val="tx1"/>
                </a:solidFill>
                <a:latin typeface="Arial" charset="0"/>
              </a:defRPr>
            </a:lvl3pPr>
            <a:lvl4pPr marL="1600200" indent="-228600">
              <a:spcBef>
                <a:spcPct val="0"/>
              </a:spcBef>
              <a:defRPr>
                <a:solidFill>
                  <a:schemeClr val="tx1"/>
                </a:solidFill>
                <a:latin typeface="Arial" charset="0"/>
              </a:defRPr>
            </a:lvl4pPr>
            <a:lvl5pPr marL="2057400" indent="-228600">
              <a:spcBef>
                <a:spcPct val="0"/>
              </a:spcBef>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buClrTx/>
              <a:buSzTx/>
              <a:buFontTx/>
              <a:buNone/>
            </a:pPr>
            <a:r>
              <a:rPr lang="en-US" altLang="de-DE" sz="1800" dirty="0" smtClean="0">
                <a:solidFill>
                  <a:schemeClr val="bg1"/>
                </a:solidFill>
                <a:latin typeface="Calibri" pitchFamily="34" charset="0"/>
              </a:rPr>
              <a:t>DEVELOPMENT OF MRI</a:t>
            </a:r>
            <a:endParaRPr lang="en-US" altLang="de-DE" sz="1800" dirty="0">
              <a:solidFill>
                <a:schemeClr val="bg1"/>
              </a:solidFill>
              <a:latin typeface="Calibri" pitchFamily="34" charset="0"/>
            </a:endParaRPr>
          </a:p>
        </p:txBody>
      </p:sp>
      <p:pic>
        <p:nvPicPr>
          <p:cNvPr id="127023" name="Picture 4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35563" y="3559791"/>
            <a:ext cx="3024188" cy="27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572904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127023"/>
                                        </p:tgtEl>
                                        <p:attrNameLst>
                                          <p:attrName>style.visibility</p:attrName>
                                        </p:attrNameLst>
                                      </p:cBhvr>
                                      <p:to>
                                        <p:strVal val="visible"/>
                                      </p:to>
                                    </p:set>
                                    <p:animEffect transition="in" filter="diamond(in)">
                                      <p:cBhvr>
                                        <p:cTn id="7" dur="2000"/>
                                        <p:tgtEl>
                                          <p:spTgt spid="1270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ußzeilenplatzhalter 1"/>
          <p:cNvSpPr>
            <a:spLocks noGrp="1"/>
          </p:cNvSpPr>
          <p:nvPr>
            <p:ph type="ftr" sz="quarter" idx="10"/>
          </p:nvPr>
        </p:nvSpPr>
        <p:spPr/>
        <p:txBody>
          <a:bodyPr/>
          <a:lstStyle/>
          <a:p>
            <a:r>
              <a:rPr lang="de-DE" altLang="de-DE"/>
              <a:t>	</a:t>
            </a:r>
            <a:fld id="{CC30B7DE-7F0F-440F-B31D-3DB55D87F7BD}" type="slidenum">
              <a:rPr lang="de-DE" altLang="de-DE" sz="1200" b="1">
                <a:solidFill>
                  <a:srgbClr val="000000"/>
                </a:solidFill>
              </a:rPr>
              <a:pPr/>
              <a:t>4</a:t>
            </a:fld>
            <a:endParaRPr lang="de-DE" altLang="de-DE" sz="1200" b="1">
              <a:solidFill>
                <a:srgbClr val="000000"/>
              </a:solidFill>
            </a:endParaRPr>
          </a:p>
        </p:txBody>
      </p:sp>
      <p:pic>
        <p:nvPicPr>
          <p:cNvPr id="226307" name="Picture 1042" descr="P308003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704850"/>
            <a:ext cx="7696200" cy="615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491" name="Picture 1043" descr="P308004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7800" y="685800"/>
            <a:ext cx="7696200" cy="614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492" name="Picture 1044" descr="PICT323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00500" y="0"/>
            <a:ext cx="5143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3"/>
          <p:cNvSpPr>
            <a:spLocks noChangeArrowheads="1"/>
          </p:cNvSpPr>
          <p:nvPr/>
        </p:nvSpPr>
        <p:spPr bwMode="auto">
          <a:xfrm rot="-5400000">
            <a:off x="-1202850" y="3287832"/>
            <a:ext cx="3723327"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0"/>
              </a:spcBef>
              <a:defRPr>
                <a:solidFill>
                  <a:schemeClr val="tx1"/>
                </a:solidFill>
                <a:latin typeface="Arial" charset="0"/>
              </a:defRPr>
            </a:lvl1pPr>
            <a:lvl2pPr marL="742950" indent="-285750">
              <a:spcBef>
                <a:spcPct val="0"/>
              </a:spcBef>
              <a:defRPr>
                <a:solidFill>
                  <a:schemeClr val="tx1"/>
                </a:solidFill>
                <a:latin typeface="Arial" charset="0"/>
              </a:defRPr>
            </a:lvl2pPr>
            <a:lvl3pPr marL="1143000" indent="-228600">
              <a:spcBef>
                <a:spcPct val="0"/>
              </a:spcBef>
              <a:defRPr>
                <a:solidFill>
                  <a:schemeClr val="tx1"/>
                </a:solidFill>
                <a:latin typeface="Arial" charset="0"/>
              </a:defRPr>
            </a:lvl3pPr>
            <a:lvl4pPr marL="1600200" indent="-228600">
              <a:spcBef>
                <a:spcPct val="0"/>
              </a:spcBef>
              <a:defRPr>
                <a:solidFill>
                  <a:schemeClr val="tx1"/>
                </a:solidFill>
                <a:latin typeface="Arial" charset="0"/>
              </a:defRPr>
            </a:lvl4pPr>
            <a:lvl5pPr marL="2057400" indent="-228600">
              <a:spcBef>
                <a:spcPct val="0"/>
              </a:spcBef>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buClrTx/>
              <a:buSzTx/>
              <a:buFontTx/>
              <a:buNone/>
            </a:pPr>
            <a:r>
              <a:rPr lang="de-DE" altLang="de-DE" sz="3200" b="1" dirty="0" smtClean="0">
                <a:latin typeface="Calibri" pitchFamily="34" charset="0"/>
              </a:rPr>
              <a:t>M</a:t>
            </a:r>
            <a:r>
              <a:rPr lang="de-DE" altLang="de-DE" sz="1800" dirty="0" smtClean="0">
                <a:latin typeface="Calibri" pitchFamily="34" charset="0"/>
              </a:rPr>
              <a:t>AGNETIC </a:t>
            </a:r>
            <a:r>
              <a:rPr lang="de-DE" altLang="de-DE" sz="3200" b="1" dirty="0" smtClean="0">
                <a:latin typeface="Calibri" pitchFamily="34" charset="0"/>
              </a:rPr>
              <a:t>R</a:t>
            </a:r>
            <a:r>
              <a:rPr lang="de-DE" altLang="de-DE" sz="1800" dirty="0" smtClean="0">
                <a:latin typeface="Calibri" pitchFamily="34" charset="0"/>
              </a:rPr>
              <a:t>ESONANCE</a:t>
            </a:r>
            <a:r>
              <a:rPr lang="de-DE" altLang="de-DE" sz="3200" b="1" dirty="0" smtClean="0">
                <a:latin typeface="Calibri" pitchFamily="34" charset="0"/>
              </a:rPr>
              <a:t> I</a:t>
            </a:r>
            <a:r>
              <a:rPr lang="de-DE" altLang="de-DE" sz="1800" dirty="0" smtClean="0">
                <a:latin typeface="Calibri" pitchFamily="34" charset="0"/>
              </a:rPr>
              <a:t>MAGING</a:t>
            </a:r>
            <a:endParaRPr lang="de-DE" altLang="de-DE" sz="1800" dirty="0">
              <a:latin typeface="Calibri" pitchFamily="34" charset="0"/>
            </a:endParaRPr>
          </a:p>
          <a:p>
            <a:pPr>
              <a:buClrTx/>
              <a:buSzTx/>
              <a:buFontTx/>
              <a:buNone/>
            </a:pPr>
            <a:r>
              <a:rPr lang="de-DE" altLang="de-DE" sz="1800" i="1" dirty="0">
                <a:latin typeface="Calibri" pitchFamily="34" charset="0"/>
              </a:rPr>
              <a:t>- </a:t>
            </a:r>
            <a:r>
              <a:rPr lang="de-DE" altLang="de-DE" sz="1800" i="1" dirty="0" smtClean="0">
                <a:latin typeface="Calibri" pitchFamily="34" charset="0"/>
              </a:rPr>
              <a:t>A short introduction -</a:t>
            </a:r>
            <a:endParaRPr lang="de-DE" altLang="de-DE" sz="1800" dirty="0">
              <a:latin typeface="Calibri" pitchFamily="34" charset="0"/>
            </a:endParaRPr>
          </a:p>
        </p:txBody>
      </p:sp>
    </p:spTree>
    <p:extLst>
      <p:ext uri="{BB962C8B-B14F-4D97-AF65-F5344CB8AC3E}">
        <p14:creationId xmlns:p14="http://schemas.microsoft.com/office/powerpoint/2010/main" val="72774785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6" fill="hold" nodeType="clickEffect">
                                  <p:stCondLst>
                                    <p:cond delay="0"/>
                                  </p:stCondLst>
                                  <p:childTnLst>
                                    <p:set>
                                      <p:cBhvr>
                                        <p:cTn id="6" dur="1" fill="hold">
                                          <p:stCondLst>
                                            <p:cond delay="0"/>
                                          </p:stCondLst>
                                        </p:cTn>
                                        <p:tgtEl>
                                          <p:spTgt spid="105491"/>
                                        </p:tgtEl>
                                        <p:attrNameLst>
                                          <p:attrName>style.visibility</p:attrName>
                                        </p:attrNameLst>
                                      </p:cBhvr>
                                      <p:to>
                                        <p:strVal val="visible"/>
                                      </p:to>
                                    </p:set>
                                    <p:anim calcmode="lin" valueType="num">
                                      <p:cBhvr additive="base">
                                        <p:cTn id="7" dur="2000" fill="hold"/>
                                        <p:tgtEl>
                                          <p:spTgt spid="105491"/>
                                        </p:tgtEl>
                                        <p:attrNameLst>
                                          <p:attrName>ppt_x</p:attrName>
                                        </p:attrNameLst>
                                      </p:cBhvr>
                                      <p:tavLst>
                                        <p:tav tm="0">
                                          <p:val>
                                            <p:strVal val="1+#ppt_w/2"/>
                                          </p:val>
                                        </p:tav>
                                        <p:tav tm="100000">
                                          <p:val>
                                            <p:strVal val="#ppt_x"/>
                                          </p:val>
                                        </p:tav>
                                      </p:tavLst>
                                    </p:anim>
                                    <p:anim calcmode="lin" valueType="num">
                                      <p:cBhvr additive="base">
                                        <p:cTn id="8" dur="2000" fill="hold"/>
                                        <p:tgtEl>
                                          <p:spTgt spid="10549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nodeType="clickEffect">
                                  <p:stCondLst>
                                    <p:cond delay="0"/>
                                  </p:stCondLst>
                                  <p:childTnLst>
                                    <p:set>
                                      <p:cBhvr>
                                        <p:cTn id="12" dur="1" fill="hold">
                                          <p:stCondLst>
                                            <p:cond delay="0"/>
                                          </p:stCondLst>
                                        </p:cTn>
                                        <p:tgtEl>
                                          <p:spTgt spid="105492"/>
                                        </p:tgtEl>
                                        <p:attrNameLst>
                                          <p:attrName>style.visibility</p:attrName>
                                        </p:attrNameLst>
                                      </p:cBhvr>
                                      <p:to>
                                        <p:strVal val="visible"/>
                                      </p:to>
                                    </p:set>
                                    <p:anim calcmode="lin" valueType="num">
                                      <p:cBhvr additive="base">
                                        <p:cTn id="13" dur="2000" fill="hold"/>
                                        <p:tgtEl>
                                          <p:spTgt spid="105492"/>
                                        </p:tgtEl>
                                        <p:attrNameLst>
                                          <p:attrName>ppt_x</p:attrName>
                                        </p:attrNameLst>
                                      </p:cBhvr>
                                      <p:tavLst>
                                        <p:tav tm="0">
                                          <p:val>
                                            <p:strVal val="1+#ppt_w/2"/>
                                          </p:val>
                                        </p:tav>
                                        <p:tav tm="100000">
                                          <p:val>
                                            <p:strVal val="#ppt_x"/>
                                          </p:val>
                                        </p:tav>
                                      </p:tavLst>
                                    </p:anim>
                                    <p:anim calcmode="lin" valueType="num">
                                      <p:cBhvr additive="base">
                                        <p:cTn id="14" dur="2000" fill="hold"/>
                                        <p:tgtEl>
                                          <p:spTgt spid="10549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1"/>
          <p:cNvSpPr>
            <a:spLocks noGrp="1"/>
          </p:cNvSpPr>
          <p:nvPr>
            <p:ph type="ftr" sz="quarter" idx="10"/>
          </p:nvPr>
        </p:nvSpPr>
        <p:spPr/>
        <p:txBody>
          <a:bodyPr/>
          <a:lstStyle/>
          <a:p>
            <a:r>
              <a:rPr lang="de-DE" altLang="de-DE"/>
              <a:t>	</a:t>
            </a:r>
            <a:fld id="{776B6217-94B5-42EF-AFA1-44C14C108B65}" type="slidenum">
              <a:rPr lang="de-DE" altLang="de-DE" sz="1200" b="1">
                <a:solidFill>
                  <a:srgbClr val="000000"/>
                </a:solidFill>
              </a:rPr>
              <a:pPr/>
              <a:t>5</a:t>
            </a:fld>
            <a:endParaRPr lang="de-DE" altLang="de-DE" sz="1200" b="1">
              <a:solidFill>
                <a:srgbClr val="000000"/>
              </a:solidFill>
            </a:endParaRPr>
          </a:p>
        </p:txBody>
      </p:sp>
      <p:pic>
        <p:nvPicPr>
          <p:cNvPr id="22835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0700" y="1269410"/>
            <a:ext cx="5562600" cy="5068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p:cNvSpPr>
            <a:spLocks noChangeArrowheads="1"/>
          </p:cNvSpPr>
          <p:nvPr/>
        </p:nvSpPr>
        <p:spPr bwMode="auto">
          <a:xfrm rot="-5400000">
            <a:off x="-1202850" y="3287832"/>
            <a:ext cx="3723327"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0"/>
              </a:spcBef>
              <a:defRPr>
                <a:solidFill>
                  <a:schemeClr val="tx1"/>
                </a:solidFill>
                <a:latin typeface="Arial" charset="0"/>
              </a:defRPr>
            </a:lvl1pPr>
            <a:lvl2pPr marL="742950" indent="-285750">
              <a:spcBef>
                <a:spcPct val="0"/>
              </a:spcBef>
              <a:defRPr>
                <a:solidFill>
                  <a:schemeClr val="tx1"/>
                </a:solidFill>
                <a:latin typeface="Arial" charset="0"/>
              </a:defRPr>
            </a:lvl2pPr>
            <a:lvl3pPr marL="1143000" indent="-228600">
              <a:spcBef>
                <a:spcPct val="0"/>
              </a:spcBef>
              <a:defRPr>
                <a:solidFill>
                  <a:schemeClr val="tx1"/>
                </a:solidFill>
                <a:latin typeface="Arial" charset="0"/>
              </a:defRPr>
            </a:lvl3pPr>
            <a:lvl4pPr marL="1600200" indent="-228600">
              <a:spcBef>
                <a:spcPct val="0"/>
              </a:spcBef>
              <a:defRPr>
                <a:solidFill>
                  <a:schemeClr val="tx1"/>
                </a:solidFill>
                <a:latin typeface="Arial" charset="0"/>
              </a:defRPr>
            </a:lvl4pPr>
            <a:lvl5pPr marL="2057400" indent="-228600">
              <a:spcBef>
                <a:spcPct val="0"/>
              </a:spcBef>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buClrTx/>
              <a:buSzTx/>
              <a:buFontTx/>
              <a:buNone/>
            </a:pPr>
            <a:r>
              <a:rPr lang="de-DE" altLang="de-DE" sz="3200" b="1" dirty="0" smtClean="0">
                <a:latin typeface="Calibri" pitchFamily="34" charset="0"/>
              </a:rPr>
              <a:t>M</a:t>
            </a:r>
            <a:r>
              <a:rPr lang="de-DE" altLang="de-DE" sz="1800" dirty="0" smtClean="0">
                <a:latin typeface="Calibri" pitchFamily="34" charset="0"/>
              </a:rPr>
              <a:t>AGNETIC </a:t>
            </a:r>
            <a:r>
              <a:rPr lang="de-DE" altLang="de-DE" sz="3200" b="1" dirty="0" smtClean="0">
                <a:latin typeface="Calibri" pitchFamily="34" charset="0"/>
              </a:rPr>
              <a:t>R</a:t>
            </a:r>
            <a:r>
              <a:rPr lang="de-DE" altLang="de-DE" sz="1800" dirty="0" smtClean="0">
                <a:latin typeface="Calibri" pitchFamily="34" charset="0"/>
              </a:rPr>
              <a:t>ESONANCE</a:t>
            </a:r>
            <a:r>
              <a:rPr lang="de-DE" altLang="de-DE" sz="3200" b="1" dirty="0" smtClean="0">
                <a:latin typeface="Calibri" pitchFamily="34" charset="0"/>
              </a:rPr>
              <a:t> I</a:t>
            </a:r>
            <a:r>
              <a:rPr lang="de-DE" altLang="de-DE" sz="1800" dirty="0" smtClean="0">
                <a:latin typeface="Calibri" pitchFamily="34" charset="0"/>
              </a:rPr>
              <a:t>MAGING</a:t>
            </a:r>
            <a:endParaRPr lang="de-DE" altLang="de-DE" sz="1800" dirty="0">
              <a:latin typeface="Calibri" pitchFamily="34" charset="0"/>
            </a:endParaRPr>
          </a:p>
          <a:p>
            <a:pPr>
              <a:buClrTx/>
              <a:buSzTx/>
              <a:buFontTx/>
              <a:buNone/>
            </a:pPr>
            <a:r>
              <a:rPr lang="de-DE" altLang="de-DE" sz="1800" i="1" dirty="0">
                <a:latin typeface="Calibri" pitchFamily="34" charset="0"/>
              </a:rPr>
              <a:t>- c</a:t>
            </a:r>
            <a:r>
              <a:rPr lang="de-DE" altLang="de-DE" sz="1800" i="1" dirty="0" smtClean="0">
                <a:latin typeface="Calibri" pitchFamily="34" charset="0"/>
              </a:rPr>
              <a:t>ontraindications -</a:t>
            </a:r>
            <a:endParaRPr lang="de-DE" altLang="de-DE" sz="1800" dirty="0">
              <a:latin typeface="Calibri" pitchFamily="34" charset="0"/>
            </a:endParaRPr>
          </a:p>
        </p:txBody>
      </p:sp>
    </p:spTree>
    <p:extLst>
      <p:ext uri="{BB962C8B-B14F-4D97-AF65-F5344CB8AC3E}">
        <p14:creationId xmlns:p14="http://schemas.microsoft.com/office/powerpoint/2010/main" val="346842245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ußzeilenplatzhalter 1"/>
          <p:cNvSpPr>
            <a:spLocks noGrp="1"/>
          </p:cNvSpPr>
          <p:nvPr>
            <p:ph type="ftr" sz="quarter" idx="10"/>
          </p:nvPr>
        </p:nvSpPr>
        <p:spPr/>
        <p:txBody>
          <a:bodyPr/>
          <a:lstStyle/>
          <a:p>
            <a:r>
              <a:rPr lang="de-DE" altLang="de-DE"/>
              <a:t>	</a:t>
            </a:r>
            <a:fld id="{D29354A1-BE99-4329-8317-8A2D3C76E13D}" type="slidenum">
              <a:rPr lang="de-DE" altLang="de-DE" sz="1200" b="1">
                <a:solidFill>
                  <a:srgbClr val="000000"/>
                </a:solidFill>
              </a:rPr>
              <a:pPr/>
              <a:t>6</a:t>
            </a:fld>
            <a:endParaRPr lang="de-DE" altLang="de-DE" sz="1200" b="1">
              <a:solidFill>
                <a:srgbClr val="000000"/>
              </a:solidFill>
            </a:endParaRPr>
          </a:p>
        </p:txBody>
      </p:sp>
      <p:sp>
        <p:nvSpPr>
          <p:cNvPr id="230403" name="Rectangle 3"/>
          <p:cNvSpPr>
            <a:spLocks noChangeArrowheads="1"/>
          </p:cNvSpPr>
          <p:nvPr/>
        </p:nvSpPr>
        <p:spPr bwMode="auto">
          <a:xfrm>
            <a:off x="1366838" y="838200"/>
            <a:ext cx="7772400" cy="6019800"/>
          </a:xfrm>
          <a:prstGeom prst="rect">
            <a:avLst/>
          </a:prstGeom>
          <a:solidFill>
            <a:schemeClr val="tx1"/>
          </a:solidFill>
          <a:ln w="9525">
            <a:solidFill>
              <a:schemeClr val="tx1"/>
            </a:solidFill>
            <a:miter lim="800000"/>
            <a:headEnd/>
            <a:tailEnd/>
          </a:ln>
        </p:spPr>
        <p:txBody>
          <a:bodyPr wrap="none" anchor="ctr"/>
          <a:lstStyle>
            <a:lvl1pPr>
              <a:spcBef>
                <a:spcPct val="0"/>
              </a:spcBef>
              <a:defRPr>
                <a:solidFill>
                  <a:schemeClr val="tx1"/>
                </a:solidFill>
                <a:latin typeface="Arial" charset="0"/>
              </a:defRPr>
            </a:lvl1pPr>
            <a:lvl2pPr marL="742950" indent="-285750">
              <a:spcBef>
                <a:spcPct val="0"/>
              </a:spcBef>
              <a:defRPr>
                <a:solidFill>
                  <a:schemeClr val="tx1"/>
                </a:solidFill>
                <a:latin typeface="Arial" charset="0"/>
              </a:defRPr>
            </a:lvl2pPr>
            <a:lvl3pPr marL="1143000" indent="-228600">
              <a:spcBef>
                <a:spcPct val="0"/>
              </a:spcBef>
              <a:defRPr>
                <a:solidFill>
                  <a:schemeClr val="tx1"/>
                </a:solidFill>
                <a:latin typeface="Arial" charset="0"/>
              </a:defRPr>
            </a:lvl3pPr>
            <a:lvl4pPr marL="1600200" indent="-228600">
              <a:spcBef>
                <a:spcPct val="0"/>
              </a:spcBef>
              <a:defRPr>
                <a:solidFill>
                  <a:schemeClr val="tx1"/>
                </a:solidFill>
                <a:latin typeface="Arial" charset="0"/>
              </a:defRPr>
            </a:lvl4pPr>
            <a:lvl5pPr marL="2057400" indent="-228600">
              <a:spcBef>
                <a:spcPct val="0"/>
              </a:spcBef>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lgn="ctr">
              <a:buClrTx/>
              <a:buSzTx/>
              <a:buFontTx/>
              <a:buNone/>
            </a:pPr>
            <a:endParaRPr lang="de-DE" altLang="de-DE" sz="2400" b="1">
              <a:ea typeface="ＭＳ Ｐゴシック" pitchFamily="34" charset="-128"/>
            </a:endParaRPr>
          </a:p>
        </p:txBody>
      </p:sp>
      <p:sp>
        <p:nvSpPr>
          <p:cNvPr id="230404" name="Rectangle 5"/>
          <p:cNvSpPr>
            <a:spLocks noChangeArrowheads="1"/>
          </p:cNvSpPr>
          <p:nvPr/>
        </p:nvSpPr>
        <p:spPr bwMode="auto">
          <a:xfrm>
            <a:off x="1371600" y="838200"/>
            <a:ext cx="364013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0"/>
              </a:spcBef>
              <a:defRPr>
                <a:solidFill>
                  <a:schemeClr val="tx1"/>
                </a:solidFill>
                <a:latin typeface="Arial" charset="0"/>
              </a:defRPr>
            </a:lvl1pPr>
            <a:lvl2pPr marL="742950" indent="-285750">
              <a:spcBef>
                <a:spcPct val="0"/>
              </a:spcBef>
              <a:defRPr>
                <a:solidFill>
                  <a:schemeClr val="tx1"/>
                </a:solidFill>
                <a:latin typeface="Arial" charset="0"/>
              </a:defRPr>
            </a:lvl2pPr>
            <a:lvl3pPr marL="1143000" indent="-228600">
              <a:spcBef>
                <a:spcPct val="0"/>
              </a:spcBef>
              <a:defRPr>
                <a:solidFill>
                  <a:schemeClr val="tx1"/>
                </a:solidFill>
                <a:latin typeface="Arial" charset="0"/>
              </a:defRPr>
            </a:lvl3pPr>
            <a:lvl4pPr marL="1600200" indent="-228600">
              <a:spcBef>
                <a:spcPct val="0"/>
              </a:spcBef>
              <a:defRPr>
                <a:solidFill>
                  <a:schemeClr val="tx1"/>
                </a:solidFill>
                <a:latin typeface="Arial" charset="0"/>
              </a:defRPr>
            </a:lvl4pPr>
            <a:lvl5pPr marL="2057400" indent="-228600">
              <a:spcBef>
                <a:spcPct val="0"/>
              </a:spcBef>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buClrTx/>
              <a:buSzTx/>
              <a:buFontTx/>
              <a:buNone/>
            </a:pPr>
            <a:r>
              <a:rPr lang="en-US" altLang="de-DE" sz="2400" dirty="0" smtClean="0">
                <a:solidFill>
                  <a:schemeClr val="bg1"/>
                </a:solidFill>
                <a:ea typeface="ＭＳ Ｐゴシック" pitchFamily="34" charset="-128"/>
              </a:rPr>
              <a:t>SAFETY ASPECTS</a:t>
            </a:r>
            <a:endParaRPr lang="en-US" altLang="de-DE" sz="2400" dirty="0">
              <a:solidFill>
                <a:schemeClr val="bg1"/>
              </a:solidFill>
              <a:ea typeface="ＭＳ Ｐゴシック" pitchFamily="34" charset="-128"/>
            </a:endParaRPr>
          </a:p>
          <a:p>
            <a:pPr>
              <a:buClrTx/>
              <a:buSzTx/>
              <a:buFontTx/>
              <a:buNone/>
            </a:pPr>
            <a:r>
              <a:rPr lang="en-US" altLang="de-DE" sz="2400" dirty="0">
                <a:solidFill>
                  <a:schemeClr val="bg1"/>
                </a:solidFill>
                <a:ea typeface="ＭＳ Ｐゴシック" pitchFamily="34" charset="-128"/>
              </a:rPr>
              <a:t>- </a:t>
            </a:r>
            <a:r>
              <a:rPr lang="en-US" altLang="de-DE" sz="2400" dirty="0" smtClean="0">
                <a:solidFill>
                  <a:schemeClr val="bg1"/>
                </a:solidFill>
                <a:ea typeface="ＭＳ Ｐゴシック" pitchFamily="34" charset="-128"/>
              </a:rPr>
              <a:t>B</a:t>
            </a:r>
            <a:r>
              <a:rPr lang="en-US" altLang="de-DE" sz="2400" baseline="-25000" dirty="0" smtClean="0">
                <a:solidFill>
                  <a:schemeClr val="bg1"/>
                </a:solidFill>
                <a:ea typeface="ＭＳ Ｐゴシック" pitchFamily="34" charset="-128"/>
              </a:rPr>
              <a:t>0</a:t>
            </a:r>
            <a:r>
              <a:rPr lang="en-US" altLang="de-DE" sz="2400" dirty="0" smtClean="0">
                <a:solidFill>
                  <a:schemeClr val="bg1"/>
                </a:solidFill>
                <a:ea typeface="ＭＳ Ｐゴシック" pitchFamily="34" charset="-128"/>
              </a:rPr>
              <a:t>-field</a:t>
            </a:r>
            <a:endParaRPr lang="en-US" altLang="de-DE" sz="2400" dirty="0">
              <a:solidFill>
                <a:schemeClr val="bg1"/>
              </a:solidFill>
              <a:ea typeface="ＭＳ Ｐゴシック" pitchFamily="34" charset="-128"/>
            </a:endParaRPr>
          </a:p>
        </p:txBody>
      </p:sp>
      <p:pic>
        <p:nvPicPr>
          <p:cNvPr id="230405"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400" y="2362200"/>
            <a:ext cx="6743700" cy="418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9" name="Text Box 7"/>
          <p:cNvSpPr txBox="1">
            <a:spLocks noChangeArrowheads="1"/>
          </p:cNvSpPr>
          <p:nvPr/>
        </p:nvSpPr>
        <p:spPr bwMode="auto">
          <a:xfrm>
            <a:off x="4572001" y="1600200"/>
            <a:ext cx="4413302" cy="2185214"/>
          </a:xfrm>
          <a:prstGeom prst="rect">
            <a:avLst/>
          </a:prstGeom>
          <a:solidFill>
            <a:schemeClr val="bg1">
              <a:alpha val="7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0"/>
              </a:spcBef>
              <a:defRPr>
                <a:solidFill>
                  <a:schemeClr val="tx1"/>
                </a:solidFill>
                <a:latin typeface="Arial" charset="0"/>
              </a:defRPr>
            </a:lvl1pPr>
            <a:lvl2pPr marL="742950" indent="-285750">
              <a:spcBef>
                <a:spcPct val="0"/>
              </a:spcBef>
              <a:defRPr>
                <a:solidFill>
                  <a:schemeClr val="tx1"/>
                </a:solidFill>
                <a:latin typeface="Arial" charset="0"/>
              </a:defRPr>
            </a:lvl2pPr>
            <a:lvl3pPr marL="1143000" indent="-228600">
              <a:spcBef>
                <a:spcPct val="0"/>
              </a:spcBef>
              <a:defRPr>
                <a:solidFill>
                  <a:schemeClr val="tx1"/>
                </a:solidFill>
                <a:latin typeface="Arial" charset="0"/>
              </a:defRPr>
            </a:lvl3pPr>
            <a:lvl4pPr marL="1600200" indent="-228600">
              <a:spcBef>
                <a:spcPct val="0"/>
              </a:spcBef>
              <a:defRPr>
                <a:solidFill>
                  <a:schemeClr val="tx1"/>
                </a:solidFill>
                <a:latin typeface="Arial" charset="0"/>
              </a:defRPr>
            </a:lvl4pPr>
            <a:lvl5pPr marL="2057400" indent="-228600">
              <a:spcBef>
                <a:spcPct val="0"/>
              </a:spcBef>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buClrTx/>
              <a:buSzTx/>
              <a:buFontTx/>
              <a:buNone/>
            </a:pPr>
            <a:r>
              <a:rPr lang="de-DE" altLang="de-DE" sz="2400" dirty="0" smtClean="0">
                <a:latin typeface="Times" pitchFamily="18" charset="0"/>
                <a:ea typeface="ＭＳ Ｐゴシック" pitchFamily="34" charset="-128"/>
              </a:rPr>
              <a:t>The B</a:t>
            </a:r>
            <a:r>
              <a:rPr lang="de-DE" altLang="de-DE" sz="2400" baseline="-25000" dirty="0" smtClean="0">
                <a:latin typeface="Times" pitchFamily="18" charset="0"/>
                <a:ea typeface="ＭＳ Ｐゴシック" pitchFamily="34" charset="-128"/>
              </a:rPr>
              <a:t>0</a:t>
            </a:r>
            <a:r>
              <a:rPr lang="de-DE" altLang="de-DE" sz="2400" dirty="0" smtClean="0">
                <a:latin typeface="Times" pitchFamily="18" charset="0"/>
                <a:ea typeface="ＭＳ Ｐゴシック" pitchFamily="34" charset="-128"/>
              </a:rPr>
              <a:t>-field is the most dangerous</a:t>
            </a:r>
          </a:p>
          <a:p>
            <a:pPr>
              <a:buClrTx/>
              <a:buSzTx/>
              <a:buFontTx/>
              <a:buNone/>
            </a:pPr>
            <a:r>
              <a:rPr lang="de-DE" altLang="de-DE" sz="2400" dirty="0" smtClean="0">
                <a:latin typeface="Times" pitchFamily="18" charset="0"/>
                <a:ea typeface="ＭＳ Ｐゴシック" pitchFamily="34" charset="-128"/>
              </a:rPr>
              <a:t>part in the MR room</a:t>
            </a:r>
            <a:endParaRPr lang="de-DE" altLang="de-DE" sz="2400" dirty="0">
              <a:latin typeface="Times" pitchFamily="18" charset="0"/>
              <a:ea typeface="ＭＳ Ｐゴシック" pitchFamily="34" charset="-128"/>
            </a:endParaRPr>
          </a:p>
          <a:p>
            <a:pPr>
              <a:buClrTx/>
              <a:buSzTx/>
              <a:buFontTx/>
              <a:buNone/>
            </a:pPr>
            <a:endParaRPr lang="de-DE" altLang="de-DE" sz="2400" dirty="0">
              <a:latin typeface="Times" pitchFamily="18" charset="0"/>
              <a:ea typeface="ＭＳ Ｐゴシック" pitchFamily="34" charset="-128"/>
            </a:endParaRPr>
          </a:p>
          <a:p>
            <a:pPr>
              <a:buClrTx/>
              <a:buSzTx/>
              <a:buFontTx/>
              <a:buNone/>
            </a:pPr>
            <a:r>
              <a:rPr lang="de-DE" altLang="de-DE" dirty="0" smtClean="0">
                <a:latin typeface="Times" pitchFamily="18" charset="0"/>
                <a:ea typeface="ＭＳ Ｐゴシック" pitchFamily="34" charset="-128"/>
                <a:sym typeface="Wingdings" panose="05000000000000000000" pitchFamily="2" charset="2"/>
              </a:rPr>
              <a:t> </a:t>
            </a:r>
            <a:r>
              <a:rPr lang="de-DE" altLang="de-DE" dirty="0" smtClean="0">
                <a:latin typeface="Times" pitchFamily="18" charset="0"/>
                <a:ea typeface="ＭＳ Ｐゴシック" pitchFamily="34" charset="-128"/>
              </a:rPr>
              <a:t>Safety education &amp; supervision</a:t>
            </a:r>
            <a:endParaRPr lang="de-DE" altLang="de-DE" dirty="0">
              <a:latin typeface="Times" pitchFamily="18" charset="0"/>
              <a:ea typeface="ＭＳ Ｐゴシック" pitchFamily="34" charset="-128"/>
            </a:endParaRPr>
          </a:p>
          <a:p>
            <a:pPr>
              <a:buClrTx/>
              <a:buSzTx/>
              <a:buFontTx/>
              <a:buNone/>
            </a:pPr>
            <a:r>
              <a:rPr lang="de-DE" altLang="de-DE" dirty="0" smtClean="0">
                <a:latin typeface="Times" pitchFamily="18" charset="0"/>
                <a:ea typeface="ＭＳ Ｐゴシック" pitchFamily="34" charset="-128"/>
              </a:rPr>
              <a:t>(e.g. non-radiological staff)</a:t>
            </a:r>
            <a:endParaRPr lang="de-DE" altLang="de-DE" dirty="0">
              <a:latin typeface="Times" pitchFamily="18" charset="0"/>
              <a:ea typeface="ＭＳ Ｐゴシック" pitchFamily="34" charset="-128"/>
            </a:endParaRPr>
          </a:p>
        </p:txBody>
      </p:sp>
      <p:sp>
        <p:nvSpPr>
          <p:cNvPr id="8" name="Rectangle 3"/>
          <p:cNvSpPr>
            <a:spLocks noChangeArrowheads="1"/>
          </p:cNvSpPr>
          <p:nvPr/>
        </p:nvSpPr>
        <p:spPr bwMode="auto">
          <a:xfrm rot="-5400000">
            <a:off x="-1202850" y="3287832"/>
            <a:ext cx="3723327"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0"/>
              </a:spcBef>
              <a:defRPr>
                <a:solidFill>
                  <a:schemeClr val="tx1"/>
                </a:solidFill>
                <a:latin typeface="Arial" charset="0"/>
              </a:defRPr>
            </a:lvl1pPr>
            <a:lvl2pPr marL="742950" indent="-285750">
              <a:spcBef>
                <a:spcPct val="0"/>
              </a:spcBef>
              <a:defRPr>
                <a:solidFill>
                  <a:schemeClr val="tx1"/>
                </a:solidFill>
                <a:latin typeface="Arial" charset="0"/>
              </a:defRPr>
            </a:lvl2pPr>
            <a:lvl3pPr marL="1143000" indent="-228600">
              <a:spcBef>
                <a:spcPct val="0"/>
              </a:spcBef>
              <a:defRPr>
                <a:solidFill>
                  <a:schemeClr val="tx1"/>
                </a:solidFill>
                <a:latin typeface="Arial" charset="0"/>
              </a:defRPr>
            </a:lvl3pPr>
            <a:lvl4pPr marL="1600200" indent="-228600">
              <a:spcBef>
                <a:spcPct val="0"/>
              </a:spcBef>
              <a:defRPr>
                <a:solidFill>
                  <a:schemeClr val="tx1"/>
                </a:solidFill>
                <a:latin typeface="Arial" charset="0"/>
              </a:defRPr>
            </a:lvl4pPr>
            <a:lvl5pPr marL="2057400" indent="-228600">
              <a:spcBef>
                <a:spcPct val="0"/>
              </a:spcBef>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buClrTx/>
              <a:buSzTx/>
              <a:buFontTx/>
              <a:buNone/>
            </a:pPr>
            <a:r>
              <a:rPr lang="de-DE" altLang="de-DE" sz="3200" b="1" dirty="0" smtClean="0">
                <a:latin typeface="Calibri" pitchFamily="34" charset="0"/>
              </a:rPr>
              <a:t>M</a:t>
            </a:r>
            <a:r>
              <a:rPr lang="de-DE" altLang="de-DE" sz="1800" dirty="0" smtClean="0">
                <a:latin typeface="Calibri" pitchFamily="34" charset="0"/>
              </a:rPr>
              <a:t>AGNETIC </a:t>
            </a:r>
            <a:r>
              <a:rPr lang="de-DE" altLang="de-DE" sz="3200" b="1" dirty="0" smtClean="0">
                <a:latin typeface="Calibri" pitchFamily="34" charset="0"/>
              </a:rPr>
              <a:t>R</a:t>
            </a:r>
            <a:r>
              <a:rPr lang="de-DE" altLang="de-DE" sz="1800" dirty="0" smtClean="0">
                <a:latin typeface="Calibri" pitchFamily="34" charset="0"/>
              </a:rPr>
              <a:t>ESONANCE</a:t>
            </a:r>
            <a:r>
              <a:rPr lang="de-DE" altLang="de-DE" sz="3200" b="1" dirty="0" smtClean="0">
                <a:latin typeface="Calibri" pitchFamily="34" charset="0"/>
              </a:rPr>
              <a:t> I</a:t>
            </a:r>
            <a:r>
              <a:rPr lang="de-DE" altLang="de-DE" sz="1800" dirty="0" smtClean="0">
                <a:latin typeface="Calibri" pitchFamily="34" charset="0"/>
              </a:rPr>
              <a:t>MAGING</a:t>
            </a:r>
            <a:endParaRPr lang="de-DE" altLang="de-DE" sz="1800" dirty="0">
              <a:latin typeface="Calibri" pitchFamily="34" charset="0"/>
            </a:endParaRPr>
          </a:p>
          <a:p>
            <a:pPr>
              <a:buClrTx/>
              <a:buSzTx/>
              <a:buFontTx/>
              <a:buNone/>
            </a:pPr>
            <a:r>
              <a:rPr lang="de-DE" altLang="de-DE" sz="1800" i="1" dirty="0">
                <a:latin typeface="Calibri" pitchFamily="34" charset="0"/>
              </a:rPr>
              <a:t>- </a:t>
            </a:r>
            <a:r>
              <a:rPr lang="de-DE" altLang="de-DE" sz="1800" i="1" dirty="0" smtClean="0">
                <a:latin typeface="Calibri" pitchFamily="34" charset="0"/>
              </a:rPr>
              <a:t>safety aspects -</a:t>
            </a:r>
            <a:endParaRPr lang="de-DE" altLang="de-DE" sz="1800" dirty="0">
              <a:latin typeface="Calibri" pitchFamily="34" charset="0"/>
            </a:endParaRPr>
          </a:p>
        </p:txBody>
      </p:sp>
    </p:spTree>
    <p:extLst>
      <p:ext uri="{BB962C8B-B14F-4D97-AF65-F5344CB8AC3E}">
        <p14:creationId xmlns:p14="http://schemas.microsoft.com/office/powerpoint/2010/main" val="156921793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3799"/>
                                        </p:tgtEl>
                                        <p:attrNameLst>
                                          <p:attrName>style.visibility</p:attrName>
                                        </p:attrNameLst>
                                      </p:cBhvr>
                                      <p:to>
                                        <p:strVal val="visible"/>
                                      </p:to>
                                    </p:set>
                                    <p:animEffect transition="in" filter="fade">
                                      <p:cBhvr>
                                        <p:cTn id="7" dur="500"/>
                                        <p:tgtEl>
                                          <p:spTgt spid="337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ußzeilenplatzhalter 1"/>
          <p:cNvSpPr>
            <a:spLocks noGrp="1"/>
          </p:cNvSpPr>
          <p:nvPr>
            <p:ph type="ftr" sz="quarter" idx="10"/>
          </p:nvPr>
        </p:nvSpPr>
        <p:spPr/>
        <p:txBody>
          <a:bodyPr/>
          <a:lstStyle/>
          <a:p>
            <a:r>
              <a:rPr lang="de-DE" altLang="de-DE"/>
              <a:t>	</a:t>
            </a:r>
            <a:fld id="{13CB5D5B-0478-43C5-8AE6-A600F37547B0}" type="slidenum">
              <a:rPr lang="de-DE" altLang="de-DE" sz="1200" b="1">
                <a:solidFill>
                  <a:srgbClr val="000000"/>
                </a:solidFill>
              </a:rPr>
              <a:pPr/>
              <a:t>7</a:t>
            </a:fld>
            <a:endParaRPr lang="de-DE" altLang="de-DE" sz="1200" b="1">
              <a:solidFill>
                <a:srgbClr val="000000"/>
              </a:solidFill>
            </a:endParaRPr>
          </a:p>
        </p:txBody>
      </p:sp>
      <p:sp>
        <p:nvSpPr>
          <p:cNvPr id="232450" name="Rectangle 2"/>
          <p:cNvSpPr>
            <a:spLocks noChangeArrowheads="1"/>
          </p:cNvSpPr>
          <p:nvPr/>
        </p:nvSpPr>
        <p:spPr bwMode="auto">
          <a:xfrm rot="-5400000">
            <a:off x="-2185194" y="3261519"/>
            <a:ext cx="5688013"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0"/>
              </a:spcBef>
              <a:defRPr>
                <a:solidFill>
                  <a:schemeClr val="tx1"/>
                </a:solidFill>
                <a:latin typeface="Arial" charset="0"/>
              </a:defRPr>
            </a:lvl1pPr>
            <a:lvl2pPr marL="742950" indent="-285750">
              <a:spcBef>
                <a:spcPct val="0"/>
              </a:spcBef>
              <a:defRPr>
                <a:solidFill>
                  <a:schemeClr val="tx1"/>
                </a:solidFill>
                <a:latin typeface="Arial" charset="0"/>
              </a:defRPr>
            </a:lvl2pPr>
            <a:lvl3pPr marL="1143000" indent="-228600">
              <a:spcBef>
                <a:spcPct val="0"/>
              </a:spcBef>
              <a:defRPr>
                <a:solidFill>
                  <a:schemeClr val="tx1"/>
                </a:solidFill>
                <a:latin typeface="Arial" charset="0"/>
              </a:defRPr>
            </a:lvl3pPr>
            <a:lvl4pPr marL="1600200" indent="-228600">
              <a:spcBef>
                <a:spcPct val="0"/>
              </a:spcBef>
              <a:defRPr>
                <a:solidFill>
                  <a:schemeClr val="tx1"/>
                </a:solidFill>
                <a:latin typeface="Arial" charset="0"/>
              </a:defRPr>
            </a:lvl4pPr>
            <a:lvl5pPr marL="2057400" indent="-228600">
              <a:spcBef>
                <a:spcPct val="0"/>
              </a:spcBef>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buClrTx/>
              <a:buSzTx/>
              <a:buFontTx/>
              <a:buNone/>
            </a:pPr>
            <a:r>
              <a:rPr lang="de-DE" altLang="de-DE" sz="3200" b="1">
                <a:ea typeface="ＭＳ Ｐゴシック" pitchFamily="34" charset="-128"/>
              </a:rPr>
              <a:t>M</a:t>
            </a:r>
            <a:r>
              <a:rPr lang="de-DE" altLang="de-DE" sz="2400">
                <a:ea typeface="ＭＳ Ｐゴシック" pitchFamily="34" charset="-128"/>
              </a:rPr>
              <a:t>AGNET</a:t>
            </a:r>
            <a:r>
              <a:rPr lang="de-DE" altLang="de-DE" sz="3200" b="1">
                <a:ea typeface="ＭＳ Ｐゴシック" pitchFamily="34" charset="-128"/>
              </a:rPr>
              <a:t>R</a:t>
            </a:r>
            <a:r>
              <a:rPr lang="de-DE" altLang="de-DE" sz="2400">
                <a:ea typeface="ＭＳ Ｐゴシック" pitchFamily="34" charset="-128"/>
              </a:rPr>
              <a:t>ESONANZ</a:t>
            </a:r>
            <a:r>
              <a:rPr lang="de-DE" altLang="de-DE" sz="3200" b="1">
                <a:ea typeface="ＭＳ Ｐゴシック" pitchFamily="34" charset="-128"/>
              </a:rPr>
              <a:t>T</a:t>
            </a:r>
            <a:r>
              <a:rPr lang="de-DE" altLang="de-DE" sz="2400">
                <a:ea typeface="ＭＳ Ｐゴシック" pitchFamily="34" charset="-128"/>
              </a:rPr>
              <a:t>OMOGRAPHIE</a:t>
            </a:r>
          </a:p>
          <a:p>
            <a:pPr>
              <a:buClrTx/>
              <a:buSzTx/>
              <a:buFontTx/>
              <a:buNone/>
            </a:pPr>
            <a:r>
              <a:rPr lang="de-DE" altLang="de-DE" sz="1800" i="1">
                <a:ea typeface="ＭＳ Ｐゴシック" pitchFamily="34" charset="-128"/>
              </a:rPr>
              <a:t>- Sicherheitsaspekte-</a:t>
            </a:r>
            <a:endParaRPr lang="de-DE" altLang="de-DE" sz="2400">
              <a:ea typeface="ＭＳ Ｐゴシック" pitchFamily="34" charset="-128"/>
            </a:endParaRPr>
          </a:p>
        </p:txBody>
      </p:sp>
      <p:pic>
        <p:nvPicPr>
          <p:cNvPr id="232451" name="Picture 6" descr="PB2500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990600"/>
            <a:ext cx="342900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2452" name="Picture 7" descr="PB25000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990600"/>
            <a:ext cx="457200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208247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ußzeilenplatzhalter 1"/>
          <p:cNvSpPr>
            <a:spLocks noGrp="1"/>
          </p:cNvSpPr>
          <p:nvPr>
            <p:ph type="ftr" sz="quarter" idx="10"/>
          </p:nvPr>
        </p:nvSpPr>
        <p:spPr/>
        <p:txBody>
          <a:bodyPr/>
          <a:lstStyle/>
          <a:p>
            <a:r>
              <a:rPr lang="de-DE" altLang="de-DE"/>
              <a:t>	</a:t>
            </a:r>
            <a:fld id="{693EB449-C479-453A-BD8B-000B9438A78B}" type="slidenum">
              <a:rPr lang="de-DE" altLang="de-DE" sz="1200" b="1">
                <a:solidFill>
                  <a:srgbClr val="000000"/>
                </a:solidFill>
              </a:rPr>
              <a:pPr/>
              <a:t>8</a:t>
            </a:fld>
            <a:endParaRPr lang="de-DE" altLang="de-DE" sz="1200" b="1">
              <a:solidFill>
                <a:srgbClr val="000000"/>
              </a:solidFill>
            </a:endParaRPr>
          </a:p>
        </p:txBody>
      </p:sp>
      <p:pic>
        <p:nvPicPr>
          <p:cNvPr id="2344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88913"/>
            <a:ext cx="3529012" cy="349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44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4300" y="188913"/>
            <a:ext cx="3810000" cy="284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45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388" y="3789363"/>
            <a:ext cx="3529012" cy="261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450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24300" y="3284538"/>
            <a:ext cx="4286250"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599619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ußzeilenplatzhalter 1"/>
          <p:cNvSpPr>
            <a:spLocks noGrp="1"/>
          </p:cNvSpPr>
          <p:nvPr>
            <p:ph type="ftr" sz="quarter" idx="10"/>
          </p:nvPr>
        </p:nvSpPr>
        <p:spPr/>
        <p:txBody>
          <a:bodyPr/>
          <a:lstStyle/>
          <a:p>
            <a:r>
              <a:rPr lang="de-DE" altLang="de-DE"/>
              <a:t>	</a:t>
            </a:r>
            <a:fld id="{693EB449-C479-453A-BD8B-000B9438A78B}" type="slidenum">
              <a:rPr lang="de-DE" altLang="de-DE" sz="1200" b="1">
                <a:solidFill>
                  <a:srgbClr val="000000"/>
                </a:solidFill>
              </a:rPr>
              <a:pPr/>
              <a:t>9</a:t>
            </a:fld>
            <a:endParaRPr lang="de-DE" altLang="de-DE" sz="1200" b="1">
              <a:solidFill>
                <a:srgbClr val="000000"/>
              </a:solidFill>
            </a:endParaRPr>
          </a:p>
        </p:txBody>
      </p:sp>
      <p:pic>
        <p:nvPicPr>
          <p:cNvPr id="1026" name="Picture 2" descr="http://files.dvm360.com/alfresco_images/DVM360/2015/03/10/6664ac0b-d1c5-4002-8603-d5f17326a701/oradell3_45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320" y="2071869"/>
            <a:ext cx="4286250" cy="2847976"/>
          </a:xfrm>
          <a:prstGeom prst="rect">
            <a:avLst/>
          </a:prstGeom>
          <a:noFill/>
          <a:extLst>
            <a:ext uri="{909E8E84-426E-40DD-AFC4-6F175D3DCCD1}">
              <a14:hiddenFill xmlns:a14="http://schemas.microsoft.com/office/drawing/2010/main">
                <a:solidFill>
                  <a:srgbClr val="FFFFFF"/>
                </a:solidFill>
              </a14:hiddenFill>
            </a:ext>
          </a:extLst>
        </p:spPr>
      </p:pic>
      <p:sp>
        <p:nvSpPr>
          <p:cNvPr id="2" name="Textfeld 1"/>
          <p:cNvSpPr txBox="1"/>
          <p:nvPr/>
        </p:nvSpPr>
        <p:spPr>
          <a:xfrm>
            <a:off x="489577" y="5212080"/>
            <a:ext cx="3855736" cy="861774"/>
          </a:xfrm>
          <a:prstGeom prst="rect">
            <a:avLst/>
          </a:prstGeom>
          <a:noFill/>
        </p:spPr>
        <p:txBody>
          <a:bodyPr wrap="none" rtlCol="0">
            <a:spAutoFit/>
          </a:bodyPr>
          <a:lstStyle/>
          <a:p>
            <a:pPr algn="ctr"/>
            <a:r>
              <a:rPr lang="de-DE" dirty="0" smtClean="0"/>
              <a:t>MR </a:t>
            </a:r>
            <a:r>
              <a:rPr lang="de-DE" dirty="0" err="1" smtClean="0"/>
              <a:t>scanner</a:t>
            </a:r>
            <a:r>
              <a:rPr lang="de-DE" dirty="0" smtClean="0"/>
              <a:t> </a:t>
            </a:r>
            <a:r>
              <a:rPr lang="de-DE" dirty="0" err="1" smtClean="0"/>
              <a:t>explosion</a:t>
            </a:r>
            <a:endParaRPr lang="de-DE" dirty="0"/>
          </a:p>
          <a:p>
            <a:pPr algn="ctr"/>
            <a:r>
              <a:rPr lang="de-DE" dirty="0" smtClean="0"/>
              <a:t>2015, </a:t>
            </a:r>
            <a:r>
              <a:rPr lang="de-DE" dirty="0" err="1" smtClean="0"/>
              <a:t>Oradell</a:t>
            </a:r>
            <a:r>
              <a:rPr lang="de-DE" dirty="0" smtClean="0"/>
              <a:t>, New Jersey, USA</a:t>
            </a:r>
            <a:endParaRPr lang="de-DE" dirty="0"/>
          </a:p>
        </p:txBody>
      </p:sp>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33801" y="1635951"/>
            <a:ext cx="3356610" cy="45427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feld 2"/>
          <p:cNvSpPr txBox="1"/>
          <p:nvPr/>
        </p:nvSpPr>
        <p:spPr>
          <a:xfrm>
            <a:off x="934764" y="374711"/>
            <a:ext cx="6821098" cy="400110"/>
          </a:xfrm>
          <a:prstGeom prst="rect">
            <a:avLst/>
          </a:prstGeom>
          <a:noFill/>
        </p:spPr>
        <p:txBody>
          <a:bodyPr wrap="none" rtlCol="0">
            <a:spAutoFit/>
          </a:bodyPr>
          <a:lstStyle/>
          <a:p>
            <a:r>
              <a:rPr lang="de-DE" dirty="0" err="1" smtClean="0"/>
              <a:t>Quenching</a:t>
            </a:r>
            <a:r>
              <a:rPr lang="de-DE" dirty="0" smtClean="0"/>
              <a:t> – </a:t>
            </a:r>
            <a:r>
              <a:rPr lang="de-DE" dirty="0" err="1" smtClean="0"/>
              <a:t>what</a:t>
            </a:r>
            <a:r>
              <a:rPr lang="de-DE" dirty="0" smtClean="0"/>
              <a:t> </a:t>
            </a:r>
            <a:r>
              <a:rPr lang="de-DE" dirty="0" err="1" smtClean="0"/>
              <a:t>happens</a:t>
            </a:r>
            <a:r>
              <a:rPr lang="de-DE" dirty="0" smtClean="0"/>
              <a:t> </a:t>
            </a:r>
            <a:r>
              <a:rPr lang="de-DE" dirty="0" err="1" smtClean="0"/>
              <a:t>when</a:t>
            </a:r>
            <a:r>
              <a:rPr lang="de-DE" dirty="0" smtClean="0"/>
              <a:t> </a:t>
            </a:r>
            <a:r>
              <a:rPr lang="de-DE" dirty="0" err="1" smtClean="0"/>
              <a:t>you</a:t>
            </a:r>
            <a:r>
              <a:rPr lang="de-DE" dirty="0" smtClean="0"/>
              <a:t> press </a:t>
            </a:r>
            <a:r>
              <a:rPr lang="de-DE" dirty="0" err="1" smtClean="0"/>
              <a:t>the</a:t>
            </a:r>
            <a:r>
              <a:rPr lang="de-DE" dirty="0" smtClean="0"/>
              <a:t> </a:t>
            </a:r>
            <a:r>
              <a:rPr lang="de-DE" dirty="0" err="1" smtClean="0"/>
              <a:t>red</a:t>
            </a:r>
            <a:r>
              <a:rPr lang="de-DE" dirty="0" smtClean="0"/>
              <a:t> </a:t>
            </a:r>
            <a:r>
              <a:rPr lang="de-DE" dirty="0" err="1" smtClean="0"/>
              <a:t>button</a:t>
            </a:r>
            <a:endParaRPr lang="de-DE" dirty="0"/>
          </a:p>
        </p:txBody>
      </p:sp>
    </p:spTree>
    <p:extLst>
      <p:ext uri="{BB962C8B-B14F-4D97-AF65-F5344CB8AC3E}">
        <p14:creationId xmlns:p14="http://schemas.microsoft.com/office/powerpoint/2010/main" val="49918803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ußzeilenplatzhalter 1"/>
          <p:cNvSpPr>
            <a:spLocks noGrp="1"/>
          </p:cNvSpPr>
          <p:nvPr>
            <p:ph type="ftr" sz="quarter" idx="10"/>
          </p:nvPr>
        </p:nvSpPr>
        <p:spPr/>
        <p:txBody>
          <a:bodyPr/>
          <a:lstStyle/>
          <a:p>
            <a:r>
              <a:rPr lang="de-DE" altLang="de-DE"/>
              <a:t>	</a:t>
            </a:r>
            <a:fld id="{693EB449-C479-453A-BD8B-000B9438A78B}" type="slidenum">
              <a:rPr lang="de-DE" altLang="de-DE" sz="1200" b="1">
                <a:solidFill>
                  <a:srgbClr val="000000"/>
                </a:solidFill>
              </a:rPr>
              <a:pPr/>
              <a:t>10</a:t>
            </a:fld>
            <a:endParaRPr lang="de-DE" altLang="de-DE" sz="1200" b="1">
              <a:solidFill>
                <a:srgbClr val="000000"/>
              </a:solidFill>
            </a:endParaRPr>
          </a:p>
        </p:txBody>
      </p:sp>
      <p:pic>
        <p:nvPicPr>
          <p:cNvPr id="1026" name="Picture 2" descr="D:\Dateien\Bilder\Digicam\Handy neu\IMG-20160704-WA00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7459" y="431073"/>
            <a:ext cx="4016636" cy="5355515"/>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D:\Dateien\Bilder\Digicam\Handy neu\IMG-20160704-WA000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76058" y="431073"/>
            <a:ext cx="4016637" cy="5355515"/>
          </a:xfrm>
          <a:prstGeom prst="rect">
            <a:avLst/>
          </a:prstGeom>
          <a:noFill/>
          <a:extLst>
            <a:ext uri="{909E8E84-426E-40DD-AFC4-6F175D3DCCD1}">
              <a14:hiddenFill xmlns:a14="http://schemas.microsoft.com/office/drawing/2010/main">
                <a:solidFill>
                  <a:srgbClr val="FFFFFF"/>
                </a:solidFill>
              </a14:hiddenFill>
            </a:ext>
          </a:extLst>
        </p:spPr>
      </p:pic>
      <p:sp>
        <p:nvSpPr>
          <p:cNvPr id="2" name="Textfeld 1"/>
          <p:cNvSpPr txBox="1"/>
          <p:nvPr/>
        </p:nvSpPr>
        <p:spPr>
          <a:xfrm>
            <a:off x="1815737" y="5943600"/>
            <a:ext cx="4568639" cy="400110"/>
          </a:xfrm>
          <a:prstGeom prst="rect">
            <a:avLst/>
          </a:prstGeom>
          <a:noFill/>
        </p:spPr>
        <p:txBody>
          <a:bodyPr wrap="square" rtlCol="0">
            <a:spAutoFit/>
          </a:bodyPr>
          <a:lstStyle/>
          <a:p>
            <a:r>
              <a:rPr lang="de-DE" dirty="0" smtClean="0"/>
              <a:t>Tübingen, 06/2016</a:t>
            </a:r>
            <a:endParaRPr lang="de-DE" dirty="0"/>
          </a:p>
        </p:txBody>
      </p:sp>
    </p:spTree>
    <p:extLst>
      <p:ext uri="{BB962C8B-B14F-4D97-AF65-F5344CB8AC3E}">
        <p14:creationId xmlns:p14="http://schemas.microsoft.com/office/powerpoint/2010/main" val="37705914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MRI </a:t>
            </a:r>
            <a:r>
              <a:rPr lang="de-DE" dirty="0" err="1" smtClean="0"/>
              <a:t>unit</a:t>
            </a:r>
            <a:endParaRPr lang="de-DE" dirty="0"/>
          </a:p>
        </p:txBody>
      </p:sp>
      <p:sp>
        <p:nvSpPr>
          <p:cNvPr id="4" name="Foliennummernplatzhalter 3"/>
          <p:cNvSpPr>
            <a:spLocks noGrp="1"/>
          </p:cNvSpPr>
          <p:nvPr>
            <p:ph type="sldNum" sz="quarter" idx="10"/>
          </p:nvPr>
        </p:nvSpPr>
        <p:spPr/>
        <p:txBody>
          <a:bodyPr/>
          <a:lstStyle/>
          <a:p>
            <a:pPr>
              <a:defRPr/>
            </a:pPr>
            <a:fld id="{2B602A1F-858B-497B-8FCF-CFC45424BC0D}" type="slidenum">
              <a:rPr lang="de-DE" smtClean="0"/>
              <a:pPr>
                <a:defRPr/>
              </a:pPr>
              <a:t>11</a:t>
            </a:fld>
            <a:endParaRPr lang="de-DE" dirty="0"/>
          </a:p>
        </p:txBody>
      </p:sp>
      <p:pic>
        <p:nvPicPr>
          <p:cNvPr id="217090" name="Picture 2" descr="http://www.healthcare.siemens.com/siemens_hwem-hwem_ssxa_websites-context-root/wcm/idc/groups/public/@global/@imaging/@mri/documents/image/mdaw/mtu3/%7Eedisp/mri-magnetom-skyra-mediaviewer_04-00066573/%7Erenditions/mri-magnetom-skyra-mediaviewer_04-00066573%7E10.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74498" y="1600200"/>
            <a:ext cx="6034617"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961887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Head </a:t>
            </a:r>
            <a:r>
              <a:rPr lang="de-DE" dirty="0" err="1" smtClean="0"/>
              <a:t>and</a:t>
            </a:r>
            <a:r>
              <a:rPr lang="de-DE" dirty="0" smtClean="0"/>
              <a:t> neck </a:t>
            </a:r>
            <a:r>
              <a:rPr lang="de-DE" dirty="0" err="1" smtClean="0"/>
              <a:t>coil</a:t>
            </a:r>
            <a:endParaRPr lang="de-DE" dirty="0"/>
          </a:p>
        </p:txBody>
      </p:sp>
      <p:pic>
        <p:nvPicPr>
          <p:cNvPr id="7" name="Inhaltsplatzhalter 6"/>
          <p:cNvPicPr>
            <a:picLocks noGrp="1" noChangeAspect="1"/>
          </p:cNvPicPr>
          <p:nvPr>
            <p:ph idx="1"/>
          </p:nvPr>
        </p:nvPicPr>
        <p:blipFill>
          <a:blip r:embed="rId2"/>
          <a:stretch>
            <a:fillRect/>
          </a:stretch>
        </p:blipFill>
        <p:spPr>
          <a:xfrm>
            <a:off x="1274498" y="1600200"/>
            <a:ext cx="6034617" cy="4525963"/>
          </a:xfrm>
          <a:prstGeom prst="rect">
            <a:avLst/>
          </a:prstGeom>
        </p:spPr>
      </p:pic>
      <p:sp>
        <p:nvSpPr>
          <p:cNvPr id="4" name="Foliennummernplatzhalter 3"/>
          <p:cNvSpPr>
            <a:spLocks noGrp="1"/>
          </p:cNvSpPr>
          <p:nvPr>
            <p:ph type="sldNum" sz="quarter" idx="10"/>
          </p:nvPr>
        </p:nvSpPr>
        <p:spPr/>
        <p:txBody>
          <a:bodyPr/>
          <a:lstStyle/>
          <a:p>
            <a:pPr>
              <a:defRPr/>
            </a:pPr>
            <a:fld id="{2B602A1F-858B-497B-8FCF-CFC45424BC0D}" type="slidenum">
              <a:rPr lang="de-DE" smtClean="0"/>
              <a:pPr>
                <a:defRPr/>
              </a:pPr>
              <a:t>12</a:t>
            </a:fld>
            <a:endParaRPr lang="de-DE" dirty="0"/>
          </a:p>
        </p:txBody>
      </p:sp>
    </p:spTree>
    <p:extLst>
      <p:ext uri="{BB962C8B-B14F-4D97-AF65-F5344CB8AC3E}">
        <p14:creationId xmlns:p14="http://schemas.microsoft.com/office/powerpoint/2010/main" val="23189719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Images</a:t>
            </a:r>
            <a:endParaRPr lang="de-DE" dirty="0"/>
          </a:p>
        </p:txBody>
      </p:sp>
      <p:sp>
        <p:nvSpPr>
          <p:cNvPr id="3" name="Inhaltsplatzhalter 2"/>
          <p:cNvSpPr>
            <a:spLocks noGrp="1"/>
          </p:cNvSpPr>
          <p:nvPr>
            <p:ph idx="1"/>
          </p:nvPr>
        </p:nvSpPr>
        <p:spPr/>
        <p:txBody>
          <a:bodyPr/>
          <a:lstStyle/>
          <a:p>
            <a:pPr marL="342900" indent="-342900">
              <a:buFontTx/>
              <a:buChar char="-"/>
            </a:pPr>
            <a:r>
              <a:rPr lang="de-DE" dirty="0" smtClean="0"/>
              <a:t>Image </a:t>
            </a:r>
            <a:r>
              <a:rPr lang="de-DE" dirty="0" err="1" smtClean="0"/>
              <a:t>depends</a:t>
            </a:r>
            <a:r>
              <a:rPr lang="de-DE" dirty="0" smtClean="0"/>
              <a:t> on T1 </a:t>
            </a:r>
            <a:r>
              <a:rPr lang="de-DE" dirty="0" err="1" smtClean="0"/>
              <a:t>and</a:t>
            </a:r>
            <a:r>
              <a:rPr lang="de-DE" dirty="0" smtClean="0"/>
              <a:t> T2 </a:t>
            </a:r>
            <a:r>
              <a:rPr lang="de-DE" dirty="0" err="1" smtClean="0"/>
              <a:t>relaxation</a:t>
            </a:r>
            <a:r>
              <a:rPr lang="de-DE" dirty="0" smtClean="0"/>
              <a:t> time </a:t>
            </a:r>
            <a:r>
              <a:rPr lang="de-DE" dirty="0" err="1" smtClean="0"/>
              <a:t>of</a:t>
            </a:r>
            <a:r>
              <a:rPr lang="de-DE" dirty="0" smtClean="0"/>
              <a:t> </a:t>
            </a:r>
            <a:r>
              <a:rPr lang="de-DE" dirty="0" err="1" smtClean="0"/>
              <a:t>tissue</a:t>
            </a:r>
            <a:r>
              <a:rPr lang="de-DE" dirty="0" smtClean="0"/>
              <a:t> type</a:t>
            </a:r>
          </a:p>
          <a:p>
            <a:pPr marL="342900" indent="-342900">
              <a:buFontTx/>
              <a:buChar char="-"/>
            </a:pPr>
            <a:endParaRPr lang="de-DE" dirty="0" smtClean="0"/>
          </a:p>
          <a:p>
            <a:pPr marL="342900" indent="-342900">
              <a:buFontTx/>
              <a:buChar char="-"/>
            </a:pPr>
            <a:endParaRPr lang="de-DE" dirty="0"/>
          </a:p>
          <a:p>
            <a:pPr marL="342900" indent="-342900">
              <a:buFontTx/>
              <a:buChar char="-"/>
            </a:pPr>
            <a:endParaRPr lang="de-DE" dirty="0" smtClean="0"/>
          </a:p>
          <a:p>
            <a:pPr marL="342900" indent="-342900">
              <a:buFontTx/>
              <a:buChar char="-"/>
            </a:pPr>
            <a:endParaRPr lang="de-DE" dirty="0" smtClean="0"/>
          </a:p>
        </p:txBody>
      </p:sp>
      <p:sp>
        <p:nvSpPr>
          <p:cNvPr id="4" name="Foliennummernplatzhalter 3"/>
          <p:cNvSpPr>
            <a:spLocks noGrp="1"/>
          </p:cNvSpPr>
          <p:nvPr>
            <p:ph type="sldNum" sz="quarter" idx="10"/>
          </p:nvPr>
        </p:nvSpPr>
        <p:spPr/>
        <p:txBody>
          <a:bodyPr/>
          <a:lstStyle/>
          <a:p>
            <a:pPr>
              <a:defRPr/>
            </a:pPr>
            <a:fld id="{2B602A1F-858B-497B-8FCF-CFC45424BC0D}" type="slidenum">
              <a:rPr lang="de-DE" smtClean="0"/>
              <a:pPr>
                <a:defRPr/>
              </a:pPr>
              <a:t>13</a:t>
            </a:fld>
            <a:endParaRPr lang="de-DE" dirty="0"/>
          </a:p>
        </p:txBody>
      </p:sp>
      <p:pic>
        <p:nvPicPr>
          <p:cNvPr id="6" name="Grafik 5"/>
          <p:cNvPicPr>
            <a:picLocks noChangeAspect="1"/>
          </p:cNvPicPr>
          <p:nvPr/>
        </p:nvPicPr>
        <p:blipFill>
          <a:blip r:embed="rId2"/>
          <a:stretch>
            <a:fillRect/>
          </a:stretch>
        </p:blipFill>
        <p:spPr>
          <a:xfrm>
            <a:off x="2255259" y="2730110"/>
            <a:ext cx="3740592" cy="3840608"/>
          </a:xfrm>
          <a:prstGeom prst="rect">
            <a:avLst/>
          </a:prstGeom>
        </p:spPr>
      </p:pic>
      <p:pic>
        <p:nvPicPr>
          <p:cNvPr id="2050" name="Picture 2" descr="T1 relaxation, spin-lattice, longitudinal relax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1" y="2528405"/>
            <a:ext cx="6252882" cy="199523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T2 relaxation, spin-spin (transverse) relaxa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0213" y="4650414"/>
            <a:ext cx="6279870" cy="18097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252125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500"/>
                                        <p:tgtEl>
                                          <p:spTgt spid="2050"/>
                                        </p:tgtEl>
                                      </p:cBhvr>
                                    </p:animEffect>
                                  </p:childTnLst>
                                </p:cTn>
                              </p:par>
                              <p:par>
                                <p:cTn id="8" presetID="10" presetClass="entr" presetSubtype="0" fill="hold" nodeType="withEffect">
                                  <p:stCondLst>
                                    <p:cond delay="0"/>
                                  </p:stCondLst>
                                  <p:childTnLst>
                                    <p:set>
                                      <p:cBhvr>
                                        <p:cTn id="9" dur="1" fill="hold">
                                          <p:stCondLst>
                                            <p:cond delay="0"/>
                                          </p:stCondLst>
                                        </p:cTn>
                                        <p:tgtEl>
                                          <p:spTgt spid="2052"/>
                                        </p:tgtEl>
                                        <p:attrNameLst>
                                          <p:attrName>style.visibility</p:attrName>
                                        </p:attrNameLst>
                                      </p:cBhvr>
                                      <p:to>
                                        <p:strVal val="visible"/>
                                      </p:to>
                                    </p:set>
                                    <p:animEffect transition="in" filter="fade">
                                      <p:cBhvr>
                                        <p:cTn id="10" dur="500"/>
                                        <p:tgtEl>
                                          <p:spTgt spid="205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xit" presetSubtype="0" fill="hold" nodeType="withEffect">
                                  <p:stCondLst>
                                    <p:cond delay="0"/>
                                  </p:stCondLst>
                                  <p:childTnLst>
                                    <p:animEffect transition="out" filter="fade">
                                      <p:cBhvr>
                                        <p:cTn id="17" dur="500"/>
                                        <p:tgtEl>
                                          <p:spTgt spid="2050"/>
                                        </p:tgtEl>
                                      </p:cBhvr>
                                    </p:animEffect>
                                    <p:set>
                                      <p:cBhvr>
                                        <p:cTn id="18" dur="1" fill="hold">
                                          <p:stCondLst>
                                            <p:cond delay="499"/>
                                          </p:stCondLst>
                                        </p:cTn>
                                        <p:tgtEl>
                                          <p:spTgt spid="2050"/>
                                        </p:tgtEl>
                                        <p:attrNameLst>
                                          <p:attrName>style.visibility</p:attrName>
                                        </p:attrNameLst>
                                      </p:cBhvr>
                                      <p:to>
                                        <p:strVal val="hidden"/>
                                      </p:to>
                                    </p:set>
                                  </p:childTnLst>
                                </p:cTn>
                              </p:par>
                              <p:par>
                                <p:cTn id="19" presetID="10" presetClass="exit" presetSubtype="0" fill="hold" nodeType="withEffect">
                                  <p:stCondLst>
                                    <p:cond delay="0"/>
                                  </p:stCondLst>
                                  <p:childTnLst>
                                    <p:animEffect transition="out" filter="fade">
                                      <p:cBhvr>
                                        <p:cTn id="20" dur="500"/>
                                        <p:tgtEl>
                                          <p:spTgt spid="2052"/>
                                        </p:tgtEl>
                                      </p:cBhvr>
                                    </p:animEffect>
                                    <p:set>
                                      <p:cBhvr>
                                        <p:cTn id="21" dur="1" fill="hold">
                                          <p:stCondLst>
                                            <p:cond delay="499"/>
                                          </p:stCondLst>
                                        </p:cTn>
                                        <p:tgtEl>
                                          <p:spTgt spid="205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2"/>
          </p:nvPr>
        </p:nvSpPr>
        <p:spPr/>
        <p:txBody>
          <a:bodyPr/>
          <a:lstStyle/>
          <a:p>
            <a:pPr marL="457200" indent="-457200">
              <a:buFontTx/>
              <a:buChar char="-"/>
            </a:pPr>
            <a:r>
              <a:rPr lang="de-DE" dirty="0" smtClean="0"/>
              <a:t>CSF (fluid) </a:t>
            </a:r>
            <a:r>
              <a:rPr lang="de-DE" dirty="0" err="1" smtClean="0"/>
              <a:t>hyperintense</a:t>
            </a:r>
            <a:endParaRPr lang="de-DE" dirty="0" smtClean="0"/>
          </a:p>
          <a:p>
            <a:pPr marL="457200" indent="-457200">
              <a:buFontTx/>
              <a:buChar char="-"/>
            </a:pPr>
            <a:endParaRPr lang="de-DE" dirty="0" smtClean="0"/>
          </a:p>
          <a:p>
            <a:pPr marL="457200" indent="-457200">
              <a:buFontTx/>
              <a:buChar char="-"/>
            </a:pPr>
            <a:r>
              <a:rPr lang="de-DE" dirty="0" err="1" smtClean="0"/>
              <a:t>Edema</a:t>
            </a:r>
            <a:r>
              <a:rPr lang="de-DE" dirty="0" smtClean="0"/>
              <a:t> </a:t>
            </a:r>
            <a:r>
              <a:rPr lang="de-DE" dirty="0" err="1" smtClean="0"/>
              <a:t>hyperintense</a:t>
            </a:r>
            <a:endParaRPr lang="de-DE" dirty="0" smtClean="0"/>
          </a:p>
          <a:p>
            <a:pPr marL="457200" indent="-457200">
              <a:buFontTx/>
              <a:buChar char="-"/>
            </a:pPr>
            <a:endParaRPr lang="de-DE" dirty="0"/>
          </a:p>
          <a:p>
            <a:pPr marL="457200" indent="-457200">
              <a:buFontTx/>
              <a:buChar char="-"/>
            </a:pPr>
            <a:r>
              <a:rPr lang="de-DE" dirty="0" err="1" smtClean="0"/>
              <a:t>Fat</a:t>
            </a:r>
            <a:r>
              <a:rPr lang="de-DE" dirty="0" smtClean="0"/>
              <a:t> </a:t>
            </a:r>
            <a:r>
              <a:rPr lang="de-DE" dirty="0" err="1" smtClean="0"/>
              <a:t>hyperintense</a:t>
            </a:r>
            <a:endParaRPr lang="de-DE" dirty="0"/>
          </a:p>
        </p:txBody>
      </p:sp>
      <p:sp>
        <p:nvSpPr>
          <p:cNvPr id="4" name="Titel 3"/>
          <p:cNvSpPr>
            <a:spLocks noGrp="1"/>
          </p:cNvSpPr>
          <p:nvPr>
            <p:ph type="title"/>
          </p:nvPr>
        </p:nvSpPr>
        <p:spPr/>
        <p:txBody>
          <a:bodyPr/>
          <a:lstStyle/>
          <a:p>
            <a:r>
              <a:rPr lang="de-DE" dirty="0" smtClean="0"/>
              <a:t>T2 </a:t>
            </a:r>
            <a:r>
              <a:rPr lang="de-DE" dirty="0" err="1" smtClean="0"/>
              <a:t>weighted</a:t>
            </a:r>
            <a:r>
              <a:rPr lang="de-DE" dirty="0" smtClean="0"/>
              <a:t> </a:t>
            </a:r>
            <a:r>
              <a:rPr lang="de-DE" dirty="0" err="1" smtClean="0"/>
              <a:t>image</a:t>
            </a:r>
            <a:r>
              <a:rPr lang="de-DE" dirty="0" smtClean="0"/>
              <a:t> (T2w)</a:t>
            </a:r>
            <a:endParaRPr lang="de-DE" dirty="0"/>
          </a:p>
        </p:txBody>
      </p:sp>
      <p:sp>
        <p:nvSpPr>
          <p:cNvPr id="5" name="Foliennummernplatzhalter 4"/>
          <p:cNvSpPr>
            <a:spLocks noGrp="1"/>
          </p:cNvSpPr>
          <p:nvPr>
            <p:ph type="sldNum" sz="quarter" idx="10"/>
          </p:nvPr>
        </p:nvSpPr>
        <p:spPr/>
        <p:txBody>
          <a:bodyPr/>
          <a:lstStyle/>
          <a:p>
            <a:pPr>
              <a:defRPr/>
            </a:pPr>
            <a:fld id="{2672479C-2F0C-4AFC-ACF5-FAC34769E0A0}" type="slidenum">
              <a:rPr lang="de-DE" smtClean="0"/>
              <a:pPr>
                <a:defRPr/>
              </a:pPr>
              <a:t>14</a:t>
            </a:fld>
            <a:endParaRPr lang="de-DE" dirty="0"/>
          </a:p>
        </p:txBody>
      </p:sp>
      <p:pic>
        <p:nvPicPr>
          <p:cNvPr id="6" name="Picture 7" descr="mr_ob_brm_200973_03_t2ax"/>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l="16037" t="1808" r="10849" b="7272"/>
          <a:stretch>
            <a:fillRect/>
          </a:stretch>
        </p:blipFill>
        <p:spPr>
          <a:xfrm>
            <a:off x="576493" y="1703502"/>
            <a:ext cx="3519027" cy="4319358"/>
          </a:xfrm>
          <a:noFill/>
          <a:extLst>
            <a:ext uri="{909E8E84-426E-40DD-AFC4-6F175D3DCCD1}">
              <a14:hiddenFill xmlns:a14="http://schemas.microsoft.com/office/drawing/2010/main">
                <a:solidFill>
                  <a:srgbClr val="AEC3DC"/>
                </a:solidFill>
              </a14:hiddenFill>
            </a:ext>
          </a:extLst>
        </p:spPr>
      </p:pic>
    </p:spTree>
    <p:extLst>
      <p:ext uri="{BB962C8B-B14F-4D97-AF65-F5344CB8AC3E}">
        <p14:creationId xmlns:p14="http://schemas.microsoft.com/office/powerpoint/2010/main" val="13204784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2"/>
          </p:nvPr>
        </p:nvSpPr>
        <p:spPr/>
        <p:txBody>
          <a:bodyPr/>
          <a:lstStyle/>
          <a:p>
            <a:pPr marL="457200" indent="-457200">
              <a:buFontTx/>
              <a:buChar char="-"/>
            </a:pPr>
            <a:r>
              <a:rPr lang="de-DE" dirty="0" smtClean="0"/>
              <a:t>CSF (fluid) </a:t>
            </a:r>
            <a:r>
              <a:rPr lang="de-DE" dirty="0" err="1" smtClean="0"/>
              <a:t>hypointense</a:t>
            </a:r>
            <a:endParaRPr lang="de-DE" dirty="0" smtClean="0"/>
          </a:p>
          <a:p>
            <a:pPr marL="457200" indent="-457200">
              <a:buFontTx/>
              <a:buChar char="-"/>
            </a:pPr>
            <a:r>
              <a:rPr lang="de-DE" dirty="0" err="1" smtClean="0"/>
              <a:t>Fat</a:t>
            </a:r>
            <a:r>
              <a:rPr lang="de-DE" dirty="0" smtClean="0"/>
              <a:t> strong </a:t>
            </a:r>
            <a:r>
              <a:rPr lang="de-DE" dirty="0" err="1" smtClean="0"/>
              <a:t>hyperintense</a:t>
            </a:r>
            <a:endParaRPr lang="de-DE" dirty="0"/>
          </a:p>
          <a:p>
            <a:pPr marL="457200" indent="-457200">
              <a:buFontTx/>
              <a:buChar char="-"/>
            </a:pPr>
            <a:r>
              <a:rPr lang="de-DE" dirty="0" smtClean="0"/>
              <a:t>Blood </a:t>
            </a:r>
            <a:r>
              <a:rPr lang="de-DE" dirty="0" err="1" smtClean="0"/>
              <a:t>hyperintense</a:t>
            </a:r>
            <a:endParaRPr lang="de-DE" dirty="0" smtClean="0"/>
          </a:p>
          <a:p>
            <a:pPr marL="457200" indent="-457200">
              <a:buFontTx/>
              <a:buChar char="-"/>
            </a:pPr>
            <a:endParaRPr lang="de-DE" dirty="0" smtClean="0"/>
          </a:p>
          <a:p>
            <a:pPr marL="457200" indent="-457200">
              <a:buFontTx/>
              <a:buChar char="-"/>
            </a:pPr>
            <a:r>
              <a:rPr lang="de-DE" dirty="0" smtClean="0"/>
              <a:t>White/</a:t>
            </a:r>
            <a:r>
              <a:rPr lang="de-DE" dirty="0" err="1" smtClean="0"/>
              <a:t>gray</a:t>
            </a:r>
            <a:r>
              <a:rPr lang="de-DE" dirty="0" smtClean="0"/>
              <a:t> matter inverse </a:t>
            </a:r>
            <a:r>
              <a:rPr lang="de-DE" dirty="0" err="1" smtClean="0"/>
              <a:t>to</a:t>
            </a:r>
            <a:r>
              <a:rPr lang="de-DE" dirty="0" smtClean="0"/>
              <a:t> T2w</a:t>
            </a:r>
          </a:p>
        </p:txBody>
      </p:sp>
      <p:sp>
        <p:nvSpPr>
          <p:cNvPr id="4" name="Titel 3"/>
          <p:cNvSpPr>
            <a:spLocks noGrp="1"/>
          </p:cNvSpPr>
          <p:nvPr>
            <p:ph type="title"/>
          </p:nvPr>
        </p:nvSpPr>
        <p:spPr/>
        <p:txBody>
          <a:bodyPr/>
          <a:lstStyle/>
          <a:p>
            <a:r>
              <a:rPr lang="de-DE" dirty="0" smtClean="0"/>
              <a:t>T1 </a:t>
            </a:r>
            <a:r>
              <a:rPr lang="de-DE" dirty="0" err="1" smtClean="0"/>
              <a:t>weighted</a:t>
            </a:r>
            <a:r>
              <a:rPr lang="de-DE" dirty="0" smtClean="0"/>
              <a:t> </a:t>
            </a:r>
            <a:r>
              <a:rPr lang="de-DE" dirty="0" err="1" smtClean="0"/>
              <a:t>image</a:t>
            </a:r>
            <a:r>
              <a:rPr lang="de-DE" dirty="0" smtClean="0"/>
              <a:t> (T1w)</a:t>
            </a:r>
            <a:endParaRPr lang="de-DE" dirty="0"/>
          </a:p>
        </p:txBody>
      </p:sp>
      <p:sp>
        <p:nvSpPr>
          <p:cNvPr id="5" name="Foliennummernplatzhalter 4"/>
          <p:cNvSpPr>
            <a:spLocks noGrp="1"/>
          </p:cNvSpPr>
          <p:nvPr>
            <p:ph type="sldNum" sz="quarter" idx="10"/>
          </p:nvPr>
        </p:nvSpPr>
        <p:spPr/>
        <p:txBody>
          <a:bodyPr/>
          <a:lstStyle/>
          <a:p>
            <a:pPr>
              <a:defRPr/>
            </a:pPr>
            <a:fld id="{2672479C-2F0C-4AFC-ACF5-FAC34769E0A0}" type="slidenum">
              <a:rPr lang="de-DE" smtClean="0"/>
              <a:pPr>
                <a:defRPr/>
              </a:pPr>
              <a:t>15</a:t>
            </a:fld>
            <a:endParaRPr lang="de-DE" dirty="0"/>
          </a:p>
        </p:txBody>
      </p:sp>
      <p:pic>
        <p:nvPicPr>
          <p:cNvPr id="6" name="Picture 5" descr="mr_ob_brm_kaf_290878_03_t1ax"/>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l="12500" t="7115" r="16196" b="3734"/>
          <a:stretch>
            <a:fillRect/>
          </a:stretch>
        </p:blipFill>
        <p:spPr>
          <a:xfrm>
            <a:off x="578560" y="1702910"/>
            <a:ext cx="3514893" cy="4320543"/>
          </a:xfrm>
          <a:noFill/>
          <a:extLst>
            <a:ext uri="{909E8E84-426E-40DD-AFC4-6F175D3DCCD1}">
              <a14:hiddenFill xmlns:a14="http://schemas.microsoft.com/office/drawing/2010/main">
                <a:solidFill>
                  <a:srgbClr val="AEC3DC"/>
                </a:solidFill>
              </a14:hiddenFill>
            </a:ext>
          </a:extLst>
        </p:spPr>
      </p:pic>
    </p:spTree>
    <p:extLst>
      <p:ext uri="{BB962C8B-B14F-4D97-AF65-F5344CB8AC3E}">
        <p14:creationId xmlns:p14="http://schemas.microsoft.com/office/powerpoint/2010/main" val="322688240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sz="half" idx="1"/>
          </p:nvPr>
        </p:nvSpPr>
        <p:spPr/>
        <p:txBody>
          <a:bodyPr/>
          <a:lstStyle/>
          <a:p>
            <a:endParaRPr lang="de-DE" dirty="0" smtClean="0"/>
          </a:p>
          <a:p>
            <a:endParaRPr lang="de-DE" dirty="0"/>
          </a:p>
          <a:p>
            <a:endParaRPr lang="de-DE" dirty="0" smtClean="0"/>
          </a:p>
          <a:p>
            <a:endParaRPr lang="de-DE" dirty="0"/>
          </a:p>
          <a:p>
            <a:endParaRPr lang="de-DE" dirty="0" smtClean="0"/>
          </a:p>
          <a:p>
            <a:endParaRPr lang="de-DE" dirty="0"/>
          </a:p>
          <a:p>
            <a:pPr algn="ctr"/>
            <a:r>
              <a:rPr lang="de-DE" sz="2400" dirty="0" smtClean="0"/>
              <a:t>T1w </a:t>
            </a:r>
            <a:r>
              <a:rPr lang="de-DE" sz="2400" dirty="0" err="1" smtClean="0"/>
              <a:t>without</a:t>
            </a:r>
            <a:r>
              <a:rPr lang="de-DE" sz="2400" dirty="0" smtClean="0"/>
              <a:t> </a:t>
            </a:r>
            <a:r>
              <a:rPr lang="de-DE" sz="2400" dirty="0" err="1" smtClean="0"/>
              <a:t>contrast</a:t>
            </a:r>
            <a:endParaRPr lang="de-DE" sz="2400" dirty="0" smtClean="0"/>
          </a:p>
        </p:txBody>
      </p:sp>
      <p:sp>
        <p:nvSpPr>
          <p:cNvPr id="3" name="Inhaltsplatzhalter 2"/>
          <p:cNvSpPr>
            <a:spLocks noGrp="1"/>
          </p:cNvSpPr>
          <p:nvPr>
            <p:ph sz="half" idx="2"/>
          </p:nvPr>
        </p:nvSpPr>
        <p:spPr/>
        <p:txBody>
          <a:bodyPr/>
          <a:lstStyle/>
          <a:p>
            <a:endParaRPr lang="de-DE" dirty="0" smtClean="0"/>
          </a:p>
          <a:p>
            <a:endParaRPr lang="de-DE" dirty="0"/>
          </a:p>
          <a:p>
            <a:endParaRPr lang="de-DE" dirty="0" smtClean="0"/>
          </a:p>
          <a:p>
            <a:endParaRPr lang="de-DE" dirty="0"/>
          </a:p>
          <a:p>
            <a:endParaRPr lang="de-DE" dirty="0" smtClean="0"/>
          </a:p>
          <a:p>
            <a:endParaRPr lang="de-DE" dirty="0"/>
          </a:p>
          <a:p>
            <a:pPr algn="ctr"/>
            <a:r>
              <a:rPr lang="de-DE" sz="2400" dirty="0" err="1" smtClean="0"/>
              <a:t>Contrast</a:t>
            </a:r>
            <a:r>
              <a:rPr lang="de-DE" sz="2400" dirty="0" smtClean="0"/>
              <a:t> </a:t>
            </a:r>
            <a:r>
              <a:rPr lang="de-DE" sz="2400" dirty="0" err="1" smtClean="0"/>
              <a:t>enhcanced</a:t>
            </a:r>
            <a:r>
              <a:rPr lang="de-DE" sz="2400" dirty="0" smtClean="0"/>
              <a:t> T1w</a:t>
            </a:r>
          </a:p>
        </p:txBody>
      </p:sp>
      <p:sp>
        <p:nvSpPr>
          <p:cNvPr id="4" name="Titel 3"/>
          <p:cNvSpPr>
            <a:spLocks noGrp="1"/>
          </p:cNvSpPr>
          <p:nvPr>
            <p:ph type="title"/>
          </p:nvPr>
        </p:nvSpPr>
        <p:spPr/>
        <p:txBody>
          <a:bodyPr/>
          <a:lstStyle/>
          <a:p>
            <a:r>
              <a:rPr lang="de-DE" dirty="0" err="1" smtClean="0"/>
              <a:t>Contrast</a:t>
            </a:r>
            <a:r>
              <a:rPr lang="de-DE" dirty="0" smtClean="0"/>
              <a:t> </a:t>
            </a:r>
            <a:r>
              <a:rPr lang="de-DE" dirty="0" err="1" smtClean="0"/>
              <a:t>enhanced</a:t>
            </a:r>
            <a:r>
              <a:rPr lang="de-DE" dirty="0" smtClean="0"/>
              <a:t> T1w</a:t>
            </a:r>
            <a:endParaRPr lang="de-DE" dirty="0"/>
          </a:p>
        </p:txBody>
      </p:sp>
      <p:sp>
        <p:nvSpPr>
          <p:cNvPr id="5" name="Foliennummernplatzhalter 4"/>
          <p:cNvSpPr>
            <a:spLocks noGrp="1"/>
          </p:cNvSpPr>
          <p:nvPr>
            <p:ph type="sldNum" sz="quarter" idx="10"/>
          </p:nvPr>
        </p:nvSpPr>
        <p:spPr/>
        <p:txBody>
          <a:bodyPr/>
          <a:lstStyle/>
          <a:p>
            <a:pPr>
              <a:defRPr/>
            </a:pPr>
            <a:fld id="{2672479C-2F0C-4AFC-ACF5-FAC34769E0A0}" type="slidenum">
              <a:rPr lang="de-DE" smtClean="0"/>
              <a:pPr>
                <a:defRPr/>
              </a:pPr>
              <a:t>16</a:t>
            </a:fld>
            <a:endParaRPr lang="de-DE" dirty="0"/>
          </a:p>
        </p:txBody>
      </p:sp>
      <p:pic>
        <p:nvPicPr>
          <p:cNvPr id="6" name="Picture 7" descr="occ_khf_190437_02_t1ax2"/>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457200" y="1692445"/>
            <a:ext cx="3757613" cy="3800024"/>
          </a:xfrm>
          <a:prstGeom prst="rect">
            <a:avLst/>
          </a:prstGeom>
          <a:noFill/>
          <a:ln>
            <a:noFill/>
          </a:ln>
          <a:effectLst/>
          <a:extLst>
            <a:ext uri="{909E8E84-426E-40DD-AFC4-6F175D3DCCD1}">
              <a14:hiddenFill xmlns:a14="http://schemas.microsoft.com/office/drawing/2010/main">
                <a:solidFill>
                  <a:srgbClr val="AEC3DC"/>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8" descr="occ_khf_190437_02_t1ax2+km"/>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5338"/>
          <a:stretch/>
        </p:blipFill>
        <p:spPr bwMode="auto">
          <a:xfrm>
            <a:off x="4367213" y="1692445"/>
            <a:ext cx="3759200" cy="3771818"/>
          </a:xfrm>
          <a:prstGeom prst="rect">
            <a:avLst/>
          </a:prstGeom>
          <a:noFill/>
          <a:ln>
            <a:noFill/>
          </a:ln>
          <a:effectLst/>
          <a:extLst>
            <a:ext uri="{909E8E84-426E-40DD-AFC4-6F175D3DCCD1}">
              <a14:hiddenFill xmlns:a14="http://schemas.microsoft.com/office/drawing/2010/main">
                <a:solidFill>
                  <a:srgbClr val="AEC3DC"/>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7608282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sz="half" idx="1"/>
          </p:nvPr>
        </p:nvSpPr>
        <p:spPr/>
        <p:txBody>
          <a:bodyPr/>
          <a:lstStyle/>
          <a:p>
            <a:endParaRPr lang="de-DE" dirty="0" smtClean="0"/>
          </a:p>
          <a:p>
            <a:endParaRPr lang="de-DE" dirty="0"/>
          </a:p>
        </p:txBody>
      </p:sp>
      <p:sp>
        <p:nvSpPr>
          <p:cNvPr id="3" name="Inhaltsplatzhalter 2"/>
          <p:cNvSpPr>
            <a:spLocks noGrp="1"/>
          </p:cNvSpPr>
          <p:nvPr>
            <p:ph sz="half" idx="2"/>
          </p:nvPr>
        </p:nvSpPr>
        <p:spPr/>
        <p:txBody>
          <a:bodyPr/>
          <a:lstStyle/>
          <a:p>
            <a:pPr marL="457200" indent="-457200">
              <a:buFontTx/>
              <a:buChar char="-"/>
            </a:pPr>
            <a:r>
              <a:rPr lang="de-DE" dirty="0" smtClean="0"/>
              <a:t>T2w </a:t>
            </a:r>
            <a:r>
              <a:rPr lang="de-DE" dirty="0" err="1" smtClean="0"/>
              <a:t>image</a:t>
            </a:r>
            <a:endParaRPr lang="de-DE" dirty="0" smtClean="0"/>
          </a:p>
          <a:p>
            <a:pPr marL="457200" indent="-457200">
              <a:buFontTx/>
              <a:buChar char="-"/>
            </a:pPr>
            <a:endParaRPr lang="de-DE" dirty="0"/>
          </a:p>
          <a:p>
            <a:pPr marL="457200" indent="-457200">
              <a:buFontTx/>
              <a:buChar char="-"/>
            </a:pPr>
            <a:r>
              <a:rPr lang="de-DE" dirty="0" smtClean="0"/>
              <a:t>Suppression </a:t>
            </a:r>
            <a:r>
              <a:rPr lang="de-DE" dirty="0" err="1" smtClean="0"/>
              <a:t>of</a:t>
            </a:r>
            <a:r>
              <a:rPr lang="de-DE" dirty="0" smtClean="0"/>
              <a:t> CSF</a:t>
            </a:r>
          </a:p>
          <a:p>
            <a:pPr marL="457200" indent="-457200">
              <a:buFontTx/>
              <a:buChar char="-"/>
            </a:pPr>
            <a:endParaRPr lang="de-DE" dirty="0"/>
          </a:p>
          <a:p>
            <a:pPr marL="457200" indent="-457200">
              <a:buFontTx/>
              <a:buChar char="-"/>
            </a:pPr>
            <a:r>
              <a:rPr lang="de-DE" dirty="0" smtClean="0"/>
              <a:t>Superior </a:t>
            </a:r>
            <a:r>
              <a:rPr lang="de-DE" dirty="0" err="1" smtClean="0"/>
              <a:t>tissue</a:t>
            </a:r>
            <a:r>
              <a:rPr lang="de-DE" dirty="0" smtClean="0"/>
              <a:t> T2  </a:t>
            </a:r>
            <a:r>
              <a:rPr lang="de-DE" dirty="0" err="1" smtClean="0"/>
              <a:t>lesion</a:t>
            </a:r>
            <a:r>
              <a:rPr lang="de-DE" dirty="0" smtClean="0"/>
              <a:t> </a:t>
            </a:r>
            <a:r>
              <a:rPr lang="de-DE" dirty="0" err="1" smtClean="0"/>
              <a:t>detectability</a:t>
            </a:r>
            <a:endParaRPr lang="de-DE" dirty="0"/>
          </a:p>
        </p:txBody>
      </p:sp>
      <p:sp>
        <p:nvSpPr>
          <p:cNvPr id="4" name="Titel 3"/>
          <p:cNvSpPr>
            <a:spLocks noGrp="1"/>
          </p:cNvSpPr>
          <p:nvPr>
            <p:ph type="title"/>
          </p:nvPr>
        </p:nvSpPr>
        <p:spPr/>
        <p:txBody>
          <a:bodyPr/>
          <a:lstStyle/>
          <a:p>
            <a:r>
              <a:rPr lang="de-DE" dirty="0" smtClean="0"/>
              <a:t>Fluid </a:t>
            </a:r>
            <a:r>
              <a:rPr lang="de-DE" dirty="0" err="1" smtClean="0"/>
              <a:t>attenuated</a:t>
            </a:r>
            <a:r>
              <a:rPr lang="de-DE" dirty="0" smtClean="0"/>
              <a:t> </a:t>
            </a:r>
            <a:r>
              <a:rPr lang="de-DE" dirty="0" err="1" smtClean="0"/>
              <a:t>inversion</a:t>
            </a:r>
            <a:r>
              <a:rPr lang="de-DE" dirty="0" smtClean="0"/>
              <a:t> </a:t>
            </a:r>
            <a:r>
              <a:rPr lang="de-DE" dirty="0" err="1" smtClean="0"/>
              <a:t>recovery</a:t>
            </a:r>
            <a:r>
              <a:rPr lang="de-DE" dirty="0" smtClean="0"/>
              <a:t> (FLAIR)</a:t>
            </a:r>
            <a:endParaRPr lang="de-DE" dirty="0"/>
          </a:p>
        </p:txBody>
      </p:sp>
      <p:sp>
        <p:nvSpPr>
          <p:cNvPr id="5" name="Foliennummernplatzhalter 4"/>
          <p:cNvSpPr>
            <a:spLocks noGrp="1"/>
          </p:cNvSpPr>
          <p:nvPr>
            <p:ph type="sldNum" sz="quarter" idx="10"/>
          </p:nvPr>
        </p:nvSpPr>
        <p:spPr/>
        <p:txBody>
          <a:bodyPr/>
          <a:lstStyle/>
          <a:p>
            <a:pPr>
              <a:defRPr/>
            </a:pPr>
            <a:fld id="{2672479C-2F0C-4AFC-ACF5-FAC34769E0A0}" type="slidenum">
              <a:rPr lang="de-DE" smtClean="0"/>
              <a:pPr>
                <a:defRPr/>
              </a:pPr>
              <a:t>17</a:t>
            </a:fld>
            <a:endParaRPr lang="de-DE" dirty="0"/>
          </a:p>
        </p:txBody>
      </p:sp>
      <p:pic>
        <p:nvPicPr>
          <p:cNvPr id="9" name="Picture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0213" y="1600200"/>
            <a:ext cx="3758932" cy="4516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327396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sz="half" idx="1"/>
          </p:nvPr>
        </p:nvSpPr>
        <p:spPr/>
        <p:txBody>
          <a:bodyPr/>
          <a:lstStyle/>
          <a:p>
            <a:endParaRPr lang="de-DE" dirty="0"/>
          </a:p>
        </p:txBody>
      </p:sp>
      <p:sp>
        <p:nvSpPr>
          <p:cNvPr id="3" name="Inhaltsplatzhalter 2"/>
          <p:cNvSpPr>
            <a:spLocks noGrp="1"/>
          </p:cNvSpPr>
          <p:nvPr>
            <p:ph sz="half" idx="2"/>
          </p:nvPr>
        </p:nvSpPr>
        <p:spPr/>
        <p:txBody>
          <a:bodyPr/>
          <a:lstStyle/>
          <a:p>
            <a:endParaRPr lang="de-DE" dirty="0"/>
          </a:p>
        </p:txBody>
      </p:sp>
      <p:sp>
        <p:nvSpPr>
          <p:cNvPr id="4" name="Titel 3"/>
          <p:cNvSpPr>
            <a:spLocks noGrp="1"/>
          </p:cNvSpPr>
          <p:nvPr>
            <p:ph type="title"/>
          </p:nvPr>
        </p:nvSpPr>
        <p:spPr/>
        <p:txBody>
          <a:bodyPr/>
          <a:lstStyle/>
          <a:p>
            <a:r>
              <a:rPr lang="de-DE" dirty="0"/>
              <a:t>Fluid </a:t>
            </a:r>
            <a:r>
              <a:rPr lang="de-DE" dirty="0" err="1"/>
              <a:t>attenuated</a:t>
            </a:r>
            <a:r>
              <a:rPr lang="de-DE" dirty="0"/>
              <a:t> </a:t>
            </a:r>
            <a:r>
              <a:rPr lang="de-DE" dirty="0" err="1"/>
              <a:t>inversion</a:t>
            </a:r>
            <a:r>
              <a:rPr lang="de-DE" dirty="0"/>
              <a:t> </a:t>
            </a:r>
            <a:r>
              <a:rPr lang="de-DE" dirty="0" err="1"/>
              <a:t>recovery</a:t>
            </a:r>
            <a:r>
              <a:rPr lang="de-DE" dirty="0"/>
              <a:t> (FLAIR)</a:t>
            </a:r>
          </a:p>
        </p:txBody>
      </p:sp>
      <p:sp>
        <p:nvSpPr>
          <p:cNvPr id="5" name="Foliennummernplatzhalter 4"/>
          <p:cNvSpPr>
            <a:spLocks noGrp="1"/>
          </p:cNvSpPr>
          <p:nvPr>
            <p:ph type="sldNum" sz="quarter" idx="10"/>
          </p:nvPr>
        </p:nvSpPr>
        <p:spPr/>
        <p:txBody>
          <a:bodyPr/>
          <a:lstStyle/>
          <a:p>
            <a:pPr>
              <a:defRPr/>
            </a:pPr>
            <a:fld id="{2672479C-2F0C-4AFC-ACF5-FAC34769E0A0}" type="slidenum">
              <a:rPr lang="de-DE" smtClean="0"/>
              <a:pPr>
                <a:defRPr/>
              </a:pPr>
              <a:t>18</a:t>
            </a:fld>
            <a:endParaRPr lang="de-DE" dirty="0"/>
          </a:p>
        </p:txBody>
      </p:sp>
      <p:pic>
        <p:nvPicPr>
          <p:cNvPr id="6" name="Picture 3" descr="ob_hsf_1980884_05_t2ax_monroi"/>
          <p:cNvPicPr>
            <a:picLocks noChangeAspect="1" noChangeArrowheads="1"/>
          </p:cNvPicPr>
          <p:nvPr/>
        </p:nvPicPr>
        <p:blipFill>
          <a:blip r:embed="rId2" cstate="print">
            <a:lum bright="12000" contrast="30000"/>
            <a:extLst>
              <a:ext uri="{28A0092B-C50C-407E-A947-70E740481C1C}">
                <a14:useLocalDpi xmlns:a14="http://schemas.microsoft.com/office/drawing/2010/main" val="0"/>
              </a:ext>
            </a:extLst>
          </a:blip>
          <a:srcRect l="14505" t="3616" r="14151" b="3656"/>
          <a:stretch>
            <a:fillRect/>
          </a:stretch>
        </p:blipFill>
        <p:spPr bwMode="auto">
          <a:xfrm>
            <a:off x="457200" y="1600200"/>
            <a:ext cx="3502550" cy="4553178"/>
          </a:xfrm>
          <a:prstGeom prst="rect">
            <a:avLst/>
          </a:prstGeom>
          <a:noFill/>
          <a:ln>
            <a:noFill/>
          </a:ln>
          <a:effectLst/>
          <a:extLst>
            <a:ext uri="{909E8E84-426E-40DD-AFC4-6F175D3DCCD1}">
              <a14:hiddenFill xmlns:a14="http://schemas.microsoft.com/office/drawing/2010/main">
                <a:solidFill>
                  <a:srgbClr val="AEC3DC"/>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4" descr="ob_hsf_1980884_05_flairax_monroi"/>
          <p:cNvPicPr>
            <a:picLocks noChangeAspect="1" noChangeArrowheads="1"/>
          </p:cNvPicPr>
          <p:nvPr/>
        </p:nvPicPr>
        <p:blipFill>
          <a:blip r:embed="rId3" cstate="print">
            <a:extLst>
              <a:ext uri="{28A0092B-C50C-407E-A947-70E740481C1C}">
                <a14:useLocalDpi xmlns:a14="http://schemas.microsoft.com/office/drawing/2010/main" val="0"/>
              </a:ext>
            </a:extLst>
          </a:blip>
          <a:srcRect l="14151" t="3616" r="12737" b="3656"/>
          <a:stretch>
            <a:fillRect/>
          </a:stretch>
        </p:blipFill>
        <p:spPr bwMode="auto">
          <a:xfrm>
            <a:off x="4367213" y="1582738"/>
            <a:ext cx="3584091" cy="4546347"/>
          </a:xfrm>
          <a:prstGeom prst="rect">
            <a:avLst/>
          </a:prstGeom>
          <a:noFill/>
          <a:ln>
            <a:noFill/>
          </a:ln>
          <a:effectLst/>
          <a:extLst>
            <a:ext uri="{909E8E84-426E-40DD-AFC4-6F175D3DCCD1}">
              <a14:hiddenFill xmlns:a14="http://schemas.microsoft.com/office/drawing/2010/main">
                <a:solidFill>
                  <a:srgbClr val="AEC3DC"/>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3256590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2"/>
          </p:nvPr>
        </p:nvSpPr>
        <p:spPr/>
        <p:txBody>
          <a:bodyPr/>
          <a:lstStyle/>
          <a:p>
            <a:pPr marL="457200" indent="-457200">
              <a:buFontTx/>
              <a:buChar char="-"/>
            </a:pPr>
            <a:r>
              <a:rPr lang="de-DE" dirty="0" err="1" smtClean="0"/>
              <a:t>Susceptibility</a:t>
            </a:r>
            <a:r>
              <a:rPr lang="de-DE" dirty="0" smtClean="0"/>
              <a:t> </a:t>
            </a:r>
            <a:r>
              <a:rPr lang="de-DE" dirty="0" err="1" smtClean="0"/>
              <a:t>artifact</a:t>
            </a:r>
            <a:r>
              <a:rPr lang="de-DE" dirty="0" smtClean="0"/>
              <a:t> </a:t>
            </a:r>
            <a:r>
              <a:rPr lang="de-DE" dirty="0" err="1" smtClean="0"/>
              <a:t>weighted</a:t>
            </a:r>
            <a:r>
              <a:rPr lang="de-DE" dirty="0" smtClean="0"/>
              <a:t/>
            </a:r>
            <a:br>
              <a:rPr lang="de-DE" dirty="0" smtClean="0"/>
            </a:br>
            <a:r>
              <a:rPr lang="de-DE" dirty="0" smtClean="0"/>
              <a:t>(</a:t>
            </a:r>
            <a:r>
              <a:rPr lang="de-DE" dirty="0" err="1" smtClean="0"/>
              <a:t>paramagnetic</a:t>
            </a:r>
            <a:r>
              <a:rPr lang="de-DE" dirty="0" smtClean="0"/>
              <a:t>)</a:t>
            </a:r>
          </a:p>
          <a:p>
            <a:pPr marL="457200" indent="-457200">
              <a:buFontTx/>
              <a:buChar char="-"/>
            </a:pPr>
            <a:r>
              <a:rPr lang="de-DE" dirty="0" smtClean="0"/>
              <a:t>Blood: </a:t>
            </a:r>
            <a:r>
              <a:rPr lang="de-DE" dirty="0" err="1" smtClean="0"/>
              <a:t>Oxy</a:t>
            </a:r>
            <a:r>
              <a:rPr lang="de-DE" dirty="0" smtClean="0"/>
              <a:t>-Hb, </a:t>
            </a:r>
            <a:r>
              <a:rPr lang="de-DE" dirty="0" err="1" smtClean="0"/>
              <a:t>Deoxy</a:t>
            </a:r>
            <a:r>
              <a:rPr lang="de-DE" dirty="0" smtClean="0"/>
              <a:t>-Hb, Met-Hb, </a:t>
            </a:r>
            <a:r>
              <a:rPr lang="de-DE" dirty="0" err="1" smtClean="0"/>
              <a:t>Hemosiderine</a:t>
            </a:r>
            <a:endParaRPr lang="de-DE" dirty="0" smtClean="0"/>
          </a:p>
          <a:p>
            <a:pPr marL="457200" indent="-457200">
              <a:buFontTx/>
              <a:buChar char="-"/>
            </a:pPr>
            <a:r>
              <a:rPr lang="de-DE" dirty="0" err="1" smtClean="0"/>
              <a:t>HYPOintense</a:t>
            </a:r>
            <a:endParaRPr lang="de-DE" dirty="0" smtClean="0"/>
          </a:p>
          <a:p>
            <a:pPr marL="457200" indent="-457200">
              <a:buFontTx/>
              <a:buChar char="-"/>
            </a:pPr>
            <a:endParaRPr lang="de-DE" dirty="0" smtClean="0"/>
          </a:p>
          <a:p>
            <a:pPr marL="457200" indent="-457200">
              <a:buFontTx/>
              <a:buChar char="-"/>
            </a:pPr>
            <a:endParaRPr lang="de-DE" dirty="0" smtClean="0"/>
          </a:p>
        </p:txBody>
      </p:sp>
      <p:sp>
        <p:nvSpPr>
          <p:cNvPr id="4" name="Titel 3"/>
          <p:cNvSpPr>
            <a:spLocks noGrp="1"/>
          </p:cNvSpPr>
          <p:nvPr>
            <p:ph type="title"/>
          </p:nvPr>
        </p:nvSpPr>
        <p:spPr/>
        <p:txBody>
          <a:bodyPr/>
          <a:lstStyle/>
          <a:p>
            <a:r>
              <a:rPr lang="de-DE" dirty="0" smtClean="0"/>
              <a:t>T2 * </a:t>
            </a:r>
            <a:r>
              <a:rPr lang="de-DE" dirty="0" err="1" smtClean="0"/>
              <a:t>weighted</a:t>
            </a:r>
            <a:r>
              <a:rPr lang="de-DE" dirty="0" smtClean="0"/>
              <a:t> </a:t>
            </a:r>
            <a:r>
              <a:rPr lang="de-DE" dirty="0" err="1" smtClean="0"/>
              <a:t>image</a:t>
            </a:r>
            <a:endParaRPr lang="de-DE" dirty="0"/>
          </a:p>
        </p:txBody>
      </p:sp>
      <p:sp>
        <p:nvSpPr>
          <p:cNvPr id="5" name="Foliennummernplatzhalter 4"/>
          <p:cNvSpPr>
            <a:spLocks noGrp="1"/>
          </p:cNvSpPr>
          <p:nvPr>
            <p:ph type="sldNum" sz="quarter" idx="10"/>
          </p:nvPr>
        </p:nvSpPr>
        <p:spPr/>
        <p:txBody>
          <a:bodyPr/>
          <a:lstStyle/>
          <a:p>
            <a:pPr>
              <a:defRPr/>
            </a:pPr>
            <a:fld id="{2672479C-2F0C-4AFC-ACF5-FAC34769E0A0}" type="slidenum">
              <a:rPr lang="de-DE" smtClean="0"/>
              <a:pPr>
                <a:defRPr/>
              </a:pPr>
              <a:t>19</a:t>
            </a:fld>
            <a:endParaRPr lang="de-DE" dirty="0"/>
          </a:p>
        </p:txBody>
      </p:sp>
      <p:pic>
        <p:nvPicPr>
          <p:cNvPr id="6" name="Picture 6"/>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457200" y="1644207"/>
            <a:ext cx="3757613" cy="44379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431461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ußzeilenplatzhalter 4"/>
          <p:cNvSpPr>
            <a:spLocks noGrp="1"/>
          </p:cNvSpPr>
          <p:nvPr>
            <p:ph type="ftr" sz="quarter" idx="10"/>
          </p:nvPr>
        </p:nvSpPr>
        <p:spPr/>
        <p:txBody>
          <a:bodyPr/>
          <a:lstStyle/>
          <a:p>
            <a:r>
              <a:rPr lang="de-DE" altLang="de-DE"/>
              <a:t>	</a:t>
            </a:r>
            <a:fld id="{A0E1A65E-6B2A-463F-9CB1-10D3F71B25C8}" type="slidenum">
              <a:rPr lang="de-DE" altLang="de-DE" sz="1200" b="1">
                <a:solidFill>
                  <a:srgbClr val="000000"/>
                </a:solidFill>
              </a:rPr>
              <a:pPr/>
              <a:t>20</a:t>
            </a:fld>
            <a:endParaRPr lang="de-DE" altLang="de-DE" sz="1200" b="1">
              <a:solidFill>
                <a:srgbClr val="000000"/>
              </a:solidFill>
            </a:endParaRPr>
          </a:p>
        </p:txBody>
      </p:sp>
      <p:sp>
        <p:nvSpPr>
          <p:cNvPr id="197634" name="Rectangle 2"/>
          <p:cNvSpPr>
            <a:spLocks noGrp="1" noChangeArrowheads="1"/>
          </p:cNvSpPr>
          <p:nvPr>
            <p:ph type="title"/>
          </p:nvPr>
        </p:nvSpPr>
        <p:spPr/>
        <p:txBody>
          <a:bodyPr/>
          <a:lstStyle/>
          <a:p>
            <a:r>
              <a:rPr lang="de-DE" altLang="de-DE"/>
              <a:t>Quiz: Basic sequences</a:t>
            </a:r>
          </a:p>
        </p:txBody>
      </p:sp>
      <p:pic>
        <p:nvPicPr>
          <p:cNvPr id="197636" name="Picture 4"/>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l="33038" t="13315" r="33459" b="1199"/>
          <a:stretch>
            <a:fillRect/>
          </a:stretch>
        </p:blipFill>
        <p:spPr>
          <a:xfrm>
            <a:off x="9525" y="4087813"/>
            <a:ext cx="1585913" cy="1809750"/>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pic>
      <p:pic>
        <p:nvPicPr>
          <p:cNvPr id="197638" name="Picture 6"/>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l="34248" t="13315" r="33832"/>
          <a:stretch>
            <a:fillRect/>
          </a:stretch>
        </p:blipFill>
        <p:spPr>
          <a:xfrm>
            <a:off x="3424238" y="4087813"/>
            <a:ext cx="1490662" cy="1809750"/>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pic>
      <p:pic>
        <p:nvPicPr>
          <p:cNvPr id="197642" name="Picture 10"/>
          <p:cNvPicPr>
            <a:picLocks noChangeAspect="1" noChangeArrowheads="1"/>
          </p:cNvPicPr>
          <p:nvPr/>
        </p:nvPicPr>
        <p:blipFill>
          <a:blip r:embed="rId4" cstate="print">
            <a:extLst>
              <a:ext uri="{28A0092B-C50C-407E-A947-70E740481C1C}">
                <a14:useLocalDpi xmlns:a14="http://schemas.microsoft.com/office/drawing/2010/main" val="0"/>
              </a:ext>
            </a:extLst>
          </a:blip>
          <a:srcRect l="27055" r="27591"/>
          <a:stretch>
            <a:fillRect/>
          </a:stretch>
        </p:blipFill>
        <p:spPr bwMode="auto">
          <a:xfrm>
            <a:off x="1589088" y="4087813"/>
            <a:ext cx="1835150" cy="1809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7645" name="Picture 13"/>
          <p:cNvPicPr>
            <a:picLocks noChangeAspect="1" noChangeArrowheads="1"/>
          </p:cNvPicPr>
          <p:nvPr/>
        </p:nvPicPr>
        <p:blipFill>
          <a:blip r:embed="rId5" cstate="print">
            <a:extLst>
              <a:ext uri="{28A0092B-C50C-407E-A947-70E740481C1C}">
                <a14:useLocalDpi xmlns:a14="http://schemas.microsoft.com/office/drawing/2010/main" val="0"/>
              </a:ext>
            </a:extLst>
          </a:blip>
          <a:srcRect l="27351" r="27820"/>
          <a:stretch>
            <a:fillRect/>
          </a:stretch>
        </p:blipFill>
        <p:spPr bwMode="auto">
          <a:xfrm>
            <a:off x="3860800" y="1239838"/>
            <a:ext cx="1982788" cy="197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7646" name="Picture 14"/>
          <p:cNvPicPr>
            <a:picLocks noChangeAspect="1" noChangeArrowheads="1"/>
          </p:cNvPicPr>
          <p:nvPr/>
        </p:nvPicPr>
        <p:blipFill>
          <a:blip r:embed="rId6">
            <a:extLst>
              <a:ext uri="{28A0092B-C50C-407E-A947-70E740481C1C}">
                <a14:useLocalDpi xmlns:a14="http://schemas.microsoft.com/office/drawing/2010/main" val="0"/>
              </a:ext>
            </a:extLst>
          </a:blip>
          <a:srcRect l="41917" t="2170" r="40047" b="51863"/>
          <a:stretch>
            <a:fillRect/>
          </a:stretch>
        </p:blipFill>
        <p:spPr bwMode="auto">
          <a:xfrm>
            <a:off x="2090738" y="1239838"/>
            <a:ext cx="1731962" cy="197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7647" name="Picture 15"/>
          <p:cNvPicPr>
            <a:picLocks noChangeAspect="1" noChangeArrowheads="1"/>
          </p:cNvPicPr>
          <p:nvPr/>
        </p:nvPicPr>
        <p:blipFill>
          <a:blip r:embed="rId7" cstate="print">
            <a:extLst>
              <a:ext uri="{28A0092B-C50C-407E-A947-70E740481C1C}">
                <a14:useLocalDpi xmlns:a14="http://schemas.microsoft.com/office/drawing/2010/main" val="0"/>
              </a:ext>
            </a:extLst>
          </a:blip>
          <a:srcRect l="34074" t="8347" r="34213" b="5130"/>
          <a:stretch>
            <a:fillRect/>
          </a:stretch>
        </p:blipFill>
        <p:spPr bwMode="auto">
          <a:xfrm>
            <a:off x="430213" y="1239838"/>
            <a:ext cx="1620837" cy="197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7648" name="Picture 16"/>
          <p:cNvPicPr>
            <a:picLocks noChangeAspect="1" noChangeArrowheads="1"/>
          </p:cNvPicPr>
          <p:nvPr/>
        </p:nvPicPr>
        <p:blipFill>
          <a:blip r:embed="rId8" cstate="print">
            <a:extLst>
              <a:ext uri="{28A0092B-C50C-407E-A947-70E740481C1C}">
                <a14:useLocalDpi xmlns:a14="http://schemas.microsoft.com/office/drawing/2010/main" val="0"/>
              </a:ext>
            </a:extLst>
          </a:blip>
          <a:srcRect l="29521" r="29794"/>
          <a:stretch>
            <a:fillRect/>
          </a:stretch>
        </p:blipFill>
        <p:spPr bwMode="auto">
          <a:xfrm>
            <a:off x="5911850" y="1239838"/>
            <a:ext cx="1800225" cy="197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7649" name="Picture 17"/>
          <p:cNvPicPr>
            <a:picLocks noChangeAspect="1" noChangeArrowheads="1"/>
          </p:cNvPicPr>
          <p:nvPr/>
        </p:nvPicPr>
        <p:blipFill>
          <a:blip r:embed="rId9">
            <a:extLst>
              <a:ext uri="{28A0092B-C50C-407E-A947-70E740481C1C}">
                <a14:useLocalDpi xmlns:a14="http://schemas.microsoft.com/office/drawing/2010/main" val="0"/>
              </a:ext>
            </a:extLst>
          </a:blip>
          <a:srcRect l="36638" t="16895" r="37212" b="10338"/>
          <a:stretch>
            <a:fillRect/>
          </a:stretch>
        </p:blipFill>
        <p:spPr bwMode="auto">
          <a:xfrm>
            <a:off x="6629400" y="3706813"/>
            <a:ext cx="1590675" cy="1979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7650" name="Picture 18"/>
          <p:cNvPicPr>
            <a:picLocks noChangeAspect="1" noChangeArrowheads="1"/>
          </p:cNvPicPr>
          <p:nvPr/>
        </p:nvPicPr>
        <p:blipFill>
          <a:blip r:embed="rId10">
            <a:extLst>
              <a:ext uri="{28A0092B-C50C-407E-A947-70E740481C1C}">
                <a14:useLocalDpi xmlns:a14="http://schemas.microsoft.com/office/drawing/2010/main" val="0"/>
              </a:ext>
            </a:extLst>
          </a:blip>
          <a:srcRect l="36420" t="16895" r="36810" b="10338"/>
          <a:stretch>
            <a:fillRect/>
          </a:stretch>
        </p:blipFill>
        <p:spPr bwMode="auto">
          <a:xfrm>
            <a:off x="5000625" y="3706813"/>
            <a:ext cx="1628775" cy="1979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7651" name="Text Box 19"/>
          <p:cNvSpPr txBox="1">
            <a:spLocks noChangeArrowheads="1"/>
          </p:cNvSpPr>
          <p:nvPr/>
        </p:nvSpPr>
        <p:spPr bwMode="auto">
          <a:xfrm>
            <a:off x="647700" y="3243263"/>
            <a:ext cx="1946275" cy="85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de-DE" altLang="de-DE"/>
              <a:t>T1, T2, T2*, PD</a:t>
            </a:r>
          </a:p>
          <a:p>
            <a:r>
              <a:rPr lang="de-DE" altLang="de-DE"/>
              <a:t>fs, IR, CE </a:t>
            </a:r>
          </a:p>
        </p:txBody>
      </p:sp>
      <p:sp>
        <p:nvSpPr>
          <p:cNvPr id="197652" name="Text Box 20"/>
          <p:cNvSpPr txBox="1">
            <a:spLocks noChangeArrowheads="1"/>
          </p:cNvSpPr>
          <p:nvPr/>
        </p:nvSpPr>
        <p:spPr bwMode="auto">
          <a:xfrm>
            <a:off x="2516188" y="3194050"/>
            <a:ext cx="536575" cy="85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de-DE" altLang="de-DE" sz="5000">
                <a:solidFill>
                  <a:srgbClr val="CC0000"/>
                </a:solidFill>
              </a:rPr>
              <a:t>?</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ußzeilenplatzhalter 4"/>
          <p:cNvSpPr>
            <a:spLocks noGrp="1"/>
          </p:cNvSpPr>
          <p:nvPr>
            <p:ph type="ftr" sz="quarter" idx="10"/>
          </p:nvPr>
        </p:nvSpPr>
        <p:spPr/>
        <p:txBody>
          <a:bodyPr/>
          <a:lstStyle/>
          <a:p>
            <a:r>
              <a:rPr lang="de-DE" altLang="de-DE"/>
              <a:t>	</a:t>
            </a:r>
            <a:fld id="{74BD600C-29C0-4B4B-A538-7D7D93931A45}" type="slidenum">
              <a:rPr lang="de-DE" altLang="de-DE" sz="1200" b="1">
                <a:solidFill>
                  <a:srgbClr val="000000"/>
                </a:solidFill>
              </a:rPr>
              <a:pPr/>
              <a:t>21</a:t>
            </a:fld>
            <a:endParaRPr lang="de-DE" altLang="de-DE" sz="1200" b="1">
              <a:solidFill>
                <a:srgbClr val="000000"/>
              </a:solidFill>
            </a:endParaRPr>
          </a:p>
        </p:txBody>
      </p:sp>
      <p:sp>
        <p:nvSpPr>
          <p:cNvPr id="202754" name="Rectangle 2"/>
          <p:cNvSpPr>
            <a:spLocks noGrp="1" noChangeArrowheads="1"/>
          </p:cNvSpPr>
          <p:nvPr>
            <p:ph type="title"/>
          </p:nvPr>
        </p:nvSpPr>
        <p:spPr/>
        <p:txBody>
          <a:bodyPr/>
          <a:lstStyle/>
          <a:p>
            <a:r>
              <a:rPr lang="de-DE" altLang="de-DE"/>
              <a:t>Quiz: Basic sequences</a:t>
            </a:r>
          </a:p>
        </p:txBody>
      </p:sp>
      <p:pic>
        <p:nvPicPr>
          <p:cNvPr id="202755" name="Picture 3"/>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l="33038" t="13315" r="33459" b="1199"/>
          <a:stretch>
            <a:fillRect/>
          </a:stretch>
        </p:blipFill>
        <p:spPr>
          <a:xfrm>
            <a:off x="9525" y="4087813"/>
            <a:ext cx="1585913" cy="1809750"/>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pic>
      <p:pic>
        <p:nvPicPr>
          <p:cNvPr id="202756" name="Picture 4"/>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l="34248" t="13315" r="33832"/>
          <a:stretch>
            <a:fillRect/>
          </a:stretch>
        </p:blipFill>
        <p:spPr>
          <a:xfrm>
            <a:off x="3424238" y="4087813"/>
            <a:ext cx="1490662" cy="1809750"/>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pic>
      <p:pic>
        <p:nvPicPr>
          <p:cNvPr id="202757"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l="27055" r="27591"/>
          <a:stretch>
            <a:fillRect/>
          </a:stretch>
        </p:blipFill>
        <p:spPr bwMode="auto">
          <a:xfrm>
            <a:off x="1589088" y="4087813"/>
            <a:ext cx="1835150" cy="1809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2758"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l="27351" r="27820"/>
          <a:stretch>
            <a:fillRect/>
          </a:stretch>
        </p:blipFill>
        <p:spPr bwMode="auto">
          <a:xfrm>
            <a:off x="3860800" y="1239838"/>
            <a:ext cx="1982788" cy="197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2759" name="Picture 7"/>
          <p:cNvPicPr>
            <a:picLocks noChangeAspect="1" noChangeArrowheads="1"/>
          </p:cNvPicPr>
          <p:nvPr/>
        </p:nvPicPr>
        <p:blipFill>
          <a:blip r:embed="rId6">
            <a:extLst>
              <a:ext uri="{28A0092B-C50C-407E-A947-70E740481C1C}">
                <a14:useLocalDpi xmlns:a14="http://schemas.microsoft.com/office/drawing/2010/main" val="0"/>
              </a:ext>
            </a:extLst>
          </a:blip>
          <a:srcRect l="41917" t="2170" r="40047" b="51863"/>
          <a:stretch>
            <a:fillRect/>
          </a:stretch>
        </p:blipFill>
        <p:spPr bwMode="auto">
          <a:xfrm>
            <a:off x="2090738" y="1239838"/>
            <a:ext cx="1731962" cy="197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2760" name="Picture 8"/>
          <p:cNvPicPr>
            <a:picLocks noChangeAspect="1" noChangeArrowheads="1"/>
          </p:cNvPicPr>
          <p:nvPr/>
        </p:nvPicPr>
        <p:blipFill>
          <a:blip r:embed="rId7" cstate="print">
            <a:extLst>
              <a:ext uri="{28A0092B-C50C-407E-A947-70E740481C1C}">
                <a14:useLocalDpi xmlns:a14="http://schemas.microsoft.com/office/drawing/2010/main" val="0"/>
              </a:ext>
            </a:extLst>
          </a:blip>
          <a:srcRect l="34074" t="8347" r="34213" b="5130"/>
          <a:stretch>
            <a:fillRect/>
          </a:stretch>
        </p:blipFill>
        <p:spPr bwMode="auto">
          <a:xfrm>
            <a:off x="430213" y="1239838"/>
            <a:ext cx="1620837" cy="197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2761" name="Picture 9"/>
          <p:cNvPicPr>
            <a:picLocks noChangeAspect="1" noChangeArrowheads="1"/>
          </p:cNvPicPr>
          <p:nvPr/>
        </p:nvPicPr>
        <p:blipFill>
          <a:blip r:embed="rId8" cstate="print">
            <a:extLst>
              <a:ext uri="{28A0092B-C50C-407E-A947-70E740481C1C}">
                <a14:useLocalDpi xmlns:a14="http://schemas.microsoft.com/office/drawing/2010/main" val="0"/>
              </a:ext>
            </a:extLst>
          </a:blip>
          <a:srcRect l="29521" r="29794"/>
          <a:stretch>
            <a:fillRect/>
          </a:stretch>
        </p:blipFill>
        <p:spPr bwMode="auto">
          <a:xfrm>
            <a:off x="5911850" y="1239838"/>
            <a:ext cx="1800225" cy="197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2762" name="Picture 10"/>
          <p:cNvPicPr>
            <a:picLocks noChangeAspect="1" noChangeArrowheads="1"/>
          </p:cNvPicPr>
          <p:nvPr/>
        </p:nvPicPr>
        <p:blipFill>
          <a:blip r:embed="rId9">
            <a:extLst>
              <a:ext uri="{28A0092B-C50C-407E-A947-70E740481C1C}">
                <a14:useLocalDpi xmlns:a14="http://schemas.microsoft.com/office/drawing/2010/main" val="0"/>
              </a:ext>
            </a:extLst>
          </a:blip>
          <a:srcRect l="36638" t="16895" r="37212" b="10338"/>
          <a:stretch>
            <a:fillRect/>
          </a:stretch>
        </p:blipFill>
        <p:spPr bwMode="auto">
          <a:xfrm>
            <a:off x="6629400" y="3706813"/>
            <a:ext cx="1590675" cy="1979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2763" name="Picture 11"/>
          <p:cNvPicPr>
            <a:picLocks noChangeAspect="1" noChangeArrowheads="1"/>
          </p:cNvPicPr>
          <p:nvPr/>
        </p:nvPicPr>
        <p:blipFill>
          <a:blip r:embed="rId10">
            <a:extLst>
              <a:ext uri="{28A0092B-C50C-407E-A947-70E740481C1C}">
                <a14:useLocalDpi xmlns:a14="http://schemas.microsoft.com/office/drawing/2010/main" val="0"/>
              </a:ext>
            </a:extLst>
          </a:blip>
          <a:srcRect l="36420" t="16895" r="36810" b="10338"/>
          <a:stretch>
            <a:fillRect/>
          </a:stretch>
        </p:blipFill>
        <p:spPr bwMode="auto">
          <a:xfrm>
            <a:off x="5000625" y="3706813"/>
            <a:ext cx="1628775" cy="1979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2764" name="Text Box 12"/>
          <p:cNvSpPr txBox="1">
            <a:spLocks noChangeArrowheads="1"/>
          </p:cNvSpPr>
          <p:nvPr/>
        </p:nvSpPr>
        <p:spPr bwMode="auto">
          <a:xfrm>
            <a:off x="588963" y="3149600"/>
            <a:ext cx="11858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de-DE" altLang="de-DE"/>
              <a:t>fs-FLAIR</a:t>
            </a:r>
          </a:p>
        </p:txBody>
      </p:sp>
      <p:sp>
        <p:nvSpPr>
          <p:cNvPr id="202765" name="Text Box 13"/>
          <p:cNvSpPr txBox="1">
            <a:spLocks noChangeArrowheads="1"/>
          </p:cNvSpPr>
          <p:nvPr/>
        </p:nvSpPr>
        <p:spPr bwMode="auto">
          <a:xfrm>
            <a:off x="2338388" y="3146425"/>
            <a:ext cx="1144587"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de-DE" altLang="de-DE"/>
              <a:t>T2-STIR</a:t>
            </a:r>
          </a:p>
          <a:p>
            <a:pPr>
              <a:spcBef>
                <a:spcPct val="0"/>
              </a:spcBef>
            </a:pPr>
            <a:r>
              <a:rPr lang="de-DE" altLang="de-DE"/>
              <a:t>(infant!)</a:t>
            </a:r>
          </a:p>
        </p:txBody>
      </p:sp>
      <p:sp>
        <p:nvSpPr>
          <p:cNvPr id="202766" name="Text Box 14"/>
          <p:cNvSpPr txBox="1">
            <a:spLocks noChangeArrowheads="1"/>
          </p:cNvSpPr>
          <p:nvPr/>
        </p:nvSpPr>
        <p:spPr bwMode="auto">
          <a:xfrm>
            <a:off x="4535488" y="3171825"/>
            <a:ext cx="4810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de-DE" altLang="de-DE"/>
              <a:t>T2</a:t>
            </a:r>
          </a:p>
        </p:txBody>
      </p:sp>
      <p:sp>
        <p:nvSpPr>
          <p:cNvPr id="202767" name="Text Box 15"/>
          <p:cNvSpPr txBox="1">
            <a:spLocks noChangeArrowheads="1"/>
          </p:cNvSpPr>
          <p:nvPr/>
        </p:nvSpPr>
        <p:spPr bwMode="auto">
          <a:xfrm>
            <a:off x="6589713" y="3178175"/>
            <a:ext cx="5381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de-DE" altLang="de-DE"/>
              <a:t>PD</a:t>
            </a:r>
          </a:p>
        </p:txBody>
      </p:sp>
      <p:sp>
        <p:nvSpPr>
          <p:cNvPr id="202768" name="Text Box 16"/>
          <p:cNvSpPr txBox="1">
            <a:spLocks noChangeArrowheads="1"/>
          </p:cNvSpPr>
          <p:nvPr/>
        </p:nvSpPr>
        <p:spPr bwMode="auto">
          <a:xfrm>
            <a:off x="588963" y="5859463"/>
            <a:ext cx="4810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de-DE" altLang="de-DE"/>
              <a:t>T1</a:t>
            </a:r>
          </a:p>
        </p:txBody>
      </p:sp>
      <p:sp>
        <p:nvSpPr>
          <p:cNvPr id="202769" name="Text Box 17"/>
          <p:cNvSpPr txBox="1">
            <a:spLocks noChangeArrowheads="1"/>
          </p:cNvSpPr>
          <p:nvPr/>
        </p:nvSpPr>
        <p:spPr bwMode="auto">
          <a:xfrm>
            <a:off x="1881188" y="5865813"/>
            <a:ext cx="11858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de-DE" altLang="de-DE"/>
              <a:t>fs-T1 CE</a:t>
            </a:r>
          </a:p>
        </p:txBody>
      </p:sp>
      <p:sp>
        <p:nvSpPr>
          <p:cNvPr id="202770" name="Text Box 18"/>
          <p:cNvSpPr txBox="1">
            <a:spLocks noChangeArrowheads="1"/>
          </p:cNvSpPr>
          <p:nvPr/>
        </p:nvSpPr>
        <p:spPr bwMode="auto">
          <a:xfrm>
            <a:off x="3748088" y="5865813"/>
            <a:ext cx="9048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de-DE" altLang="de-DE"/>
              <a:t>T1 CE</a:t>
            </a:r>
          </a:p>
        </p:txBody>
      </p:sp>
      <p:sp>
        <p:nvSpPr>
          <p:cNvPr id="202771" name="Text Box 19"/>
          <p:cNvSpPr txBox="1">
            <a:spLocks noChangeArrowheads="1"/>
          </p:cNvSpPr>
          <p:nvPr/>
        </p:nvSpPr>
        <p:spPr bwMode="auto">
          <a:xfrm>
            <a:off x="5497513" y="5643563"/>
            <a:ext cx="5794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de-DE" altLang="de-DE"/>
              <a:t>T2*</a:t>
            </a:r>
          </a:p>
        </p:txBody>
      </p:sp>
      <p:sp>
        <p:nvSpPr>
          <p:cNvPr id="202772" name="Text Box 20"/>
          <p:cNvSpPr txBox="1">
            <a:spLocks noChangeArrowheads="1"/>
          </p:cNvSpPr>
          <p:nvPr/>
        </p:nvSpPr>
        <p:spPr bwMode="auto">
          <a:xfrm>
            <a:off x="7094538" y="5640388"/>
            <a:ext cx="6635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de-DE" altLang="de-DE"/>
              <a:t>SWI</a:t>
            </a:r>
          </a:p>
        </p:txBody>
      </p:sp>
      <p:sp>
        <p:nvSpPr>
          <p:cNvPr id="202773" name="Text Box 21"/>
          <p:cNvSpPr txBox="1">
            <a:spLocks noChangeArrowheads="1"/>
          </p:cNvSpPr>
          <p:nvPr/>
        </p:nvSpPr>
        <p:spPr bwMode="auto">
          <a:xfrm>
            <a:off x="4294188" y="6315075"/>
            <a:ext cx="38862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de-DE" altLang="de-DE" sz="1800"/>
              <a:t>there are even more: IR-T1, DIR, …</a:t>
            </a:r>
            <a:r>
              <a:rPr lang="de-DE" altLang="de-DE"/>
              <a:t> </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ußzeilenplatzhalter 3"/>
          <p:cNvSpPr>
            <a:spLocks noGrp="1"/>
          </p:cNvSpPr>
          <p:nvPr>
            <p:ph type="ftr" sz="quarter" idx="10"/>
          </p:nvPr>
        </p:nvSpPr>
        <p:spPr/>
        <p:txBody>
          <a:bodyPr/>
          <a:lstStyle/>
          <a:p>
            <a:r>
              <a:rPr lang="de-DE" altLang="de-DE"/>
              <a:t>	</a:t>
            </a:r>
            <a:fld id="{C2663368-AE1E-48D7-B2A5-B2B285B305EC}" type="slidenum">
              <a:rPr lang="de-DE" altLang="de-DE" sz="1200" b="1">
                <a:solidFill>
                  <a:srgbClr val="000000"/>
                </a:solidFill>
              </a:rPr>
              <a:pPr/>
              <a:t>22</a:t>
            </a:fld>
            <a:endParaRPr lang="de-DE" altLang="de-DE" sz="1200" b="1">
              <a:solidFill>
                <a:srgbClr val="000000"/>
              </a:solidFill>
            </a:endParaRPr>
          </a:p>
        </p:txBody>
      </p:sp>
      <p:sp>
        <p:nvSpPr>
          <p:cNvPr id="203778" name="Rectangle 2"/>
          <p:cNvSpPr>
            <a:spLocks noGrp="1" noChangeArrowheads="1"/>
          </p:cNvSpPr>
          <p:nvPr>
            <p:ph type="title"/>
          </p:nvPr>
        </p:nvSpPr>
        <p:spPr/>
        <p:txBody>
          <a:bodyPr/>
          <a:lstStyle/>
          <a:p>
            <a:r>
              <a:rPr lang="de-DE" altLang="de-DE"/>
              <a:t>Basic sequences</a:t>
            </a:r>
          </a:p>
        </p:txBody>
      </p:sp>
      <p:sp>
        <p:nvSpPr>
          <p:cNvPr id="203779" name="Rectangle 3"/>
          <p:cNvSpPr>
            <a:spLocks noGrp="1" noChangeArrowheads="1"/>
          </p:cNvSpPr>
          <p:nvPr>
            <p:ph type="body" idx="1"/>
          </p:nvPr>
        </p:nvSpPr>
        <p:spPr>
          <a:xfrm>
            <a:off x="457200" y="1600200"/>
            <a:ext cx="6053138" cy="4525963"/>
          </a:xfrm>
        </p:spPr>
        <p:txBody>
          <a:bodyPr/>
          <a:lstStyle/>
          <a:p>
            <a:r>
              <a:rPr lang="de-DE" altLang="de-DE"/>
              <a:t>T1: 	for CE, blood, calcifications</a:t>
            </a:r>
          </a:p>
          <a:p>
            <a:pPr>
              <a:spcBef>
                <a:spcPct val="20000"/>
              </a:spcBef>
            </a:pPr>
            <a:r>
              <a:rPr lang="de-DE" altLang="de-DE"/>
              <a:t>	fat bright, water dark, </a:t>
            </a:r>
          </a:p>
          <a:p>
            <a:pPr>
              <a:spcBef>
                <a:spcPct val="20000"/>
              </a:spcBef>
            </a:pPr>
            <a:r>
              <a:rPr lang="de-DE" altLang="de-DE"/>
              <a:t>	WM higher intensity than GM</a:t>
            </a:r>
          </a:p>
          <a:p>
            <a:endParaRPr lang="de-DE" altLang="de-DE" sz="1200"/>
          </a:p>
          <a:p>
            <a:pPr>
              <a:spcBef>
                <a:spcPct val="20000"/>
              </a:spcBef>
            </a:pPr>
            <a:r>
              <a:rPr lang="de-DE" altLang="de-DE"/>
              <a:t>T2: 	„water sensitive“, edema</a:t>
            </a:r>
          </a:p>
          <a:p>
            <a:pPr>
              <a:spcBef>
                <a:spcPct val="20000"/>
              </a:spcBef>
            </a:pPr>
            <a:r>
              <a:rPr lang="de-DE" altLang="de-DE"/>
              <a:t>	fat bright, water bright </a:t>
            </a:r>
          </a:p>
          <a:p>
            <a:pPr>
              <a:spcBef>
                <a:spcPct val="20000"/>
              </a:spcBef>
            </a:pPr>
            <a:r>
              <a:rPr lang="de-DE" altLang="de-DE"/>
              <a:t>	GM higher intensity than WM</a:t>
            </a:r>
          </a:p>
          <a:p>
            <a:endParaRPr lang="de-DE" altLang="de-DE" sz="1200"/>
          </a:p>
          <a:p>
            <a:r>
              <a:rPr lang="de-DE" altLang="de-DE"/>
              <a:t>T2*: 	iron/hemosiderin, air</a:t>
            </a:r>
          </a:p>
          <a:p>
            <a:r>
              <a:rPr lang="de-DE" altLang="de-DE"/>
              <a:t>CE: 	inflammation, tumor</a:t>
            </a:r>
          </a:p>
        </p:txBody>
      </p:sp>
      <p:pic>
        <p:nvPicPr>
          <p:cNvPr id="203780"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l="33038" t="13315" r="33459" b="1199"/>
          <a:stretch>
            <a:fillRect/>
          </a:stretch>
        </p:blipFill>
        <p:spPr bwMode="auto">
          <a:xfrm>
            <a:off x="6024563" y="1374775"/>
            <a:ext cx="1585912" cy="1809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3781"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l="27351" r="27820"/>
          <a:stretch>
            <a:fillRect/>
          </a:stretch>
        </p:blipFill>
        <p:spPr bwMode="auto">
          <a:xfrm>
            <a:off x="6043613" y="3257550"/>
            <a:ext cx="1514475" cy="1511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3"/>
          <p:cNvSpPr>
            <a:spLocks noGrp="1"/>
          </p:cNvSpPr>
          <p:nvPr>
            <p:ph type="ftr" sz="quarter" idx="10"/>
          </p:nvPr>
        </p:nvSpPr>
        <p:spPr/>
        <p:txBody>
          <a:bodyPr/>
          <a:lstStyle/>
          <a:p>
            <a:r>
              <a:rPr lang="de-DE" altLang="de-DE"/>
              <a:t>	</a:t>
            </a:r>
            <a:fld id="{02B82118-AEF9-4F24-928B-0A7D42D4F95C}" type="slidenum">
              <a:rPr lang="de-DE" altLang="de-DE" sz="1200" b="1">
                <a:solidFill>
                  <a:srgbClr val="000000"/>
                </a:solidFill>
              </a:rPr>
              <a:pPr/>
              <a:t>23</a:t>
            </a:fld>
            <a:endParaRPr lang="de-DE" altLang="de-DE" sz="1200" b="1">
              <a:solidFill>
                <a:srgbClr val="000000"/>
              </a:solidFill>
            </a:endParaRPr>
          </a:p>
        </p:txBody>
      </p:sp>
      <p:sp>
        <p:nvSpPr>
          <p:cNvPr id="204802" name="Rectangle 2"/>
          <p:cNvSpPr>
            <a:spLocks noGrp="1" noChangeArrowheads="1"/>
          </p:cNvSpPr>
          <p:nvPr>
            <p:ph type="title"/>
          </p:nvPr>
        </p:nvSpPr>
        <p:spPr/>
        <p:txBody>
          <a:bodyPr/>
          <a:lstStyle/>
          <a:p>
            <a:r>
              <a:rPr lang="de-DE" altLang="de-DE"/>
              <a:t>MR applications: Flow</a:t>
            </a:r>
          </a:p>
        </p:txBody>
      </p:sp>
      <p:sp>
        <p:nvSpPr>
          <p:cNvPr id="204803" name="Rectangle 3"/>
          <p:cNvSpPr>
            <a:spLocks noGrp="1" noChangeArrowheads="1"/>
          </p:cNvSpPr>
          <p:nvPr>
            <p:ph type="body" idx="1"/>
          </p:nvPr>
        </p:nvSpPr>
        <p:spPr/>
        <p:txBody>
          <a:bodyPr/>
          <a:lstStyle/>
          <a:p>
            <a:r>
              <a:rPr lang="de-DE" altLang="de-DE"/>
              <a:t>Without contrast:	phase contrast (venous, CSF)</a:t>
            </a:r>
          </a:p>
          <a:p>
            <a:r>
              <a:rPr lang="de-DE" altLang="de-DE"/>
              <a:t>			time of flight (arterial or venous)</a:t>
            </a:r>
          </a:p>
          <a:p>
            <a:endParaRPr lang="de-DE" altLang="de-DE"/>
          </a:p>
          <a:p>
            <a:r>
              <a:rPr lang="de-DE" altLang="de-DE"/>
              <a:t>With contrast:	high resolution MRA (arterial, 				venous)</a:t>
            </a:r>
          </a:p>
          <a:p>
            <a:r>
              <a:rPr lang="de-DE" altLang="de-DE"/>
              <a:t>			time resolved MRA (arterial and 				venous)</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ußzeilenplatzhalter 3"/>
          <p:cNvSpPr>
            <a:spLocks noGrp="1"/>
          </p:cNvSpPr>
          <p:nvPr>
            <p:ph type="ftr" sz="quarter" idx="10"/>
          </p:nvPr>
        </p:nvSpPr>
        <p:spPr/>
        <p:txBody>
          <a:bodyPr/>
          <a:lstStyle/>
          <a:p>
            <a:r>
              <a:rPr lang="de-DE" altLang="de-DE"/>
              <a:t>	</a:t>
            </a:r>
            <a:fld id="{CA32308B-FB97-437F-9C88-602B920525D1}" type="slidenum">
              <a:rPr lang="de-DE" altLang="de-DE" sz="1200" b="1">
                <a:solidFill>
                  <a:srgbClr val="000000"/>
                </a:solidFill>
              </a:rPr>
              <a:pPr/>
              <a:t>24</a:t>
            </a:fld>
            <a:endParaRPr lang="de-DE" altLang="de-DE" sz="1200" b="1">
              <a:solidFill>
                <a:srgbClr val="000000"/>
              </a:solidFill>
            </a:endParaRPr>
          </a:p>
        </p:txBody>
      </p:sp>
      <p:sp>
        <p:nvSpPr>
          <p:cNvPr id="205826" name="Rectangle 2"/>
          <p:cNvSpPr>
            <a:spLocks noGrp="1" noChangeArrowheads="1"/>
          </p:cNvSpPr>
          <p:nvPr>
            <p:ph type="title"/>
          </p:nvPr>
        </p:nvSpPr>
        <p:spPr/>
        <p:txBody>
          <a:bodyPr/>
          <a:lstStyle/>
          <a:p>
            <a:r>
              <a:rPr lang="de-DE" altLang="de-DE"/>
              <a:t>MR applications: Flow – TOF Angiography</a:t>
            </a:r>
          </a:p>
        </p:txBody>
      </p:sp>
      <p:sp>
        <p:nvSpPr>
          <p:cNvPr id="205827" name="Rectangle 3"/>
          <p:cNvSpPr>
            <a:spLocks noGrp="1" noChangeArrowheads="1"/>
          </p:cNvSpPr>
          <p:nvPr>
            <p:ph type="body" idx="1"/>
          </p:nvPr>
        </p:nvSpPr>
        <p:spPr/>
        <p:txBody>
          <a:bodyPr/>
          <a:lstStyle/>
          <a:p>
            <a:r>
              <a:rPr lang="de-DE" altLang="de-DE"/>
              <a:t>Advantages</a:t>
            </a:r>
          </a:p>
          <a:p>
            <a:pPr lvl="1"/>
            <a:r>
              <a:rPr lang="de-DE" altLang="de-DE"/>
              <a:t>Can be repeated</a:t>
            </a:r>
          </a:p>
          <a:p>
            <a:pPr lvl="1"/>
            <a:r>
              <a:rPr lang="de-DE" altLang="de-DE"/>
              <a:t>No contrast agent needed</a:t>
            </a:r>
          </a:p>
          <a:p>
            <a:r>
              <a:rPr lang="de-DE" altLang="de-DE"/>
              <a:t>Disadvantages</a:t>
            </a:r>
          </a:p>
          <a:p>
            <a:pPr lvl="1"/>
            <a:r>
              <a:rPr lang="de-DE" altLang="de-DE"/>
              <a:t>Long measurement time</a:t>
            </a:r>
          </a:p>
          <a:p>
            <a:pPr lvl="1"/>
            <a:r>
              <a:rPr lang="de-DE" altLang="de-DE"/>
              <a:t>Insensitive to in plane flow</a:t>
            </a:r>
          </a:p>
          <a:p>
            <a:pPr lvl="1"/>
            <a:r>
              <a:rPr lang="de-DE" altLang="de-DE"/>
              <a:t>T1 hyperintense thrombus can mimic flow</a:t>
            </a:r>
          </a:p>
        </p:txBody>
      </p:sp>
      <p:pic>
        <p:nvPicPr>
          <p:cNvPr id="3074" name="Picture 2" descr="Bildergebnis für tof angi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54621" y="1411148"/>
            <a:ext cx="3897493" cy="218238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ußzeilenplatzhalter 1"/>
          <p:cNvSpPr>
            <a:spLocks noGrp="1"/>
          </p:cNvSpPr>
          <p:nvPr>
            <p:ph type="ftr" sz="quarter" idx="10"/>
          </p:nvPr>
        </p:nvSpPr>
        <p:spPr/>
        <p:txBody>
          <a:bodyPr/>
          <a:lstStyle/>
          <a:p>
            <a:r>
              <a:rPr lang="de-DE" altLang="de-DE"/>
              <a:t>	</a:t>
            </a:r>
            <a:fld id="{E66C35C0-9E9A-49E1-A583-6E320877BF16}" type="slidenum">
              <a:rPr lang="de-DE" altLang="de-DE" sz="1200" b="1">
                <a:solidFill>
                  <a:srgbClr val="000000"/>
                </a:solidFill>
              </a:rPr>
              <a:pPr/>
              <a:t>25</a:t>
            </a:fld>
            <a:endParaRPr lang="de-DE" altLang="de-DE" sz="1200" b="1">
              <a:solidFill>
                <a:srgbClr val="000000"/>
              </a:solidFill>
            </a:endParaRPr>
          </a:p>
        </p:txBody>
      </p:sp>
      <p:sp>
        <p:nvSpPr>
          <p:cNvPr id="206851" name="Inhaltsplatzhalter 2"/>
          <p:cNvSpPr>
            <a:spLocks noGrp="1"/>
          </p:cNvSpPr>
          <p:nvPr>
            <p:ph idx="4294967295"/>
          </p:nvPr>
        </p:nvSpPr>
        <p:spPr/>
        <p:txBody>
          <a:bodyPr/>
          <a:lstStyle/>
          <a:p>
            <a:pPr marL="342900" indent="-342900"/>
            <a:r>
              <a:rPr lang="de-DE" altLang="de-DE" dirty="0"/>
              <a:t>MR-</a:t>
            </a:r>
            <a:r>
              <a:rPr lang="de-DE" altLang="de-DE" dirty="0" err="1"/>
              <a:t>angiography</a:t>
            </a:r>
            <a:endParaRPr lang="de-DE" altLang="de-DE" dirty="0"/>
          </a:p>
          <a:p>
            <a:pPr marL="742950" lvl="1" indent="-285750"/>
            <a:r>
              <a:rPr lang="de-DE" altLang="de-DE" dirty="0"/>
              <a:t>High </a:t>
            </a:r>
            <a:r>
              <a:rPr lang="de-DE" altLang="de-DE" dirty="0" err="1"/>
              <a:t>spatial</a:t>
            </a:r>
            <a:r>
              <a:rPr lang="de-DE" altLang="de-DE" dirty="0"/>
              <a:t> </a:t>
            </a:r>
            <a:r>
              <a:rPr lang="de-DE" altLang="de-DE" dirty="0" err="1"/>
              <a:t>resolution</a:t>
            </a:r>
            <a:r>
              <a:rPr lang="de-DE" altLang="de-DE" dirty="0"/>
              <a:t> </a:t>
            </a:r>
            <a:r>
              <a:rPr lang="de-DE" altLang="de-DE" dirty="0" err="1"/>
              <a:t>for</a:t>
            </a:r>
            <a:r>
              <a:rPr lang="de-DE" altLang="de-DE" dirty="0"/>
              <a:t> </a:t>
            </a:r>
            <a:r>
              <a:rPr lang="de-DE" altLang="de-DE" dirty="0" err="1"/>
              <a:t>detection</a:t>
            </a:r>
            <a:r>
              <a:rPr lang="de-DE" altLang="de-DE" dirty="0"/>
              <a:t> </a:t>
            </a:r>
            <a:r>
              <a:rPr lang="de-DE" altLang="de-DE" dirty="0" err="1"/>
              <a:t>of</a:t>
            </a:r>
            <a:r>
              <a:rPr lang="de-DE" altLang="de-DE" dirty="0"/>
              <a:t> </a:t>
            </a:r>
            <a:r>
              <a:rPr lang="de-DE" altLang="de-DE" dirty="0" err="1"/>
              <a:t>vascular</a:t>
            </a:r>
            <a:r>
              <a:rPr lang="de-DE" altLang="de-DE" dirty="0"/>
              <a:t> </a:t>
            </a:r>
            <a:r>
              <a:rPr lang="de-DE" altLang="de-DE" dirty="0" err="1"/>
              <a:t>anomalies</a:t>
            </a:r>
            <a:endParaRPr lang="de-DE" altLang="de-DE" dirty="0"/>
          </a:p>
          <a:p>
            <a:pPr marL="742950" lvl="1" indent="-285750"/>
            <a:r>
              <a:rPr lang="de-DE" altLang="de-DE" dirty="0"/>
              <a:t>Central k-</a:t>
            </a:r>
            <a:r>
              <a:rPr lang="de-DE" altLang="de-DE" dirty="0" err="1"/>
              <a:t>space</a:t>
            </a:r>
            <a:r>
              <a:rPr lang="de-DE" altLang="de-DE" dirty="0"/>
              <a:t> at </a:t>
            </a:r>
            <a:r>
              <a:rPr lang="de-DE" altLang="de-DE" dirty="0" err="1"/>
              <a:t>the</a:t>
            </a:r>
            <a:r>
              <a:rPr lang="de-DE" altLang="de-DE" dirty="0"/>
              <a:t> </a:t>
            </a:r>
            <a:r>
              <a:rPr lang="de-DE" altLang="de-DE" dirty="0" err="1"/>
              <a:t>beginning</a:t>
            </a:r>
            <a:endParaRPr lang="de-DE" altLang="de-DE" dirty="0"/>
          </a:p>
          <a:p>
            <a:pPr marL="742950" lvl="1" indent="-285750"/>
            <a:r>
              <a:rPr lang="de-DE" altLang="de-DE" dirty="0"/>
              <a:t>Bolus </a:t>
            </a:r>
            <a:r>
              <a:rPr lang="de-DE" altLang="de-DE" dirty="0" err="1"/>
              <a:t>tracking</a:t>
            </a:r>
            <a:r>
              <a:rPr lang="de-DE" altLang="de-DE" dirty="0"/>
              <a:t> </a:t>
            </a:r>
            <a:r>
              <a:rPr lang="de-DE" altLang="de-DE" dirty="0" err="1" smtClean="0"/>
              <a:t>technique</a:t>
            </a:r>
            <a:endParaRPr lang="de-DE" altLang="de-DE" dirty="0"/>
          </a:p>
        </p:txBody>
      </p:sp>
      <p:pic>
        <p:nvPicPr>
          <p:cNvPr id="20685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625" y="2492375"/>
            <a:ext cx="2351088" cy="401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853" name="Rectangle 5"/>
          <p:cNvSpPr>
            <a:spLocks noChangeArrowheads="1"/>
          </p:cNvSpPr>
          <p:nvPr/>
        </p:nvSpPr>
        <p:spPr bwMode="auto">
          <a:xfrm>
            <a:off x="430213" y="301625"/>
            <a:ext cx="7927975" cy="84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90000" rIns="90000" bIns="46800"/>
          <a:lstStyle>
            <a:lvl1pPr>
              <a:lnSpc>
                <a:spcPct val="80000"/>
              </a:lnSpc>
              <a:spcBef>
                <a:spcPct val="0"/>
              </a:spcBef>
              <a:defRPr sz="2800">
                <a:solidFill>
                  <a:schemeClr val="tx1"/>
                </a:solidFill>
                <a:latin typeface="Arial" charset="0"/>
              </a:defRPr>
            </a:lvl1pPr>
            <a:lvl2pPr>
              <a:lnSpc>
                <a:spcPct val="80000"/>
              </a:lnSpc>
              <a:spcBef>
                <a:spcPct val="0"/>
              </a:spcBef>
              <a:defRPr sz="2800">
                <a:solidFill>
                  <a:schemeClr val="tx1"/>
                </a:solidFill>
                <a:latin typeface="Arial" charset="0"/>
              </a:defRPr>
            </a:lvl2pPr>
            <a:lvl3pPr>
              <a:lnSpc>
                <a:spcPct val="80000"/>
              </a:lnSpc>
              <a:spcBef>
                <a:spcPct val="0"/>
              </a:spcBef>
              <a:defRPr sz="2800">
                <a:solidFill>
                  <a:schemeClr val="tx1"/>
                </a:solidFill>
                <a:latin typeface="Arial" charset="0"/>
              </a:defRPr>
            </a:lvl3pPr>
            <a:lvl4pPr>
              <a:lnSpc>
                <a:spcPct val="80000"/>
              </a:lnSpc>
              <a:spcBef>
                <a:spcPct val="0"/>
              </a:spcBef>
              <a:defRPr sz="2800">
                <a:solidFill>
                  <a:schemeClr val="tx1"/>
                </a:solidFill>
                <a:latin typeface="Arial" charset="0"/>
              </a:defRPr>
            </a:lvl4pPr>
            <a:lvl5pPr>
              <a:lnSpc>
                <a:spcPct val="80000"/>
              </a:lnSpc>
              <a:spcBef>
                <a:spcPct val="0"/>
              </a:spcBef>
              <a:defRPr sz="2800">
                <a:solidFill>
                  <a:schemeClr val="tx1"/>
                </a:solidFill>
                <a:latin typeface="Arial" charset="0"/>
              </a:defRPr>
            </a:lvl5pPr>
            <a:lvl6pPr marL="457200" fontAlgn="base">
              <a:lnSpc>
                <a:spcPct val="80000"/>
              </a:lnSpc>
              <a:spcBef>
                <a:spcPct val="0"/>
              </a:spcBef>
              <a:spcAft>
                <a:spcPct val="0"/>
              </a:spcAft>
              <a:defRPr sz="2800">
                <a:solidFill>
                  <a:schemeClr val="tx1"/>
                </a:solidFill>
                <a:latin typeface="Arial" charset="0"/>
              </a:defRPr>
            </a:lvl6pPr>
            <a:lvl7pPr marL="914400" fontAlgn="base">
              <a:lnSpc>
                <a:spcPct val="80000"/>
              </a:lnSpc>
              <a:spcBef>
                <a:spcPct val="0"/>
              </a:spcBef>
              <a:spcAft>
                <a:spcPct val="0"/>
              </a:spcAft>
              <a:defRPr sz="2800">
                <a:solidFill>
                  <a:schemeClr val="tx1"/>
                </a:solidFill>
                <a:latin typeface="Arial" charset="0"/>
              </a:defRPr>
            </a:lvl7pPr>
            <a:lvl8pPr marL="1371600" fontAlgn="base">
              <a:lnSpc>
                <a:spcPct val="80000"/>
              </a:lnSpc>
              <a:spcBef>
                <a:spcPct val="0"/>
              </a:spcBef>
              <a:spcAft>
                <a:spcPct val="0"/>
              </a:spcAft>
              <a:defRPr sz="2800">
                <a:solidFill>
                  <a:schemeClr val="tx1"/>
                </a:solidFill>
                <a:latin typeface="Arial" charset="0"/>
              </a:defRPr>
            </a:lvl8pPr>
            <a:lvl9pPr marL="1828800" fontAlgn="base">
              <a:lnSpc>
                <a:spcPct val="80000"/>
              </a:lnSpc>
              <a:spcBef>
                <a:spcPct val="0"/>
              </a:spcBef>
              <a:spcAft>
                <a:spcPct val="0"/>
              </a:spcAft>
              <a:defRPr sz="2800">
                <a:solidFill>
                  <a:schemeClr val="tx1"/>
                </a:solidFill>
                <a:latin typeface="Arial" charset="0"/>
              </a:defRPr>
            </a:lvl9pPr>
          </a:lstStyle>
          <a:p>
            <a:pPr>
              <a:buClrTx/>
              <a:buSzTx/>
              <a:buFontTx/>
              <a:buNone/>
            </a:pPr>
            <a:r>
              <a:rPr lang="de-DE" altLang="de-DE"/>
              <a:t>MR applications: Flow – CE-MRA</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ußzeilenplatzhalter 1"/>
          <p:cNvSpPr>
            <a:spLocks noGrp="1"/>
          </p:cNvSpPr>
          <p:nvPr>
            <p:ph type="ftr" sz="quarter" idx="10"/>
          </p:nvPr>
        </p:nvSpPr>
        <p:spPr/>
        <p:txBody>
          <a:bodyPr/>
          <a:lstStyle/>
          <a:p>
            <a:r>
              <a:rPr lang="de-DE" altLang="de-DE"/>
              <a:t>	</a:t>
            </a:r>
            <a:fld id="{F5809745-F2DA-40B3-8B80-A2EEA5212DF4}" type="slidenum">
              <a:rPr lang="de-DE" altLang="de-DE" sz="1200" b="1">
                <a:solidFill>
                  <a:srgbClr val="000000"/>
                </a:solidFill>
              </a:rPr>
              <a:pPr/>
              <a:t>26</a:t>
            </a:fld>
            <a:endParaRPr lang="de-DE" altLang="de-DE" sz="1200" b="1">
              <a:solidFill>
                <a:srgbClr val="000000"/>
              </a:solidFill>
            </a:endParaRPr>
          </a:p>
        </p:txBody>
      </p:sp>
      <p:sp>
        <p:nvSpPr>
          <p:cNvPr id="207874" name="Rectangle 2"/>
          <p:cNvSpPr>
            <a:spLocks noChangeArrowheads="1"/>
          </p:cNvSpPr>
          <p:nvPr/>
        </p:nvSpPr>
        <p:spPr bwMode="auto">
          <a:xfrm rot="-5400000">
            <a:off x="-2116138" y="3273426"/>
            <a:ext cx="5688013"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0"/>
              </a:spcBef>
              <a:defRPr>
                <a:solidFill>
                  <a:schemeClr val="tx1"/>
                </a:solidFill>
                <a:latin typeface="Arial" charset="0"/>
              </a:defRPr>
            </a:lvl1pPr>
            <a:lvl2pPr marL="742950" indent="-285750">
              <a:spcBef>
                <a:spcPct val="0"/>
              </a:spcBef>
              <a:defRPr>
                <a:solidFill>
                  <a:schemeClr val="tx1"/>
                </a:solidFill>
                <a:latin typeface="Arial" charset="0"/>
              </a:defRPr>
            </a:lvl2pPr>
            <a:lvl3pPr marL="1143000" indent="-228600">
              <a:spcBef>
                <a:spcPct val="0"/>
              </a:spcBef>
              <a:defRPr>
                <a:solidFill>
                  <a:schemeClr val="tx1"/>
                </a:solidFill>
                <a:latin typeface="Arial" charset="0"/>
              </a:defRPr>
            </a:lvl3pPr>
            <a:lvl4pPr marL="1600200" indent="-228600">
              <a:spcBef>
                <a:spcPct val="0"/>
              </a:spcBef>
              <a:defRPr>
                <a:solidFill>
                  <a:schemeClr val="tx1"/>
                </a:solidFill>
                <a:latin typeface="Arial" charset="0"/>
              </a:defRPr>
            </a:lvl4pPr>
            <a:lvl5pPr marL="2057400" indent="-228600">
              <a:spcBef>
                <a:spcPct val="0"/>
              </a:spcBef>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buClrTx/>
              <a:buSzTx/>
              <a:buFontTx/>
              <a:buNone/>
            </a:pPr>
            <a:r>
              <a:rPr lang="de-DE" altLang="de-DE" sz="3200" b="1">
                <a:latin typeface="Calibri" pitchFamily="34" charset="0"/>
              </a:rPr>
              <a:t>M</a:t>
            </a:r>
            <a:r>
              <a:rPr lang="de-DE" altLang="de-DE" sz="1800">
                <a:latin typeface="Calibri" pitchFamily="34" charset="0"/>
              </a:rPr>
              <a:t>AGNET</a:t>
            </a:r>
            <a:r>
              <a:rPr lang="de-DE" altLang="de-DE" sz="3200" b="1">
                <a:latin typeface="Calibri" pitchFamily="34" charset="0"/>
              </a:rPr>
              <a:t>R</a:t>
            </a:r>
            <a:r>
              <a:rPr lang="de-DE" altLang="de-DE" sz="1800">
                <a:latin typeface="Calibri" pitchFamily="34" charset="0"/>
              </a:rPr>
              <a:t>ESONANZ</a:t>
            </a:r>
            <a:r>
              <a:rPr lang="de-DE" altLang="de-DE" sz="3200" b="1">
                <a:latin typeface="Calibri" pitchFamily="34" charset="0"/>
              </a:rPr>
              <a:t>T</a:t>
            </a:r>
            <a:r>
              <a:rPr lang="de-DE" altLang="de-DE" sz="1800">
                <a:latin typeface="Calibri" pitchFamily="34" charset="0"/>
              </a:rPr>
              <a:t>OMOGRAPHIE</a:t>
            </a:r>
          </a:p>
          <a:p>
            <a:pPr>
              <a:buClrTx/>
              <a:buSzTx/>
              <a:buFontTx/>
              <a:buNone/>
            </a:pPr>
            <a:r>
              <a:rPr lang="de-DE" altLang="de-DE" sz="1400" i="1">
                <a:latin typeface="Calibri" pitchFamily="34" charset="0"/>
              </a:rPr>
              <a:t>- </a:t>
            </a:r>
            <a:r>
              <a:rPr lang="en-US" altLang="de-DE" sz="1400">
                <a:latin typeface="Calibri" pitchFamily="34" charset="0"/>
              </a:rPr>
              <a:t>aktuelle Entwicklungen, Möglichkeiten &amp; Perspektiven -</a:t>
            </a:r>
            <a:endParaRPr lang="de-DE" altLang="de-DE" sz="1800">
              <a:latin typeface="Calibri" pitchFamily="34" charset="0"/>
            </a:endParaRPr>
          </a:p>
        </p:txBody>
      </p:sp>
      <p:sp>
        <p:nvSpPr>
          <p:cNvPr id="207875" name="Rectangle 3"/>
          <p:cNvSpPr>
            <a:spLocks noChangeArrowheads="1"/>
          </p:cNvSpPr>
          <p:nvPr/>
        </p:nvSpPr>
        <p:spPr bwMode="auto">
          <a:xfrm>
            <a:off x="-36513" y="0"/>
            <a:ext cx="9355138" cy="6858000"/>
          </a:xfrm>
          <a:prstGeom prst="rect">
            <a:avLst/>
          </a:prstGeom>
          <a:solidFill>
            <a:schemeClr val="tx1"/>
          </a:solidFill>
          <a:ln w="9525">
            <a:solidFill>
              <a:schemeClr val="tx1"/>
            </a:solidFill>
            <a:miter lim="800000"/>
            <a:headEnd/>
            <a:tailEnd/>
          </a:ln>
        </p:spPr>
        <p:txBody>
          <a:bodyPr wrap="none" anchor="ctr"/>
          <a:lstStyle>
            <a:lvl1pPr>
              <a:spcBef>
                <a:spcPct val="0"/>
              </a:spcBef>
              <a:defRPr>
                <a:solidFill>
                  <a:schemeClr val="tx1"/>
                </a:solidFill>
                <a:latin typeface="Arial" charset="0"/>
              </a:defRPr>
            </a:lvl1pPr>
            <a:lvl2pPr marL="742950" indent="-285750">
              <a:spcBef>
                <a:spcPct val="0"/>
              </a:spcBef>
              <a:defRPr>
                <a:solidFill>
                  <a:schemeClr val="tx1"/>
                </a:solidFill>
                <a:latin typeface="Arial" charset="0"/>
              </a:defRPr>
            </a:lvl2pPr>
            <a:lvl3pPr marL="1143000" indent="-228600">
              <a:spcBef>
                <a:spcPct val="0"/>
              </a:spcBef>
              <a:defRPr>
                <a:solidFill>
                  <a:schemeClr val="tx1"/>
                </a:solidFill>
                <a:latin typeface="Arial" charset="0"/>
              </a:defRPr>
            </a:lvl3pPr>
            <a:lvl4pPr marL="1600200" indent="-228600">
              <a:spcBef>
                <a:spcPct val="0"/>
              </a:spcBef>
              <a:defRPr>
                <a:solidFill>
                  <a:schemeClr val="tx1"/>
                </a:solidFill>
                <a:latin typeface="Arial" charset="0"/>
              </a:defRPr>
            </a:lvl4pPr>
            <a:lvl5pPr marL="2057400" indent="-228600">
              <a:spcBef>
                <a:spcPct val="0"/>
              </a:spcBef>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lgn="ctr">
              <a:buClrTx/>
              <a:buSzTx/>
              <a:buFontTx/>
              <a:buNone/>
            </a:pPr>
            <a:endParaRPr lang="de-DE" altLang="de-DE" sz="1800" b="1">
              <a:solidFill>
                <a:schemeClr val="bg1"/>
              </a:solidFill>
              <a:latin typeface="Calibri" pitchFamily="34" charset="0"/>
            </a:endParaRPr>
          </a:p>
        </p:txBody>
      </p:sp>
      <p:pic>
        <p:nvPicPr>
          <p:cNvPr id="136197" name="schiele GKA vitrea.avi">
            <a:hlinkClick r:id="" action="ppaction://media"/>
          </p:cNvPr>
          <p:cNvPicPr>
            <a:picLocks noRot="1" noChangeAspect="1" noChangeArrowheads="1"/>
          </p:cNvPicPr>
          <p:nvPr>
            <a:videoFile r:link="rId1"/>
          </p:nvPr>
        </p:nvPicPr>
        <p:blipFill>
          <a:blip r:embed="rId5">
            <a:extLst>
              <a:ext uri="{28A0092B-C50C-407E-A947-70E740481C1C}">
                <a14:useLocalDpi xmlns:a14="http://schemas.microsoft.com/office/drawing/2010/main" val="0"/>
              </a:ext>
            </a:extLst>
          </a:blip>
          <a:srcRect/>
          <a:stretch>
            <a:fillRect/>
          </a:stretch>
        </p:blipFill>
        <p:spPr bwMode="auto">
          <a:xfrm>
            <a:off x="3779838" y="549275"/>
            <a:ext cx="5362575" cy="536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6198" name="Schiele_GKA_MIP.avi">
            <a:hlinkClick r:id="" action="ppaction://media"/>
          </p:cNvPr>
          <p:cNvPicPr>
            <a:picLocks noRot="1" noChangeAspect="1" noChangeArrowheads="1"/>
          </p:cNvPicPr>
          <p:nvPr>
            <a:videoFile r:link="rId2"/>
          </p:nvPr>
        </p:nvPicPr>
        <p:blipFill>
          <a:blip r:embed="rId6">
            <a:extLst>
              <a:ext uri="{28A0092B-C50C-407E-A947-70E740481C1C}">
                <a14:useLocalDpi xmlns:a14="http://schemas.microsoft.com/office/drawing/2010/main" val="0"/>
              </a:ext>
            </a:extLst>
          </a:blip>
          <a:srcRect/>
          <a:stretch>
            <a:fillRect/>
          </a:stretch>
        </p:blipFill>
        <p:spPr bwMode="auto">
          <a:xfrm>
            <a:off x="-36513" y="549275"/>
            <a:ext cx="5400676" cy="54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6197"/>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136197"/>
                                        </p:tgtEl>
                                      </p:cBhvr>
                                    </p:cmd>
                                  </p:childTnLst>
                                </p:cTn>
                              </p:par>
                            </p:childTnLst>
                          </p:cTn>
                        </p:par>
                      </p:childTnLst>
                    </p:cTn>
                  </p:par>
                </p:childTnLst>
              </p:cTn>
              <p:nextCondLst>
                <p:cond evt="onClick" delay="0">
                  <p:tgtEl>
                    <p:spTgt spid="136197"/>
                  </p:tgtEl>
                </p:cond>
              </p:nextCondLst>
            </p:seq>
            <p:video>
              <p:cMediaNode>
                <p:cTn id="7" repeatCount="indefinite" fill="hold" display="0">
                  <p:stCondLst>
                    <p:cond delay="indefinite"/>
                  </p:stCondLst>
                  <p:endCondLst>
                    <p:cond evt="onNext" delay="0">
                      <p:tgtEl>
                        <p:sldTgt/>
                      </p:tgtEl>
                    </p:cond>
                    <p:cond evt="onPrev" delay="0">
                      <p:tgtEl>
                        <p:sldTgt/>
                      </p:tgtEl>
                    </p:cond>
                  </p:endCondLst>
                </p:cTn>
                <p:tgtEl>
                  <p:spTgt spid="136197"/>
                </p:tgtEl>
              </p:cMediaNode>
            </p:video>
            <p:seq concurrent="1" nextAc="seek">
              <p:cTn id="8" restart="whenNotActive" fill="hold" evtFilter="cancelBubble" nodeType="interactiveSeq">
                <p:stCondLst>
                  <p:cond evt="onClick" delay="0">
                    <p:tgtEl>
                      <p:spTgt spid="136198"/>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 presetClass="mediacall" presetSubtype="0" fill="hold" nodeType="clickEffect">
                                  <p:stCondLst>
                                    <p:cond delay="0"/>
                                  </p:stCondLst>
                                  <p:childTnLst>
                                    <p:cmd type="call" cmd="togglePause">
                                      <p:cBhvr>
                                        <p:cTn id="12" dur="1" fill="hold"/>
                                        <p:tgtEl>
                                          <p:spTgt spid="136198"/>
                                        </p:tgtEl>
                                      </p:cBhvr>
                                    </p:cmd>
                                  </p:childTnLst>
                                </p:cTn>
                              </p:par>
                            </p:childTnLst>
                          </p:cTn>
                        </p:par>
                      </p:childTnLst>
                    </p:cTn>
                  </p:par>
                </p:childTnLst>
              </p:cTn>
              <p:nextCondLst>
                <p:cond evt="onClick" delay="0">
                  <p:tgtEl>
                    <p:spTgt spid="136198"/>
                  </p:tgtEl>
                </p:cond>
              </p:nextCondLst>
            </p:seq>
            <p:video>
              <p:cMediaNode>
                <p:cTn id="13" repeatCount="indefinite" fill="hold" display="0">
                  <p:stCondLst>
                    <p:cond delay="indefinite"/>
                  </p:stCondLst>
                  <p:endCondLst>
                    <p:cond evt="onNext" delay="0">
                      <p:tgtEl>
                        <p:sldTgt/>
                      </p:tgtEl>
                    </p:cond>
                    <p:cond evt="onPrev" delay="0">
                      <p:tgtEl>
                        <p:sldTgt/>
                      </p:tgtEl>
                    </p:cond>
                  </p:endCondLst>
                </p:cTn>
                <p:tgtEl>
                  <p:spTgt spid="136198"/>
                </p:tgtEl>
              </p:cMediaNode>
            </p:vide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ußzeilenplatzhalter 1"/>
          <p:cNvSpPr>
            <a:spLocks noGrp="1"/>
          </p:cNvSpPr>
          <p:nvPr>
            <p:ph type="ftr" sz="quarter" idx="10"/>
          </p:nvPr>
        </p:nvSpPr>
        <p:spPr/>
        <p:txBody>
          <a:bodyPr/>
          <a:lstStyle/>
          <a:p>
            <a:r>
              <a:rPr lang="de-DE" altLang="de-DE"/>
              <a:t>	</a:t>
            </a:r>
            <a:fld id="{705E11A3-73E1-4946-86FA-4E6CBBD725E2}" type="slidenum">
              <a:rPr lang="de-DE" altLang="de-DE" sz="1200" b="1">
                <a:solidFill>
                  <a:srgbClr val="000000"/>
                </a:solidFill>
              </a:rPr>
              <a:pPr/>
              <a:t>27</a:t>
            </a:fld>
            <a:endParaRPr lang="de-DE" altLang="de-DE" sz="1200" b="1">
              <a:solidFill>
                <a:srgbClr val="000000"/>
              </a:solidFill>
            </a:endParaRPr>
          </a:p>
        </p:txBody>
      </p:sp>
      <p:sp>
        <p:nvSpPr>
          <p:cNvPr id="3" name="Inhaltsplatzhalter 2"/>
          <p:cNvSpPr>
            <a:spLocks noGrp="1"/>
          </p:cNvSpPr>
          <p:nvPr>
            <p:ph idx="4294967295"/>
          </p:nvPr>
        </p:nvSpPr>
        <p:spPr>
          <a:xfrm>
            <a:off x="457200" y="3871913"/>
            <a:ext cx="8229600" cy="2952750"/>
          </a:xfrm>
        </p:spPr>
        <p:txBody>
          <a:bodyPr>
            <a:noAutofit/>
          </a:bodyPr>
          <a:lstStyle/>
          <a:p>
            <a:pPr marL="342900" indent="-342900"/>
            <a:r>
              <a:rPr lang="de-DE" altLang="de-DE" sz="1000" b="1">
                <a:latin typeface="Times" pitchFamily="18" charset="0"/>
              </a:rPr>
              <a:t>Adverse reactions after application of Gd-DTPA (in 5 Mio usages)*:</a:t>
            </a:r>
            <a:endParaRPr lang="de-DE" altLang="de-DE" sz="1000">
              <a:latin typeface="Times" pitchFamily="18" charset="0"/>
            </a:endParaRPr>
          </a:p>
          <a:p>
            <a:pPr marL="457200" lvl="1" indent="0">
              <a:buFont typeface="Arial" charset="0"/>
              <a:buNone/>
            </a:pPr>
            <a:r>
              <a:rPr lang="de-DE" altLang="de-DE" sz="1000">
                <a:latin typeface="Times" pitchFamily="18" charset="0"/>
              </a:rPr>
              <a:t>- Reaction at the site of injection		n = 87</a:t>
            </a:r>
          </a:p>
          <a:p>
            <a:pPr marL="457200" lvl="1" indent="0">
              <a:buFont typeface="Arial" charset="0"/>
              <a:buNone/>
            </a:pPr>
            <a:r>
              <a:rPr lang="de-DE" altLang="de-DE" sz="1000">
                <a:latin typeface="Times" pitchFamily="18" charset="0"/>
              </a:rPr>
              <a:t>- Vomiting			n = 207</a:t>
            </a:r>
          </a:p>
          <a:p>
            <a:pPr marL="457200" lvl="1" indent="0">
              <a:buFont typeface="Arial" charset="0"/>
              <a:buNone/>
            </a:pPr>
            <a:r>
              <a:rPr lang="de-DE" altLang="de-DE" sz="1000">
                <a:latin typeface="Times" pitchFamily="18" charset="0"/>
              </a:rPr>
              <a:t>- Flush				n = 70</a:t>
            </a:r>
          </a:p>
          <a:p>
            <a:pPr marL="457200" lvl="1" indent="0">
              <a:buFont typeface="Arial" charset="0"/>
              <a:buNone/>
            </a:pPr>
            <a:r>
              <a:rPr lang="de-DE" altLang="de-DE" sz="1000">
                <a:latin typeface="Times" pitchFamily="18" charset="0"/>
              </a:rPr>
              <a:t>- Urticaria			n = 278</a:t>
            </a:r>
          </a:p>
          <a:p>
            <a:pPr marL="457200" lvl="1" indent="0">
              <a:buFont typeface="Arial" charset="0"/>
              <a:buNone/>
            </a:pPr>
            <a:r>
              <a:rPr lang="de-DE" altLang="de-DE" sz="1000">
                <a:latin typeface="Times" pitchFamily="18" charset="0"/>
              </a:rPr>
              <a:t>- Seizure			n = 16</a:t>
            </a:r>
          </a:p>
          <a:p>
            <a:pPr marL="457200" lvl="1" indent="0">
              <a:buFont typeface="Arial" charset="0"/>
              <a:buNone/>
            </a:pPr>
            <a:r>
              <a:rPr lang="de-DE" altLang="de-DE" sz="1000">
                <a:latin typeface="Times" pitchFamily="18" charset="0"/>
              </a:rPr>
              <a:t>- Glottal edema			n =  5</a:t>
            </a:r>
          </a:p>
          <a:p>
            <a:pPr marL="457200" lvl="1" indent="0">
              <a:buFont typeface="Arial" charset="0"/>
              <a:buNone/>
            </a:pPr>
            <a:r>
              <a:rPr lang="de-DE" altLang="de-DE" sz="1000">
                <a:latin typeface="Times" pitchFamily="18" charset="0"/>
              </a:rPr>
              <a:t>- Anaphylactic shock			n = 13</a:t>
            </a:r>
          </a:p>
          <a:p>
            <a:pPr marL="457200" lvl="1" indent="0">
              <a:buFont typeface="Arial" charset="0"/>
              <a:buNone/>
            </a:pPr>
            <a:r>
              <a:rPr lang="de-DE" altLang="de-DE" sz="1000">
                <a:latin typeface="Times" pitchFamily="18" charset="0"/>
              </a:rPr>
              <a:t>- Death				n = 1</a:t>
            </a:r>
          </a:p>
          <a:p>
            <a:pPr marL="342900" indent="-342900"/>
            <a:endParaRPr lang="de-DE" altLang="de-DE" sz="1000">
              <a:latin typeface="Times" pitchFamily="18" charset="0"/>
            </a:endParaRPr>
          </a:p>
          <a:p>
            <a:pPr marL="342900" indent="-342900"/>
            <a:r>
              <a:rPr lang="de-DE" altLang="de-DE" sz="800">
                <a:latin typeface="Times" pitchFamily="18" charset="0"/>
              </a:rPr>
              <a:t>(*Advances in MRI contrast. 1993;2 : 12-19)</a:t>
            </a:r>
            <a:endParaRPr lang="de-DE" altLang="de-DE" sz="1000">
              <a:latin typeface="Times" pitchFamily="18" charset="0"/>
            </a:endParaRPr>
          </a:p>
        </p:txBody>
      </p:sp>
      <p:pic>
        <p:nvPicPr>
          <p:cNvPr id="5"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4075" y="1452563"/>
            <a:ext cx="5181600" cy="204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9925" name="Rectangle 5"/>
          <p:cNvSpPr>
            <a:spLocks noChangeArrowheads="1"/>
          </p:cNvSpPr>
          <p:nvPr/>
        </p:nvSpPr>
        <p:spPr bwMode="auto">
          <a:xfrm>
            <a:off x="430213" y="301625"/>
            <a:ext cx="7927975" cy="84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90000" rIns="90000" bIns="46800"/>
          <a:lstStyle>
            <a:lvl1pPr>
              <a:lnSpc>
                <a:spcPct val="80000"/>
              </a:lnSpc>
              <a:spcBef>
                <a:spcPct val="0"/>
              </a:spcBef>
              <a:defRPr sz="2800">
                <a:solidFill>
                  <a:schemeClr val="tx1"/>
                </a:solidFill>
                <a:latin typeface="Arial" charset="0"/>
              </a:defRPr>
            </a:lvl1pPr>
            <a:lvl2pPr>
              <a:lnSpc>
                <a:spcPct val="80000"/>
              </a:lnSpc>
              <a:spcBef>
                <a:spcPct val="0"/>
              </a:spcBef>
              <a:defRPr sz="2800">
                <a:solidFill>
                  <a:schemeClr val="tx1"/>
                </a:solidFill>
                <a:latin typeface="Arial" charset="0"/>
              </a:defRPr>
            </a:lvl2pPr>
            <a:lvl3pPr>
              <a:lnSpc>
                <a:spcPct val="80000"/>
              </a:lnSpc>
              <a:spcBef>
                <a:spcPct val="0"/>
              </a:spcBef>
              <a:defRPr sz="2800">
                <a:solidFill>
                  <a:schemeClr val="tx1"/>
                </a:solidFill>
                <a:latin typeface="Arial" charset="0"/>
              </a:defRPr>
            </a:lvl3pPr>
            <a:lvl4pPr>
              <a:lnSpc>
                <a:spcPct val="80000"/>
              </a:lnSpc>
              <a:spcBef>
                <a:spcPct val="0"/>
              </a:spcBef>
              <a:defRPr sz="2800">
                <a:solidFill>
                  <a:schemeClr val="tx1"/>
                </a:solidFill>
                <a:latin typeface="Arial" charset="0"/>
              </a:defRPr>
            </a:lvl4pPr>
            <a:lvl5pPr>
              <a:lnSpc>
                <a:spcPct val="80000"/>
              </a:lnSpc>
              <a:spcBef>
                <a:spcPct val="0"/>
              </a:spcBef>
              <a:defRPr sz="2800">
                <a:solidFill>
                  <a:schemeClr val="tx1"/>
                </a:solidFill>
                <a:latin typeface="Arial" charset="0"/>
              </a:defRPr>
            </a:lvl5pPr>
            <a:lvl6pPr marL="457200" fontAlgn="base">
              <a:lnSpc>
                <a:spcPct val="80000"/>
              </a:lnSpc>
              <a:spcBef>
                <a:spcPct val="0"/>
              </a:spcBef>
              <a:spcAft>
                <a:spcPct val="0"/>
              </a:spcAft>
              <a:defRPr sz="2800">
                <a:solidFill>
                  <a:schemeClr val="tx1"/>
                </a:solidFill>
                <a:latin typeface="Arial" charset="0"/>
              </a:defRPr>
            </a:lvl6pPr>
            <a:lvl7pPr marL="914400" fontAlgn="base">
              <a:lnSpc>
                <a:spcPct val="80000"/>
              </a:lnSpc>
              <a:spcBef>
                <a:spcPct val="0"/>
              </a:spcBef>
              <a:spcAft>
                <a:spcPct val="0"/>
              </a:spcAft>
              <a:defRPr sz="2800">
                <a:solidFill>
                  <a:schemeClr val="tx1"/>
                </a:solidFill>
                <a:latin typeface="Arial" charset="0"/>
              </a:defRPr>
            </a:lvl7pPr>
            <a:lvl8pPr marL="1371600" fontAlgn="base">
              <a:lnSpc>
                <a:spcPct val="80000"/>
              </a:lnSpc>
              <a:spcBef>
                <a:spcPct val="0"/>
              </a:spcBef>
              <a:spcAft>
                <a:spcPct val="0"/>
              </a:spcAft>
              <a:defRPr sz="2800">
                <a:solidFill>
                  <a:schemeClr val="tx1"/>
                </a:solidFill>
                <a:latin typeface="Arial" charset="0"/>
              </a:defRPr>
            </a:lvl8pPr>
            <a:lvl9pPr marL="1828800" fontAlgn="base">
              <a:lnSpc>
                <a:spcPct val="80000"/>
              </a:lnSpc>
              <a:spcBef>
                <a:spcPct val="0"/>
              </a:spcBef>
              <a:spcAft>
                <a:spcPct val="0"/>
              </a:spcAft>
              <a:defRPr sz="2800">
                <a:solidFill>
                  <a:schemeClr val="tx1"/>
                </a:solidFill>
                <a:latin typeface="Arial" charset="0"/>
              </a:defRPr>
            </a:lvl9pPr>
          </a:lstStyle>
          <a:p>
            <a:pPr>
              <a:buClrTx/>
              <a:buSzTx/>
              <a:buFontTx/>
              <a:buNone/>
            </a:pPr>
            <a:r>
              <a:rPr lang="de-DE" altLang="de-DE"/>
              <a:t>Contrast agents</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52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ppt_x</p:attrName>
                                        </p:attrNameLst>
                                      </p:cBhvr>
                                      <p:tavLst>
                                        <p:tav tm="0">
                                          <p:val>
                                            <p:fltVal val="0.5"/>
                                          </p:val>
                                        </p:tav>
                                        <p:tav tm="100000">
                                          <p:val>
                                            <p:strVal val="#ppt_x"/>
                                          </p:val>
                                        </p:tav>
                                      </p:tavLst>
                                    </p:anim>
                                    <p:anim calcmode="lin" valueType="num">
                                      <p:cBhvr>
                                        <p:cTn id="10" dur="50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ußzeilenplatzhalter 1"/>
          <p:cNvSpPr>
            <a:spLocks noGrp="1"/>
          </p:cNvSpPr>
          <p:nvPr>
            <p:ph type="ftr" sz="quarter" idx="10"/>
          </p:nvPr>
        </p:nvSpPr>
        <p:spPr/>
        <p:txBody>
          <a:bodyPr/>
          <a:lstStyle/>
          <a:p>
            <a:r>
              <a:rPr lang="de-DE" altLang="de-DE"/>
              <a:t>	</a:t>
            </a:r>
            <a:fld id="{05148E05-2180-441C-A9E8-068EBBF93E12}" type="slidenum">
              <a:rPr lang="de-DE" altLang="de-DE" sz="1200" b="1">
                <a:solidFill>
                  <a:srgbClr val="000000"/>
                </a:solidFill>
              </a:rPr>
              <a:pPr/>
              <a:t>28</a:t>
            </a:fld>
            <a:endParaRPr lang="de-DE" altLang="de-DE" sz="1200" b="1">
              <a:solidFill>
                <a:srgbClr val="000000"/>
              </a:solidFill>
            </a:endParaRPr>
          </a:p>
        </p:txBody>
      </p:sp>
      <p:pic>
        <p:nvPicPr>
          <p:cNvPr id="211971" name="Picture 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56075" y="1524000"/>
            <a:ext cx="4083050"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972" name="Picture 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95488" y="5518150"/>
            <a:ext cx="5334000" cy="133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973" name="Picture 2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3888" y="2727325"/>
            <a:ext cx="3733800" cy="199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Box 24"/>
          <p:cNvSpPr txBox="1">
            <a:spLocks noChangeArrowheads="1"/>
          </p:cNvSpPr>
          <p:nvPr/>
        </p:nvSpPr>
        <p:spPr bwMode="auto">
          <a:xfrm>
            <a:off x="755650" y="2492375"/>
            <a:ext cx="8139113" cy="277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0"/>
              </a:spcBef>
              <a:defRPr>
                <a:solidFill>
                  <a:schemeClr val="tx1"/>
                </a:solidFill>
                <a:latin typeface="Arial" charset="0"/>
              </a:defRPr>
            </a:lvl1pPr>
            <a:lvl2pPr marL="742950" indent="-285750">
              <a:spcBef>
                <a:spcPct val="0"/>
              </a:spcBef>
              <a:defRPr>
                <a:solidFill>
                  <a:schemeClr val="tx1"/>
                </a:solidFill>
                <a:latin typeface="Arial" charset="0"/>
              </a:defRPr>
            </a:lvl2pPr>
            <a:lvl3pPr marL="1143000" indent="-228600">
              <a:spcBef>
                <a:spcPct val="0"/>
              </a:spcBef>
              <a:defRPr>
                <a:solidFill>
                  <a:schemeClr val="tx1"/>
                </a:solidFill>
                <a:latin typeface="Arial" charset="0"/>
              </a:defRPr>
            </a:lvl3pPr>
            <a:lvl4pPr marL="1600200" indent="-228600">
              <a:spcBef>
                <a:spcPct val="0"/>
              </a:spcBef>
              <a:defRPr>
                <a:solidFill>
                  <a:schemeClr val="tx1"/>
                </a:solidFill>
                <a:latin typeface="Arial" charset="0"/>
              </a:defRPr>
            </a:lvl4pPr>
            <a:lvl5pPr marL="2057400" indent="-228600">
              <a:spcBef>
                <a:spcPct val="0"/>
              </a:spcBef>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buClrTx/>
              <a:buSzTx/>
              <a:buFontTx/>
              <a:buNone/>
            </a:pPr>
            <a:r>
              <a:rPr lang="de-DE" altLang="de-DE" sz="6600" b="1">
                <a:ea typeface="ＭＳ Ｐゴシック" pitchFamily="34" charset="-128"/>
              </a:rPr>
              <a:t>Gd </a:t>
            </a:r>
            <a:r>
              <a:rPr lang="de-DE" altLang="de-DE" sz="4400">
                <a:ea typeface="ＭＳ Ｐゴシック" pitchFamily="34" charset="-128"/>
              </a:rPr>
              <a:t>(z.B. Gadovist, Magnevist)</a:t>
            </a:r>
            <a:endParaRPr lang="de-DE" altLang="de-DE" sz="6600" b="1">
              <a:ea typeface="ＭＳ Ｐゴシック" pitchFamily="34" charset="-128"/>
            </a:endParaRPr>
          </a:p>
          <a:p>
            <a:pPr>
              <a:buClrTx/>
              <a:buSzTx/>
              <a:buFontTx/>
              <a:buNone/>
            </a:pPr>
            <a:r>
              <a:rPr lang="de-DE" altLang="de-DE" sz="6600" b="1">
                <a:latin typeface="Times" pitchFamily="18" charset="0"/>
                <a:ea typeface="ＭＳ Ｐゴシック" pitchFamily="34" charset="-128"/>
              </a:rPr>
              <a:t>	</a:t>
            </a:r>
            <a:r>
              <a:rPr lang="de-DE" altLang="de-DE" sz="6600" b="1">
                <a:ea typeface="ＭＳ Ｐゴシック" pitchFamily="34" charset="-128"/>
              </a:rPr>
              <a:t>(</a:t>
            </a:r>
            <a:r>
              <a:rPr lang="de-DE" altLang="de-DE" sz="4400" b="1">
                <a:ea typeface="ＭＳ Ｐゴシック" pitchFamily="34" charset="-128"/>
              </a:rPr>
              <a:t>Fe </a:t>
            </a:r>
            <a:r>
              <a:rPr lang="de-DE" altLang="de-DE" sz="2800">
                <a:ea typeface="ＭＳ Ｐゴシック" pitchFamily="34" charset="-128"/>
              </a:rPr>
              <a:t>(z.B. Resovist)</a:t>
            </a:r>
            <a:r>
              <a:rPr lang="de-DE" altLang="de-DE" sz="6600" b="1">
                <a:ea typeface="ＭＳ Ｐゴシック" pitchFamily="34" charset="-128"/>
              </a:rPr>
              <a:t>)</a:t>
            </a:r>
          </a:p>
          <a:p>
            <a:pPr>
              <a:buClrTx/>
              <a:buSzTx/>
              <a:buFontTx/>
              <a:buNone/>
            </a:pPr>
            <a:r>
              <a:rPr lang="de-DE" altLang="de-DE" sz="4400" b="1">
                <a:latin typeface="Times" pitchFamily="18" charset="0"/>
                <a:ea typeface="ＭＳ Ｐゴシック" pitchFamily="34" charset="-128"/>
              </a:rPr>
              <a:t>		</a:t>
            </a:r>
            <a:r>
              <a:rPr lang="de-DE" altLang="de-DE" sz="4400" b="1">
                <a:ea typeface="ＭＳ Ｐゴシック" pitchFamily="34" charset="-128"/>
              </a:rPr>
              <a:t>Mn </a:t>
            </a:r>
            <a:r>
              <a:rPr lang="de-DE" altLang="de-DE" sz="2800">
                <a:ea typeface="ＭＳ Ｐゴシック" pitchFamily="34" charset="-128"/>
              </a:rPr>
              <a:t>(z.B. Teslascan)</a:t>
            </a:r>
            <a:endParaRPr lang="de-DE" altLang="de-DE" sz="4400" b="1">
              <a:ea typeface="ＭＳ Ｐゴシック" pitchFamily="34" charset="-128"/>
            </a:endParaRPr>
          </a:p>
        </p:txBody>
      </p:sp>
      <p:sp>
        <p:nvSpPr>
          <p:cNvPr id="211975" name="Rectangle 7"/>
          <p:cNvSpPr>
            <a:spLocks noChangeArrowheads="1"/>
          </p:cNvSpPr>
          <p:nvPr/>
        </p:nvSpPr>
        <p:spPr bwMode="auto">
          <a:xfrm>
            <a:off x="430213" y="301625"/>
            <a:ext cx="7927975" cy="84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90000" rIns="90000" bIns="46800"/>
          <a:lstStyle>
            <a:lvl1pPr>
              <a:lnSpc>
                <a:spcPct val="80000"/>
              </a:lnSpc>
              <a:spcBef>
                <a:spcPct val="0"/>
              </a:spcBef>
              <a:defRPr sz="2800">
                <a:solidFill>
                  <a:schemeClr val="tx1"/>
                </a:solidFill>
                <a:latin typeface="Arial" charset="0"/>
              </a:defRPr>
            </a:lvl1pPr>
            <a:lvl2pPr>
              <a:lnSpc>
                <a:spcPct val="80000"/>
              </a:lnSpc>
              <a:spcBef>
                <a:spcPct val="0"/>
              </a:spcBef>
              <a:defRPr sz="2800">
                <a:solidFill>
                  <a:schemeClr val="tx1"/>
                </a:solidFill>
                <a:latin typeface="Arial" charset="0"/>
              </a:defRPr>
            </a:lvl2pPr>
            <a:lvl3pPr>
              <a:lnSpc>
                <a:spcPct val="80000"/>
              </a:lnSpc>
              <a:spcBef>
                <a:spcPct val="0"/>
              </a:spcBef>
              <a:defRPr sz="2800">
                <a:solidFill>
                  <a:schemeClr val="tx1"/>
                </a:solidFill>
                <a:latin typeface="Arial" charset="0"/>
              </a:defRPr>
            </a:lvl3pPr>
            <a:lvl4pPr>
              <a:lnSpc>
                <a:spcPct val="80000"/>
              </a:lnSpc>
              <a:spcBef>
                <a:spcPct val="0"/>
              </a:spcBef>
              <a:defRPr sz="2800">
                <a:solidFill>
                  <a:schemeClr val="tx1"/>
                </a:solidFill>
                <a:latin typeface="Arial" charset="0"/>
              </a:defRPr>
            </a:lvl4pPr>
            <a:lvl5pPr>
              <a:lnSpc>
                <a:spcPct val="80000"/>
              </a:lnSpc>
              <a:spcBef>
                <a:spcPct val="0"/>
              </a:spcBef>
              <a:defRPr sz="2800">
                <a:solidFill>
                  <a:schemeClr val="tx1"/>
                </a:solidFill>
                <a:latin typeface="Arial" charset="0"/>
              </a:defRPr>
            </a:lvl5pPr>
            <a:lvl6pPr marL="457200" fontAlgn="base">
              <a:lnSpc>
                <a:spcPct val="80000"/>
              </a:lnSpc>
              <a:spcBef>
                <a:spcPct val="0"/>
              </a:spcBef>
              <a:spcAft>
                <a:spcPct val="0"/>
              </a:spcAft>
              <a:defRPr sz="2800">
                <a:solidFill>
                  <a:schemeClr val="tx1"/>
                </a:solidFill>
                <a:latin typeface="Arial" charset="0"/>
              </a:defRPr>
            </a:lvl6pPr>
            <a:lvl7pPr marL="914400" fontAlgn="base">
              <a:lnSpc>
                <a:spcPct val="80000"/>
              </a:lnSpc>
              <a:spcBef>
                <a:spcPct val="0"/>
              </a:spcBef>
              <a:spcAft>
                <a:spcPct val="0"/>
              </a:spcAft>
              <a:defRPr sz="2800">
                <a:solidFill>
                  <a:schemeClr val="tx1"/>
                </a:solidFill>
                <a:latin typeface="Arial" charset="0"/>
              </a:defRPr>
            </a:lvl7pPr>
            <a:lvl8pPr marL="1371600" fontAlgn="base">
              <a:lnSpc>
                <a:spcPct val="80000"/>
              </a:lnSpc>
              <a:spcBef>
                <a:spcPct val="0"/>
              </a:spcBef>
              <a:spcAft>
                <a:spcPct val="0"/>
              </a:spcAft>
              <a:defRPr sz="2800">
                <a:solidFill>
                  <a:schemeClr val="tx1"/>
                </a:solidFill>
                <a:latin typeface="Arial" charset="0"/>
              </a:defRPr>
            </a:lvl8pPr>
            <a:lvl9pPr marL="1828800" fontAlgn="base">
              <a:lnSpc>
                <a:spcPct val="80000"/>
              </a:lnSpc>
              <a:spcBef>
                <a:spcPct val="0"/>
              </a:spcBef>
              <a:spcAft>
                <a:spcPct val="0"/>
              </a:spcAft>
              <a:defRPr sz="2800">
                <a:solidFill>
                  <a:schemeClr val="tx1"/>
                </a:solidFill>
                <a:latin typeface="Arial" charset="0"/>
              </a:defRPr>
            </a:lvl9pPr>
          </a:lstStyle>
          <a:p>
            <a:pPr>
              <a:buClrTx/>
              <a:buSzTx/>
              <a:buFontTx/>
              <a:buNone/>
            </a:pPr>
            <a:r>
              <a:rPr lang="de-DE" altLang="de-DE"/>
              <a:t>Contrast agents</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1"/>
          <p:cNvSpPr>
            <a:spLocks noGrp="1"/>
          </p:cNvSpPr>
          <p:nvPr>
            <p:ph type="ftr" sz="quarter" idx="10"/>
          </p:nvPr>
        </p:nvSpPr>
        <p:spPr/>
        <p:txBody>
          <a:bodyPr/>
          <a:lstStyle/>
          <a:p>
            <a:r>
              <a:rPr lang="de-DE" altLang="de-DE"/>
              <a:t>	</a:t>
            </a:r>
            <a:fld id="{16F255E3-884B-40AC-9523-625107396555}" type="slidenum">
              <a:rPr lang="de-DE" altLang="de-DE" sz="1200" b="1">
                <a:solidFill>
                  <a:srgbClr val="000000"/>
                </a:solidFill>
              </a:rPr>
              <a:pPr/>
              <a:t>29</a:t>
            </a:fld>
            <a:endParaRPr lang="de-DE" altLang="de-DE" sz="1200" b="1">
              <a:solidFill>
                <a:srgbClr val="000000"/>
              </a:solidFill>
            </a:endParaRPr>
          </a:p>
        </p:txBody>
      </p:sp>
      <p:pic>
        <p:nvPicPr>
          <p:cNvPr id="21299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0"/>
            <a:ext cx="8515350" cy="672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2995" name="Rectangle 2"/>
          <p:cNvSpPr>
            <a:spLocks noGrp="1"/>
          </p:cNvSpPr>
          <p:nvPr>
            <p:ph type="title" idx="4294967295"/>
          </p:nvPr>
        </p:nvSpPr>
        <p:spPr>
          <a:xfrm>
            <a:off x="457200" y="-242888"/>
            <a:ext cx="8229600" cy="1143001"/>
          </a:xfrm>
        </p:spPr>
        <p:txBody>
          <a:bodyPr lIns="91440" tIns="45720" rIns="91440" bIns="45720" anchor="ctr"/>
          <a:lstStyle/>
          <a:p>
            <a:r>
              <a:rPr lang="de-DE" altLang="de-DE">
                <a:solidFill>
                  <a:schemeClr val="bg1"/>
                </a:solidFill>
              </a:rPr>
              <a:t>Time-resolved MRA</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ußzeilenplatzhalter 1"/>
          <p:cNvSpPr>
            <a:spLocks noGrp="1"/>
          </p:cNvSpPr>
          <p:nvPr>
            <p:ph type="ftr" sz="quarter" idx="10"/>
          </p:nvPr>
        </p:nvSpPr>
        <p:spPr/>
        <p:txBody>
          <a:bodyPr/>
          <a:lstStyle/>
          <a:p>
            <a:r>
              <a:rPr lang="de-DE" altLang="de-DE"/>
              <a:t>	</a:t>
            </a:r>
            <a:fld id="{D893B60A-4E47-4ABD-8014-55DA6A954440}" type="slidenum">
              <a:rPr lang="de-DE" altLang="de-DE" sz="1200" b="1">
                <a:solidFill>
                  <a:srgbClr val="000000"/>
                </a:solidFill>
              </a:rPr>
              <a:pPr/>
              <a:t>30</a:t>
            </a:fld>
            <a:endParaRPr lang="de-DE" altLang="de-DE" sz="1200" b="1">
              <a:solidFill>
                <a:srgbClr val="000000"/>
              </a:solidFill>
            </a:endParaRPr>
          </a:p>
        </p:txBody>
      </p:sp>
      <p:sp>
        <p:nvSpPr>
          <p:cNvPr id="215043" name="Inhaltsplatzhalter 2"/>
          <p:cNvSpPr>
            <a:spLocks noGrp="1"/>
          </p:cNvSpPr>
          <p:nvPr>
            <p:ph idx="4294967295"/>
          </p:nvPr>
        </p:nvSpPr>
        <p:spPr/>
        <p:txBody>
          <a:bodyPr/>
          <a:lstStyle/>
          <a:p>
            <a:pPr marL="342900" indent="-342900"/>
            <a:r>
              <a:rPr lang="de-DE" altLang="de-DE"/>
              <a:t>„4D MRA“</a:t>
            </a:r>
          </a:p>
          <a:p>
            <a:pPr marL="742950" lvl="1" indent="-285750"/>
            <a:r>
              <a:rPr lang="de-DE" altLang="de-DE"/>
              <a:t>Dynamic filling of the vessels</a:t>
            </a:r>
          </a:p>
          <a:p>
            <a:pPr marL="742950" lvl="1" indent="-285750"/>
            <a:r>
              <a:rPr lang="de-DE" altLang="de-DE"/>
              <a:t>Hemodynamic information</a:t>
            </a:r>
          </a:p>
        </p:txBody>
      </p:sp>
      <p:pic>
        <p:nvPicPr>
          <p:cNvPr id="21504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4279900"/>
            <a:ext cx="3863975" cy="19192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1504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8713" y="4292600"/>
            <a:ext cx="3863975" cy="18605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150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0788" y="1412875"/>
            <a:ext cx="2320925" cy="22288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15047" name="Rectangle 7"/>
          <p:cNvSpPr>
            <a:spLocks noChangeArrowheads="1"/>
          </p:cNvSpPr>
          <p:nvPr/>
        </p:nvSpPr>
        <p:spPr bwMode="auto">
          <a:xfrm>
            <a:off x="430213" y="301625"/>
            <a:ext cx="7927975" cy="84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90000" rIns="90000" bIns="46800"/>
          <a:lstStyle>
            <a:lvl1pPr>
              <a:lnSpc>
                <a:spcPct val="80000"/>
              </a:lnSpc>
              <a:spcBef>
                <a:spcPct val="0"/>
              </a:spcBef>
              <a:defRPr sz="2800">
                <a:solidFill>
                  <a:schemeClr val="tx1"/>
                </a:solidFill>
                <a:latin typeface="Arial" charset="0"/>
              </a:defRPr>
            </a:lvl1pPr>
            <a:lvl2pPr>
              <a:lnSpc>
                <a:spcPct val="80000"/>
              </a:lnSpc>
              <a:spcBef>
                <a:spcPct val="0"/>
              </a:spcBef>
              <a:defRPr sz="2800">
                <a:solidFill>
                  <a:schemeClr val="tx1"/>
                </a:solidFill>
                <a:latin typeface="Arial" charset="0"/>
              </a:defRPr>
            </a:lvl2pPr>
            <a:lvl3pPr>
              <a:lnSpc>
                <a:spcPct val="80000"/>
              </a:lnSpc>
              <a:spcBef>
                <a:spcPct val="0"/>
              </a:spcBef>
              <a:defRPr sz="2800">
                <a:solidFill>
                  <a:schemeClr val="tx1"/>
                </a:solidFill>
                <a:latin typeface="Arial" charset="0"/>
              </a:defRPr>
            </a:lvl3pPr>
            <a:lvl4pPr>
              <a:lnSpc>
                <a:spcPct val="80000"/>
              </a:lnSpc>
              <a:spcBef>
                <a:spcPct val="0"/>
              </a:spcBef>
              <a:defRPr sz="2800">
                <a:solidFill>
                  <a:schemeClr val="tx1"/>
                </a:solidFill>
                <a:latin typeface="Arial" charset="0"/>
              </a:defRPr>
            </a:lvl4pPr>
            <a:lvl5pPr>
              <a:lnSpc>
                <a:spcPct val="80000"/>
              </a:lnSpc>
              <a:spcBef>
                <a:spcPct val="0"/>
              </a:spcBef>
              <a:defRPr sz="2800">
                <a:solidFill>
                  <a:schemeClr val="tx1"/>
                </a:solidFill>
                <a:latin typeface="Arial" charset="0"/>
              </a:defRPr>
            </a:lvl5pPr>
            <a:lvl6pPr marL="457200" fontAlgn="base">
              <a:lnSpc>
                <a:spcPct val="80000"/>
              </a:lnSpc>
              <a:spcBef>
                <a:spcPct val="0"/>
              </a:spcBef>
              <a:spcAft>
                <a:spcPct val="0"/>
              </a:spcAft>
              <a:defRPr sz="2800">
                <a:solidFill>
                  <a:schemeClr val="tx1"/>
                </a:solidFill>
                <a:latin typeface="Arial" charset="0"/>
              </a:defRPr>
            </a:lvl6pPr>
            <a:lvl7pPr marL="914400" fontAlgn="base">
              <a:lnSpc>
                <a:spcPct val="80000"/>
              </a:lnSpc>
              <a:spcBef>
                <a:spcPct val="0"/>
              </a:spcBef>
              <a:spcAft>
                <a:spcPct val="0"/>
              </a:spcAft>
              <a:defRPr sz="2800">
                <a:solidFill>
                  <a:schemeClr val="tx1"/>
                </a:solidFill>
                <a:latin typeface="Arial" charset="0"/>
              </a:defRPr>
            </a:lvl7pPr>
            <a:lvl8pPr marL="1371600" fontAlgn="base">
              <a:lnSpc>
                <a:spcPct val="80000"/>
              </a:lnSpc>
              <a:spcBef>
                <a:spcPct val="0"/>
              </a:spcBef>
              <a:spcAft>
                <a:spcPct val="0"/>
              </a:spcAft>
              <a:defRPr sz="2800">
                <a:solidFill>
                  <a:schemeClr val="tx1"/>
                </a:solidFill>
                <a:latin typeface="Arial" charset="0"/>
              </a:defRPr>
            </a:lvl8pPr>
            <a:lvl9pPr marL="1828800" fontAlgn="base">
              <a:lnSpc>
                <a:spcPct val="80000"/>
              </a:lnSpc>
              <a:spcBef>
                <a:spcPct val="0"/>
              </a:spcBef>
              <a:spcAft>
                <a:spcPct val="0"/>
              </a:spcAft>
              <a:defRPr sz="2800">
                <a:solidFill>
                  <a:schemeClr val="tx1"/>
                </a:solidFill>
                <a:latin typeface="Arial" charset="0"/>
              </a:defRPr>
            </a:lvl9pPr>
          </a:lstStyle>
          <a:p>
            <a:pPr>
              <a:buClrTx/>
              <a:buSzTx/>
              <a:buFontTx/>
              <a:buNone/>
            </a:pPr>
            <a:r>
              <a:rPr lang="de-DE" altLang="de-DE"/>
              <a:t>MR applications: Flow – Time-resolved MRA</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ußzeilenplatzhalter 1"/>
          <p:cNvSpPr>
            <a:spLocks noGrp="1"/>
          </p:cNvSpPr>
          <p:nvPr>
            <p:ph type="ftr" sz="quarter" idx="10"/>
          </p:nvPr>
        </p:nvSpPr>
        <p:spPr/>
        <p:txBody>
          <a:bodyPr/>
          <a:lstStyle/>
          <a:p>
            <a:r>
              <a:rPr lang="de-DE" altLang="de-DE"/>
              <a:t>	</a:t>
            </a:r>
            <a:fld id="{9FC04313-9977-4483-B93F-B13C060E7AE0}" type="slidenum">
              <a:rPr lang="de-DE" altLang="de-DE" sz="1200" b="1">
                <a:solidFill>
                  <a:srgbClr val="000000"/>
                </a:solidFill>
              </a:rPr>
              <a:pPr/>
              <a:t>31</a:t>
            </a:fld>
            <a:endParaRPr lang="de-DE" altLang="de-DE" sz="1200" b="1">
              <a:solidFill>
                <a:srgbClr val="000000"/>
              </a:solidFill>
            </a:endParaRPr>
          </a:p>
        </p:txBody>
      </p:sp>
      <p:sp>
        <p:nvSpPr>
          <p:cNvPr id="217091" name="Inhaltsplatzhalter 2"/>
          <p:cNvSpPr>
            <a:spLocks noGrp="1"/>
          </p:cNvSpPr>
          <p:nvPr>
            <p:ph idx="4294967295"/>
          </p:nvPr>
        </p:nvSpPr>
        <p:spPr/>
        <p:txBody>
          <a:bodyPr/>
          <a:lstStyle/>
          <a:p>
            <a:pPr marL="342900" indent="-342900"/>
            <a:r>
              <a:rPr lang="de-DE" altLang="de-DE" dirty="0"/>
              <a:t>AVM – </a:t>
            </a:r>
            <a:r>
              <a:rPr lang="de-DE" altLang="de-DE" dirty="0" err="1"/>
              <a:t>arterio-venous</a:t>
            </a:r>
            <a:r>
              <a:rPr lang="de-DE" altLang="de-DE" dirty="0"/>
              <a:t> </a:t>
            </a:r>
            <a:r>
              <a:rPr lang="de-DE" altLang="de-DE" dirty="0" err="1" smtClean="0"/>
              <a:t>malformation</a:t>
            </a:r>
            <a:endParaRPr lang="de-DE" altLang="de-DE" dirty="0"/>
          </a:p>
        </p:txBody>
      </p:sp>
      <p:pic>
        <p:nvPicPr>
          <p:cNvPr id="21709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3644900"/>
            <a:ext cx="3348038" cy="3011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709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163" y="3627438"/>
            <a:ext cx="3297237" cy="302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7094" name="Rectangle 6"/>
          <p:cNvSpPr>
            <a:spLocks noChangeArrowheads="1"/>
          </p:cNvSpPr>
          <p:nvPr/>
        </p:nvSpPr>
        <p:spPr bwMode="auto">
          <a:xfrm>
            <a:off x="430213" y="301625"/>
            <a:ext cx="7927975" cy="84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90000" rIns="90000" bIns="46800"/>
          <a:lstStyle>
            <a:lvl1pPr>
              <a:lnSpc>
                <a:spcPct val="80000"/>
              </a:lnSpc>
              <a:spcBef>
                <a:spcPct val="0"/>
              </a:spcBef>
              <a:defRPr sz="2800">
                <a:solidFill>
                  <a:schemeClr val="tx1"/>
                </a:solidFill>
                <a:latin typeface="Arial" charset="0"/>
              </a:defRPr>
            </a:lvl1pPr>
            <a:lvl2pPr>
              <a:lnSpc>
                <a:spcPct val="80000"/>
              </a:lnSpc>
              <a:spcBef>
                <a:spcPct val="0"/>
              </a:spcBef>
              <a:defRPr sz="2800">
                <a:solidFill>
                  <a:schemeClr val="tx1"/>
                </a:solidFill>
                <a:latin typeface="Arial" charset="0"/>
              </a:defRPr>
            </a:lvl2pPr>
            <a:lvl3pPr>
              <a:lnSpc>
                <a:spcPct val="80000"/>
              </a:lnSpc>
              <a:spcBef>
                <a:spcPct val="0"/>
              </a:spcBef>
              <a:defRPr sz="2800">
                <a:solidFill>
                  <a:schemeClr val="tx1"/>
                </a:solidFill>
                <a:latin typeface="Arial" charset="0"/>
              </a:defRPr>
            </a:lvl3pPr>
            <a:lvl4pPr>
              <a:lnSpc>
                <a:spcPct val="80000"/>
              </a:lnSpc>
              <a:spcBef>
                <a:spcPct val="0"/>
              </a:spcBef>
              <a:defRPr sz="2800">
                <a:solidFill>
                  <a:schemeClr val="tx1"/>
                </a:solidFill>
                <a:latin typeface="Arial" charset="0"/>
              </a:defRPr>
            </a:lvl4pPr>
            <a:lvl5pPr>
              <a:lnSpc>
                <a:spcPct val="80000"/>
              </a:lnSpc>
              <a:spcBef>
                <a:spcPct val="0"/>
              </a:spcBef>
              <a:defRPr sz="2800">
                <a:solidFill>
                  <a:schemeClr val="tx1"/>
                </a:solidFill>
                <a:latin typeface="Arial" charset="0"/>
              </a:defRPr>
            </a:lvl5pPr>
            <a:lvl6pPr marL="457200" fontAlgn="base">
              <a:lnSpc>
                <a:spcPct val="80000"/>
              </a:lnSpc>
              <a:spcBef>
                <a:spcPct val="0"/>
              </a:spcBef>
              <a:spcAft>
                <a:spcPct val="0"/>
              </a:spcAft>
              <a:defRPr sz="2800">
                <a:solidFill>
                  <a:schemeClr val="tx1"/>
                </a:solidFill>
                <a:latin typeface="Arial" charset="0"/>
              </a:defRPr>
            </a:lvl6pPr>
            <a:lvl7pPr marL="914400" fontAlgn="base">
              <a:lnSpc>
                <a:spcPct val="80000"/>
              </a:lnSpc>
              <a:spcBef>
                <a:spcPct val="0"/>
              </a:spcBef>
              <a:spcAft>
                <a:spcPct val="0"/>
              </a:spcAft>
              <a:defRPr sz="2800">
                <a:solidFill>
                  <a:schemeClr val="tx1"/>
                </a:solidFill>
                <a:latin typeface="Arial" charset="0"/>
              </a:defRPr>
            </a:lvl7pPr>
            <a:lvl8pPr marL="1371600" fontAlgn="base">
              <a:lnSpc>
                <a:spcPct val="80000"/>
              </a:lnSpc>
              <a:spcBef>
                <a:spcPct val="0"/>
              </a:spcBef>
              <a:spcAft>
                <a:spcPct val="0"/>
              </a:spcAft>
              <a:defRPr sz="2800">
                <a:solidFill>
                  <a:schemeClr val="tx1"/>
                </a:solidFill>
                <a:latin typeface="Arial" charset="0"/>
              </a:defRPr>
            </a:lvl8pPr>
            <a:lvl9pPr marL="1828800" fontAlgn="base">
              <a:lnSpc>
                <a:spcPct val="80000"/>
              </a:lnSpc>
              <a:spcBef>
                <a:spcPct val="0"/>
              </a:spcBef>
              <a:spcAft>
                <a:spcPct val="0"/>
              </a:spcAft>
              <a:defRPr sz="2800">
                <a:solidFill>
                  <a:schemeClr val="tx1"/>
                </a:solidFill>
                <a:latin typeface="Arial" charset="0"/>
              </a:defRPr>
            </a:lvl9pPr>
          </a:lstStyle>
          <a:p>
            <a:pPr>
              <a:buClrTx/>
              <a:buSzTx/>
              <a:buFontTx/>
              <a:buNone/>
            </a:pPr>
            <a:r>
              <a:rPr lang="de-DE" altLang="de-DE" dirty="0"/>
              <a:t>MR </a:t>
            </a:r>
            <a:r>
              <a:rPr lang="de-DE" altLang="de-DE" dirty="0" err="1"/>
              <a:t>applications</a:t>
            </a:r>
            <a:r>
              <a:rPr lang="de-DE" altLang="de-DE" dirty="0"/>
              <a:t>: Flow – Time-</a:t>
            </a:r>
            <a:r>
              <a:rPr lang="de-DE" altLang="de-DE" dirty="0" err="1"/>
              <a:t>resolved</a:t>
            </a:r>
            <a:r>
              <a:rPr lang="de-DE" altLang="de-DE" dirty="0"/>
              <a:t> MRA</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ußzeilenplatzhalter 1"/>
          <p:cNvSpPr>
            <a:spLocks noGrp="1"/>
          </p:cNvSpPr>
          <p:nvPr>
            <p:ph type="ftr" sz="quarter" idx="10"/>
          </p:nvPr>
        </p:nvSpPr>
        <p:spPr/>
        <p:txBody>
          <a:bodyPr/>
          <a:lstStyle/>
          <a:p>
            <a:r>
              <a:rPr lang="de-DE" altLang="de-DE"/>
              <a:t>	</a:t>
            </a:r>
            <a:fld id="{156970A5-A0C8-4FBC-AF60-97A70D4AA854}" type="slidenum">
              <a:rPr lang="de-DE" altLang="de-DE" sz="1200" b="1">
                <a:solidFill>
                  <a:srgbClr val="000000"/>
                </a:solidFill>
              </a:rPr>
              <a:pPr/>
              <a:t>32</a:t>
            </a:fld>
            <a:endParaRPr lang="de-DE" altLang="de-DE" sz="1200" b="1">
              <a:solidFill>
                <a:srgbClr val="000000"/>
              </a:solidFill>
            </a:endParaRPr>
          </a:p>
        </p:txBody>
      </p:sp>
      <p:sp>
        <p:nvSpPr>
          <p:cNvPr id="218115" name="Inhaltsplatzhalter 2"/>
          <p:cNvSpPr>
            <a:spLocks noGrp="1"/>
          </p:cNvSpPr>
          <p:nvPr>
            <p:ph idx="4294967295"/>
          </p:nvPr>
        </p:nvSpPr>
        <p:spPr/>
        <p:txBody>
          <a:bodyPr/>
          <a:lstStyle/>
          <a:p>
            <a:pPr marL="342900" indent="-342900"/>
            <a:r>
              <a:rPr lang="de-DE" altLang="de-DE"/>
              <a:t>funcional MRI</a:t>
            </a:r>
          </a:p>
          <a:p>
            <a:pPr marL="742950" lvl="1" indent="-285750"/>
            <a:r>
              <a:rPr lang="de-DE" altLang="de-DE"/>
              <a:t>Based on BOLD effect</a:t>
            </a:r>
          </a:p>
          <a:p>
            <a:pPr marL="1143000" lvl="2" indent="-228600"/>
            <a:r>
              <a:rPr lang="de-DE" altLang="de-DE"/>
              <a:t>Blood oxygenation level dependent</a:t>
            </a:r>
          </a:p>
          <a:p>
            <a:pPr marL="1143000" lvl="2" indent="-228600"/>
            <a:r>
              <a:rPr lang="de-DE" altLang="de-DE"/>
              <a:t>Contrast rises with neural activation</a:t>
            </a:r>
          </a:p>
          <a:p>
            <a:pPr marL="1600200" lvl="3" indent="-228600"/>
            <a:r>
              <a:rPr lang="de-DE" altLang="de-DE"/>
              <a:t>Dependent on blood flow and oxygenation</a:t>
            </a:r>
          </a:p>
          <a:p>
            <a:pPr marL="1600200" lvl="3" indent="-228600"/>
            <a:r>
              <a:rPr lang="de-DE" altLang="de-DE"/>
              <a:t>Differences in diamagnetic effects in deoxyhemoglobin and oxyhemoglobin</a:t>
            </a:r>
          </a:p>
          <a:p>
            <a:pPr marL="342900" indent="-342900"/>
            <a:endParaRPr lang="de-DE" altLang="de-DE"/>
          </a:p>
        </p:txBody>
      </p:sp>
      <p:sp>
        <p:nvSpPr>
          <p:cNvPr id="218116" name="Rectangle 4"/>
          <p:cNvSpPr>
            <a:spLocks noChangeArrowheads="1"/>
          </p:cNvSpPr>
          <p:nvPr/>
        </p:nvSpPr>
        <p:spPr bwMode="auto">
          <a:xfrm>
            <a:off x="430213" y="301625"/>
            <a:ext cx="7927975" cy="84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90000" rIns="90000" bIns="46800"/>
          <a:lstStyle>
            <a:lvl1pPr>
              <a:lnSpc>
                <a:spcPct val="80000"/>
              </a:lnSpc>
              <a:spcBef>
                <a:spcPct val="0"/>
              </a:spcBef>
              <a:defRPr sz="2800">
                <a:solidFill>
                  <a:schemeClr val="tx1"/>
                </a:solidFill>
                <a:latin typeface="Arial" charset="0"/>
              </a:defRPr>
            </a:lvl1pPr>
            <a:lvl2pPr>
              <a:lnSpc>
                <a:spcPct val="80000"/>
              </a:lnSpc>
              <a:spcBef>
                <a:spcPct val="0"/>
              </a:spcBef>
              <a:defRPr sz="2800">
                <a:solidFill>
                  <a:schemeClr val="tx1"/>
                </a:solidFill>
                <a:latin typeface="Arial" charset="0"/>
              </a:defRPr>
            </a:lvl2pPr>
            <a:lvl3pPr>
              <a:lnSpc>
                <a:spcPct val="80000"/>
              </a:lnSpc>
              <a:spcBef>
                <a:spcPct val="0"/>
              </a:spcBef>
              <a:defRPr sz="2800">
                <a:solidFill>
                  <a:schemeClr val="tx1"/>
                </a:solidFill>
                <a:latin typeface="Arial" charset="0"/>
              </a:defRPr>
            </a:lvl3pPr>
            <a:lvl4pPr>
              <a:lnSpc>
                <a:spcPct val="80000"/>
              </a:lnSpc>
              <a:spcBef>
                <a:spcPct val="0"/>
              </a:spcBef>
              <a:defRPr sz="2800">
                <a:solidFill>
                  <a:schemeClr val="tx1"/>
                </a:solidFill>
                <a:latin typeface="Arial" charset="0"/>
              </a:defRPr>
            </a:lvl4pPr>
            <a:lvl5pPr>
              <a:lnSpc>
                <a:spcPct val="80000"/>
              </a:lnSpc>
              <a:spcBef>
                <a:spcPct val="0"/>
              </a:spcBef>
              <a:defRPr sz="2800">
                <a:solidFill>
                  <a:schemeClr val="tx1"/>
                </a:solidFill>
                <a:latin typeface="Arial" charset="0"/>
              </a:defRPr>
            </a:lvl5pPr>
            <a:lvl6pPr marL="457200" fontAlgn="base">
              <a:lnSpc>
                <a:spcPct val="80000"/>
              </a:lnSpc>
              <a:spcBef>
                <a:spcPct val="0"/>
              </a:spcBef>
              <a:spcAft>
                <a:spcPct val="0"/>
              </a:spcAft>
              <a:defRPr sz="2800">
                <a:solidFill>
                  <a:schemeClr val="tx1"/>
                </a:solidFill>
                <a:latin typeface="Arial" charset="0"/>
              </a:defRPr>
            </a:lvl6pPr>
            <a:lvl7pPr marL="914400" fontAlgn="base">
              <a:lnSpc>
                <a:spcPct val="80000"/>
              </a:lnSpc>
              <a:spcBef>
                <a:spcPct val="0"/>
              </a:spcBef>
              <a:spcAft>
                <a:spcPct val="0"/>
              </a:spcAft>
              <a:defRPr sz="2800">
                <a:solidFill>
                  <a:schemeClr val="tx1"/>
                </a:solidFill>
                <a:latin typeface="Arial" charset="0"/>
              </a:defRPr>
            </a:lvl7pPr>
            <a:lvl8pPr marL="1371600" fontAlgn="base">
              <a:lnSpc>
                <a:spcPct val="80000"/>
              </a:lnSpc>
              <a:spcBef>
                <a:spcPct val="0"/>
              </a:spcBef>
              <a:spcAft>
                <a:spcPct val="0"/>
              </a:spcAft>
              <a:defRPr sz="2800">
                <a:solidFill>
                  <a:schemeClr val="tx1"/>
                </a:solidFill>
                <a:latin typeface="Arial" charset="0"/>
              </a:defRPr>
            </a:lvl8pPr>
            <a:lvl9pPr marL="1828800" fontAlgn="base">
              <a:lnSpc>
                <a:spcPct val="80000"/>
              </a:lnSpc>
              <a:spcBef>
                <a:spcPct val="0"/>
              </a:spcBef>
              <a:spcAft>
                <a:spcPct val="0"/>
              </a:spcAft>
              <a:defRPr sz="2800">
                <a:solidFill>
                  <a:schemeClr val="tx1"/>
                </a:solidFill>
                <a:latin typeface="Arial" charset="0"/>
              </a:defRPr>
            </a:lvl9pPr>
          </a:lstStyle>
          <a:p>
            <a:pPr>
              <a:buClrTx/>
              <a:buSzTx/>
              <a:buFontTx/>
              <a:buNone/>
            </a:pPr>
            <a:r>
              <a:rPr lang="de-DE" altLang="de-DE"/>
              <a:t>MR applications: Function</a:t>
            </a:r>
          </a:p>
        </p:txBody>
      </p:sp>
      <p:pic>
        <p:nvPicPr>
          <p:cNvPr id="218141" name="Picture 29" descr="BOLD_response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81163" y="4224338"/>
            <a:ext cx="4822825" cy="1901825"/>
          </a:xfrm>
          <a:prstGeom prst="rect">
            <a:avLst/>
          </a:prstGeom>
          <a:noFill/>
          <a:extLst>
            <a:ext uri="{909E8E84-426E-40DD-AFC4-6F175D3DCCD1}">
              <a14:hiddenFill xmlns:a14="http://schemas.microsoft.com/office/drawing/2010/main">
                <a:solidFill>
                  <a:srgbClr val="FFFFFF"/>
                </a:solidFill>
              </a14:hiddenFill>
            </a:ext>
          </a:extLst>
        </p:spPr>
      </p:pic>
      <p:sp>
        <p:nvSpPr>
          <p:cNvPr id="218142" name="Text Box 30"/>
          <p:cNvSpPr txBox="1">
            <a:spLocks noChangeArrowheads="1"/>
          </p:cNvSpPr>
          <p:nvPr/>
        </p:nvSpPr>
        <p:spPr bwMode="auto">
          <a:xfrm>
            <a:off x="1736725" y="6192838"/>
            <a:ext cx="48704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de-DE" altLang="de-DE" sz="1600"/>
              <a:t>Source: http://www.digitalmediatree.com/sallymckay</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1"/>
          <p:cNvSpPr>
            <a:spLocks noGrp="1"/>
          </p:cNvSpPr>
          <p:nvPr>
            <p:ph type="ftr" sz="quarter" idx="10"/>
          </p:nvPr>
        </p:nvSpPr>
        <p:spPr/>
        <p:txBody>
          <a:bodyPr/>
          <a:lstStyle/>
          <a:p>
            <a:r>
              <a:rPr lang="de-DE" altLang="de-DE"/>
              <a:t>	</a:t>
            </a:r>
            <a:fld id="{FA1B3930-A9D0-464C-B2EF-ECC77D1D523E}" type="slidenum">
              <a:rPr lang="de-DE" altLang="de-DE" sz="1200" b="1">
                <a:solidFill>
                  <a:srgbClr val="000000"/>
                </a:solidFill>
              </a:rPr>
              <a:pPr/>
              <a:t>33</a:t>
            </a:fld>
            <a:endParaRPr lang="de-DE" altLang="de-DE" sz="1200" b="1">
              <a:solidFill>
                <a:srgbClr val="000000"/>
              </a:solidFill>
            </a:endParaRPr>
          </a:p>
        </p:txBody>
      </p:sp>
      <p:sp>
        <p:nvSpPr>
          <p:cNvPr id="219139" name="Inhaltsplatzhalter 2"/>
          <p:cNvSpPr>
            <a:spLocks noGrp="1"/>
          </p:cNvSpPr>
          <p:nvPr>
            <p:ph idx="4294967295"/>
          </p:nvPr>
        </p:nvSpPr>
        <p:spPr/>
        <p:txBody>
          <a:bodyPr/>
          <a:lstStyle/>
          <a:p>
            <a:pPr marL="342900" indent="-342900"/>
            <a:r>
              <a:rPr lang="de-DE" altLang="de-DE"/>
              <a:t>Activation of different parts of the brain</a:t>
            </a:r>
          </a:p>
          <a:p>
            <a:pPr marL="342900" indent="-342900"/>
            <a:r>
              <a:rPr lang="de-DE" altLang="de-DE"/>
              <a:t>MR paradigms</a:t>
            </a:r>
          </a:p>
          <a:p>
            <a:pPr marL="742950" lvl="1" indent="-285750"/>
            <a:r>
              <a:rPr lang="de-DE" altLang="de-DE"/>
              <a:t>Perform different tasks</a:t>
            </a:r>
          </a:p>
          <a:p>
            <a:pPr marL="1143000" lvl="2" indent="-228600"/>
            <a:r>
              <a:rPr lang="de-DE" altLang="de-DE"/>
              <a:t>„Wort-Faust“</a:t>
            </a:r>
          </a:p>
          <a:p>
            <a:pPr marL="1143000" lvl="2" indent="-228600"/>
            <a:r>
              <a:rPr lang="de-DE" altLang="de-DE"/>
              <a:t>„Bild-Faust“</a:t>
            </a:r>
          </a:p>
          <a:p>
            <a:pPr marL="342900" indent="-342900"/>
            <a:r>
              <a:rPr lang="de-DE" altLang="de-DE"/>
              <a:t>Aktivation maps are overlaid in colour on anatomical data (T1 MPRage, SPACE, etc.)</a:t>
            </a:r>
          </a:p>
        </p:txBody>
      </p:sp>
      <p:sp>
        <p:nvSpPr>
          <p:cNvPr id="219140" name="Rectangle 4"/>
          <p:cNvSpPr>
            <a:spLocks noChangeArrowheads="1"/>
          </p:cNvSpPr>
          <p:nvPr/>
        </p:nvSpPr>
        <p:spPr bwMode="auto">
          <a:xfrm>
            <a:off x="430213" y="301625"/>
            <a:ext cx="7927975" cy="84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90000" rIns="90000" bIns="46800"/>
          <a:lstStyle>
            <a:lvl1pPr>
              <a:lnSpc>
                <a:spcPct val="80000"/>
              </a:lnSpc>
              <a:spcBef>
                <a:spcPct val="0"/>
              </a:spcBef>
              <a:defRPr sz="2800">
                <a:solidFill>
                  <a:schemeClr val="tx1"/>
                </a:solidFill>
                <a:latin typeface="Arial" charset="0"/>
              </a:defRPr>
            </a:lvl1pPr>
            <a:lvl2pPr>
              <a:lnSpc>
                <a:spcPct val="80000"/>
              </a:lnSpc>
              <a:spcBef>
                <a:spcPct val="0"/>
              </a:spcBef>
              <a:defRPr sz="2800">
                <a:solidFill>
                  <a:schemeClr val="tx1"/>
                </a:solidFill>
                <a:latin typeface="Arial" charset="0"/>
              </a:defRPr>
            </a:lvl2pPr>
            <a:lvl3pPr>
              <a:lnSpc>
                <a:spcPct val="80000"/>
              </a:lnSpc>
              <a:spcBef>
                <a:spcPct val="0"/>
              </a:spcBef>
              <a:defRPr sz="2800">
                <a:solidFill>
                  <a:schemeClr val="tx1"/>
                </a:solidFill>
                <a:latin typeface="Arial" charset="0"/>
              </a:defRPr>
            </a:lvl3pPr>
            <a:lvl4pPr>
              <a:lnSpc>
                <a:spcPct val="80000"/>
              </a:lnSpc>
              <a:spcBef>
                <a:spcPct val="0"/>
              </a:spcBef>
              <a:defRPr sz="2800">
                <a:solidFill>
                  <a:schemeClr val="tx1"/>
                </a:solidFill>
                <a:latin typeface="Arial" charset="0"/>
              </a:defRPr>
            </a:lvl4pPr>
            <a:lvl5pPr>
              <a:lnSpc>
                <a:spcPct val="80000"/>
              </a:lnSpc>
              <a:spcBef>
                <a:spcPct val="0"/>
              </a:spcBef>
              <a:defRPr sz="2800">
                <a:solidFill>
                  <a:schemeClr val="tx1"/>
                </a:solidFill>
                <a:latin typeface="Arial" charset="0"/>
              </a:defRPr>
            </a:lvl5pPr>
            <a:lvl6pPr marL="457200" fontAlgn="base">
              <a:lnSpc>
                <a:spcPct val="80000"/>
              </a:lnSpc>
              <a:spcBef>
                <a:spcPct val="0"/>
              </a:spcBef>
              <a:spcAft>
                <a:spcPct val="0"/>
              </a:spcAft>
              <a:defRPr sz="2800">
                <a:solidFill>
                  <a:schemeClr val="tx1"/>
                </a:solidFill>
                <a:latin typeface="Arial" charset="0"/>
              </a:defRPr>
            </a:lvl6pPr>
            <a:lvl7pPr marL="914400" fontAlgn="base">
              <a:lnSpc>
                <a:spcPct val="80000"/>
              </a:lnSpc>
              <a:spcBef>
                <a:spcPct val="0"/>
              </a:spcBef>
              <a:spcAft>
                <a:spcPct val="0"/>
              </a:spcAft>
              <a:defRPr sz="2800">
                <a:solidFill>
                  <a:schemeClr val="tx1"/>
                </a:solidFill>
                <a:latin typeface="Arial" charset="0"/>
              </a:defRPr>
            </a:lvl7pPr>
            <a:lvl8pPr marL="1371600" fontAlgn="base">
              <a:lnSpc>
                <a:spcPct val="80000"/>
              </a:lnSpc>
              <a:spcBef>
                <a:spcPct val="0"/>
              </a:spcBef>
              <a:spcAft>
                <a:spcPct val="0"/>
              </a:spcAft>
              <a:defRPr sz="2800">
                <a:solidFill>
                  <a:schemeClr val="tx1"/>
                </a:solidFill>
                <a:latin typeface="Arial" charset="0"/>
              </a:defRPr>
            </a:lvl8pPr>
            <a:lvl9pPr marL="1828800" fontAlgn="base">
              <a:lnSpc>
                <a:spcPct val="80000"/>
              </a:lnSpc>
              <a:spcBef>
                <a:spcPct val="0"/>
              </a:spcBef>
              <a:spcAft>
                <a:spcPct val="0"/>
              </a:spcAft>
              <a:defRPr sz="2800">
                <a:solidFill>
                  <a:schemeClr val="tx1"/>
                </a:solidFill>
                <a:latin typeface="Arial" charset="0"/>
              </a:defRPr>
            </a:lvl9pPr>
          </a:lstStyle>
          <a:p>
            <a:pPr>
              <a:buClrTx/>
              <a:buSzTx/>
              <a:buFontTx/>
              <a:buNone/>
            </a:pPr>
            <a:r>
              <a:rPr lang="de-DE" altLang="de-DE"/>
              <a:t>MR applications: Function</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ußzeilenplatzhalter 1"/>
          <p:cNvSpPr>
            <a:spLocks noGrp="1"/>
          </p:cNvSpPr>
          <p:nvPr>
            <p:ph type="ftr" sz="quarter" idx="10"/>
          </p:nvPr>
        </p:nvSpPr>
        <p:spPr/>
        <p:txBody>
          <a:bodyPr/>
          <a:lstStyle/>
          <a:p>
            <a:r>
              <a:rPr lang="de-DE" altLang="de-DE"/>
              <a:t>	</a:t>
            </a:r>
            <a:fld id="{38AB0245-F616-4787-92FA-93D82DF285B2}" type="slidenum">
              <a:rPr lang="de-DE" altLang="de-DE" sz="1200" b="1">
                <a:solidFill>
                  <a:srgbClr val="000000"/>
                </a:solidFill>
              </a:rPr>
              <a:pPr/>
              <a:t>34</a:t>
            </a:fld>
            <a:endParaRPr lang="de-DE" altLang="de-DE" sz="1200" b="1">
              <a:solidFill>
                <a:srgbClr val="000000"/>
              </a:solidFill>
            </a:endParaRPr>
          </a:p>
        </p:txBody>
      </p:sp>
      <p:pic>
        <p:nvPicPr>
          <p:cNvPr id="22016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576388"/>
            <a:ext cx="4105275"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0164" name="Text Box 6"/>
          <p:cNvSpPr txBox="1">
            <a:spLocks noChangeArrowheads="1"/>
          </p:cNvSpPr>
          <p:nvPr/>
        </p:nvSpPr>
        <p:spPr bwMode="auto">
          <a:xfrm>
            <a:off x="323850" y="5702300"/>
            <a:ext cx="2817813"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0"/>
              </a:spcBef>
              <a:defRPr>
                <a:solidFill>
                  <a:schemeClr val="tx1"/>
                </a:solidFill>
                <a:latin typeface="Arial" charset="0"/>
              </a:defRPr>
            </a:lvl1pPr>
            <a:lvl2pPr marL="742950" indent="-285750">
              <a:spcBef>
                <a:spcPct val="0"/>
              </a:spcBef>
              <a:defRPr>
                <a:solidFill>
                  <a:schemeClr val="tx1"/>
                </a:solidFill>
                <a:latin typeface="Arial" charset="0"/>
              </a:defRPr>
            </a:lvl2pPr>
            <a:lvl3pPr marL="1143000" indent="-228600">
              <a:spcBef>
                <a:spcPct val="0"/>
              </a:spcBef>
              <a:defRPr>
                <a:solidFill>
                  <a:schemeClr val="tx1"/>
                </a:solidFill>
                <a:latin typeface="Arial" charset="0"/>
              </a:defRPr>
            </a:lvl3pPr>
            <a:lvl4pPr marL="1600200" indent="-228600">
              <a:spcBef>
                <a:spcPct val="0"/>
              </a:spcBef>
              <a:defRPr>
                <a:solidFill>
                  <a:schemeClr val="tx1"/>
                </a:solidFill>
                <a:latin typeface="Arial" charset="0"/>
              </a:defRPr>
            </a:lvl4pPr>
            <a:lvl5pPr marL="2057400" indent="-228600">
              <a:spcBef>
                <a:spcPct val="0"/>
              </a:spcBef>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buClrTx/>
              <a:buSzTx/>
              <a:buFontTx/>
              <a:buNone/>
            </a:pPr>
            <a:r>
              <a:rPr lang="de-DE" altLang="de-DE" sz="1800">
                <a:latin typeface="Calibri" pitchFamily="34" charset="0"/>
              </a:rPr>
              <a:t>Motor and speach paradigm</a:t>
            </a:r>
          </a:p>
          <a:p>
            <a:pPr>
              <a:buClrTx/>
              <a:buSzTx/>
              <a:buFontTx/>
              <a:buChar char="-"/>
            </a:pPr>
            <a:r>
              <a:rPr lang="de-DE" altLang="de-DE" sz="1800">
                <a:latin typeface="Calibri" pitchFamily="34" charset="0"/>
              </a:rPr>
              <a:t> word association</a:t>
            </a:r>
          </a:p>
          <a:p>
            <a:pPr>
              <a:buClrTx/>
              <a:buSzTx/>
              <a:buFontTx/>
              <a:buChar char="-"/>
            </a:pPr>
            <a:r>
              <a:rPr lang="de-DE" altLang="de-DE" sz="1800">
                <a:latin typeface="Calibri" pitchFamily="34" charset="0"/>
              </a:rPr>
              <a:t> clenching fist</a:t>
            </a:r>
          </a:p>
        </p:txBody>
      </p:sp>
      <p:pic>
        <p:nvPicPr>
          <p:cNvPr id="22016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463" y="1504950"/>
            <a:ext cx="3960812"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0166" name="Rectangle 6"/>
          <p:cNvSpPr>
            <a:spLocks noChangeArrowheads="1"/>
          </p:cNvSpPr>
          <p:nvPr/>
        </p:nvSpPr>
        <p:spPr bwMode="auto">
          <a:xfrm>
            <a:off x="430213" y="301625"/>
            <a:ext cx="7927975" cy="84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90000" rIns="90000" bIns="46800"/>
          <a:lstStyle>
            <a:lvl1pPr>
              <a:lnSpc>
                <a:spcPct val="80000"/>
              </a:lnSpc>
              <a:spcBef>
                <a:spcPct val="0"/>
              </a:spcBef>
              <a:defRPr sz="2800">
                <a:solidFill>
                  <a:schemeClr val="tx1"/>
                </a:solidFill>
                <a:latin typeface="Arial" charset="0"/>
              </a:defRPr>
            </a:lvl1pPr>
            <a:lvl2pPr>
              <a:lnSpc>
                <a:spcPct val="80000"/>
              </a:lnSpc>
              <a:spcBef>
                <a:spcPct val="0"/>
              </a:spcBef>
              <a:defRPr sz="2800">
                <a:solidFill>
                  <a:schemeClr val="tx1"/>
                </a:solidFill>
                <a:latin typeface="Arial" charset="0"/>
              </a:defRPr>
            </a:lvl2pPr>
            <a:lvl3pPr>
              <a:lnSpc>
                <a:spcPct val="80000"/>
              </a:lnSpc>
              <a:spcBef>
                <a:spcPct val="0"/>
              </a:spcBef>
              <a:defRPr sz="2800">
                <a:solidFill>
                  <a:schemeClr val="tx1"/>
                </a:solidFill>
                <a:latin typeface="Arial" charset="0"/>
              </a:defRPr>
            </a:lvl3pPr>
            <a:lvl4pPr>
              <a:lnSpc>
                <a:spcPct val="80000"/>
              </a:lnSpc>
              <a:spcBef>
                <a:spcPct val="0"/>
              </a:spcBef>
              <a:defRPr sz="2800">
                <a:solidFill>
                  <a:schemeClr val="tx1"/>
                </a:solidFill>
                <a:latin typeface="Arial" charset="0"/>
              </a:defRPr>
            </a:lvl4pPr>
            <a:lvl5pPr>
              <a:lnSpc>
                <a:spcPct val="80000"/>
              </a:lnSpc>
              <a:spcBef>
                <a:spcPct val="0"/>
              </a:spcBef>
              <a:defRPr sz="2800">
                <a:solidFill>
                  <a:schemeClr val="tx1"/>
                </a:solidFill>
                <a:latin typeface="Arial" charset="0"/>
              </a:defRPr>
            </a:lvl5pPr>
            <a:lvl6pPr marL="457200" fontAlgn="base">
              <a:lnSpc>
                <a:spcPct val="80000"/>
              </a:lnSpc>
              <a:spcBef>
                <a:spcPct val="0"/>
              </a:spcBef>
              <a:spcAft>
                <a:spcPct val="0"/>
              </a:spcAft>
              <a:defRPr sz="2800">
                <a:solidFill>
                  <a:schemeClr val="tx1"/>
                </a:solidFill>
                <a:latin typeface="Arial" charset="0"/>
              </a:defRPr>
            </a:lvl6pPr>
            <a:lvl7pPr marL="914400" fontAlgn="base">
              <a:lnSpc>
                <a:spcPct val="80000"/>
              </a:lnSpc>
              <a:spcBef>
                <a:spcPct val="0"/>
              </a:spcBef>
              <a:spcAft>
                <a:spcPct val="0"/>
              </a:spcAft>
              <a:defRPr sz="2800">
                <a:solidFill>
                  <a:schemeClr val="tx1"/>
                </a:solidFill>
                <a:latin typeface="Arial" charset="0"/>
              </a:defRPr>
            </a:lvl7pPr>
            <a:lvl8pPr marL="1371600" fontAlgn="base">
              <a:lnSpc>
                <a:spcPct val="80000"/>
              </a:lnSpc>
              <a:spcBef>
                <a:spcPct val="0"/>
              </a:spcBef>
              <a:spcAft>
                <a:spcPct val="0"/>
              </a:spcAft>
              <a:defRPr sz="2800">
                <a:solidFill>
                  <a:schemeClr val="tx1"/>
                </a:solidFill>
                <a:latin typeface="Arial" charset="0"/>
              </a:defRPr>
            </a:lvl8pPr>
            <a:lvl9pPr marL="1828800" fontAlgn="base">
              <a:lnSpc>
                <a:spcPct val="80000"/>
              </a:lnSpc>
              <a:spcBef>
                <a:spcPct val="0"/>
              </a:spcBef>
              <a:spcAft>
                <a:spcPct val="0"/>
              </a:spcAft>
              <a:defRPr sz="2800">
                <a:solidFill>
                  <a:schemeClr val="tx1"/>
                </a:solidFill>
                <a:latin typeface="Arial" charset="0"/>
              </a:defRPr>
            </a:lvl9pPr>
          </a:lstStyle>
          <a:p>
            <a:pPr>
              <a:buClrTx/>
              <a:buSzTx/>
              <a:buFontTx/>
              <a:buNone/>
            </a:pPr>
            <a:r>
              <a:rPr lang="de-DE" altLang="de-DE"/>
              <a:t>MR applications: Function</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ußzeilenplatzhalter 1"/>
          <p:cNvSpPr>
            <a:spLocks noGrp="1"/>
          </p:cNvSpPr>
          <p:nvPr>
            <p:ph type="ftr" sz="quarter" idx="10"/>
          </p:nvPr>
        </p:nvSpPr>
        <p:spPr/>
        <p:txBody>
          <a:bodyPr/>
          <a:lstStyle/>
          <a:p>
            <a:r>
              <a:rPr lang="de-DE" altLang="de-DE"/>
              <a:t>	</a:t>
            </a:r>
            <a:fld id="{D283418D-96ED-4FF7-A1FF-0EBA5681A477}" type="slidenum">
              <a:rPr lang="de-DE" altLang="de-DE" sz="1200" b="1">
                <a:solidFill>
                  <a:srgbClr val="000000"/>
                </a:solidFill>
              </a:rPr>
              <a:pPr/>
              <a:t>35</a:t>
            </a:fld>
            <a:endParaRPr lang="de-DE" altLang="de-DE" sz="1200" b="1">
              <a:solidFill>
                <a:srgbClr val="000000"/>
              </a:solidFill>
            </a:endParaRPr>
          </a:p>
        </p:txBody>
      </p:sp>
      <p:sp>
        <p:nvSpPr>
          <p:cNvPr id="3" name="Inhaltsplatzhalter 2"/>
          <p:cNvSpPr>
            <a:spLocks noGrp="1"/>
          </p:cNvSpPr>
          <p:nvPr>
            <p:ph idx="4294967295"/>
          </p:nvPr>
        </p:nvSpPr>
        <p:spPr/>
        <p:txBody>
          <a:bodyPr>
            <a:normAutofit/>
          </a:bodyPr>
          <a:lstStyle/>
          <a:p>
            <a:pPr marL="342900" indent="-342900">
              <a:lnSpc>
                <a:spcPct val="90000"/>
              </a:lnSpc>
            </a:pPr>
            <a:r>
              <a:rPr lang="de-DE" altLang="de-DE" dirty="0"/>
              <a:t>Clinical </a:t>
            </a:r>
            <a:r>
              <a:rPr lang="de-DE" altLang="de-DE" dirty="0" err="1"/>
              <a:t>applications</a:t>
            </a:r>
            <a:endParaRPr lang="de-DE" altLang="de-DE" dirty="0"/>
          </a:p>
          <a:p>
            <a:pPr marL="742950" lvl="1" indent="-285750">
              <a:lnSpc>
                <a:spcPct val="90000"/>
              </a:lnSpc>
            </a:pPr>
            <a:r>
              <a:rPr lang="de-DE" altLang="de-DE" dirty="0" err="1"/>
              <a:t>Neurosurgical</a:t>
            </a:r>
            <a:r>
              <a:rPr lang="de-DE" altLang="de-DE" dirty="0"/>
              <a:t> </a:t>
            </a:r>
            <a:r>
              <a:rPr lang="de-DE" altLang="de-DE" dirty="0" err="1"/>
              <a:t>plannings</a:t>
            </a:r>
            <a:endParaRPr lang="de-DE" altLang="de-DE" dirty="0"/>
          </a:p>
          <a:p>
            <a:pPr marL="1143000" lvl="2" indent="-228600">
              <a:lnSpc>
                <a:spcPct val="90000"/>
              </a:lnSpc>
            </a:pPr>
            <a:r>
              <a:rPr lang="de-DE" altLang="de-DE" sz="1200" i="1" dirty="0"/>
              <a:t>Cases: </a:t>
            </a:r>
            <a:r>
              <a:rPr lang="de-DE" altLang="de-DE" sz="1200" i="1" dirty="0" err="1"/>
              <a:t>schellenberg</a:t>
            </a:r>
            <a:r>
              <a:rPr lang="de-DE" altLang="de-DE" sz="1200" i="1" dirty="0"/>
              <a:t>, m; </a:t>
            </a:r>
            <a:r>
              <a:rPr lang="de-DE" altLang="de-DE" sz="1200" b="1" i="1" dirty="0" err="1"/>
              <a:t>imbrich</a:t>
            </a:r>
            <a:r>
              <a:rPr lang="de-DE" altLang="de-DE" sz="1200" b="1" i="1" dirty="0"/>
              <a:t> d44123 </a:t>
            </a:r>
            <a:r>
              <a:rPr lang="de-DE" altLang="de-DE" sz="1200" i="1" dirty="0" err="1"/>
              <a:t>tumor</a:t>
            </a:r>
            <a:r>
              <a:rPr lang="de-DE" altLang="de-DE" sz="1200" i="1" dirty="0"/>
              <a:t> zentral</a:t>
            </a:r>
          </a:p>
          <a:p>
            <a:pPr marL="1143000" lvl="2" indent="-228600">
              <a:lnSpc>
                <a:spcPct val="90000"/>
              </a:lnSpc>
            </a:pPr>
            <a:r>
              <a:rPr lang="de-DE" altLang="de-DE" dirty="0" err="1"/>
              <a:t>Resection</a:t>
            </a:r>
            <a:r>
              <a:rPr lang="de-DE" altLang="de-DE" dirty="0"/>
              <a:t> </a:t>
            </a:r>
            <a:r>
              <a:rPr lang="de-DE" altLang="de-DE" dirty="0" err="1"/>
              <a:t>margins</a:t>
            </a:r>
            <a:r>
              <a:rPr lang="de-DE" altLang="de-DE" dirty="0"/>
              <a:t> in </a:t>
            </a:r>
            <a:r>
              <a:rPr lang="de-DE" altLang="de-DE" dirty="0" err="1"/>
              <a:t>relation</a:t>
            </a:r>
            <a:r>
              <a:rPr lang="de-DE" altLang="de-DE" dirty="0"/>
              <a:t> </a:t>
            </a:r>
            <a:r>
              <a:rPr lang="de-DE" altLang="de-DE" dirty="0" err="1"/>
              <a:t>to</a:t>
            </a:r>
            <a:r>
              <a:rPr lang="de-DE" altLang="de-DE" dirty="0"/>
              <a:t> </a:t>
            </a:r>
            <a:r>
              <a:rPr lang="de-DE" altLang="de-DE" dirty="0" err="1"/>
              <a:t>functional</a:t>
            </a:r>
            <a:r>
              <a:rPr lang="de-DE" altLang="de-DE" dirty="0"/>
              <a:t> eloquent </a:t>
            </a:r>
            <a:r>
              <a:rPr lang="de-DE" altLang="de-DE" dirty="0" err="1"/>
              <a:t>areas</a:t>
            </a:r>
            <a:endParaRPr lang="de-DE" altLang="de-DE" dirty="0"/>
          </a:p>
          <a:p>
            <a:pPr marL="742950" lvl="1" indent="-285750">
              <a:lnSpc>
                <a:spcPct val="90000"/>
              </a:lnSpc>
            </a:pPr>
            <a:r>
              <a:rPr lang="de-DE" altLang="de-DE" dirty="0" err="1"/>
              <a:t>Functional</a:t>
            </a:r>
            <a:r>
              <a:rPr lang="de-DE" altLang="de-DE" dirty="0"/>
              <a:t> </a:t>
            </a:r>
            <a:r>
              <a:rPr lang="de-DE" altLang="de-DE" dirty="0" err="1"/>
              <a:t>plasticity</a:t>
            </a:r>
            <a:r>
              <a:rPr lang="de-DE" altLang="de-DE" dirty="0"/>
              <a:t> after </a:t>
            </a:r>
            <a:br>
              <a:rPr lang="de-DE" altLang="de-DE" dirty="0"/>
            </a:br>
            <a:r>
              <a:rPr lang="de-DE" altLang="de-DE" dirty="0" err="1"/>
              <a:t>stroke</a:t>
            </a:r>
            <a:r>
              <a:rPr lang="de-DE" altLang="de-DE" dirty="0"/>
              <a:t> </a:t>
            </a:r>
            <a:r>
              <a:rPr lang="de-DE" altLang="de-DE" dirty="0" err="1"/>
              <a:t>or</a:t>
            </a:r>
            <a:r>
              <a:rPr lang="de-DE" altLang="de-DE" dirty="0"/>
              <a:t> </a:t>
            </a:r>
            <a:r>
              <a:rPr lang="de-DE" altLang="de-DE" dirty="0" err="1"/>
              <a:t>surgery</a:t>
            </a:r>
            <a:endParaRPr lang="de-DE" altLang="de-DE" dirty="0"/>
          </a:p>
          <a:p>
            <a:pPr marL="742950" lvl="1" indent="-285750">
              <a:lnSpc>
                <a:spcPct val="90000"/>
              </a:lnSpc>
            </a:pPr>
            <a:r>
              <a:rPr lang="de-DE" altLang="de-DE" dirty="0"/>
              <a:t>Neuro-degenerative </a:t>
            </a:r>
            <a:r>
              <a:rPr lang="de-DE" altLang="de-DE" dirty="0" err="1"/>
              <a:t>disease</a:t>
            </a:r>
            <a:endParaRPr lang="de-DE" altLang="de-DE" dirty="0"/>
          </a:p>
          <a:p>
            <a:pPr marL="342900" indent="-342900">
              <a:lnSpc>
                <a:spcPct val="90000"/>
              </a:lnSpc>
            </a:pPr>
            <a:endParaRPr lang="de-DE" altLang="de-DE" dirty="0"/>
          </a:p>
        </p:txBody>
      </p:sp>
      <p:pic>
        <p:nvPicPr>
          <p:cNvPr id="22118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0" y="3460750"/>
            <a:ext cx="2606675" cy="295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1189" name="Rectangle 5"/>
          <p:cNvSpPr>
            <a:spLocks noChangeArrowheads="1"/>
          </p:cNvSpPr>
          <p:nvPr/>
        </p:nvSpPr>
        <p:spPr bwMode="auto">
          <a:xfrm>
            <a:off x="430213" y="301625"/>
            <a:ext cx="7927975" cy="84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90000" rIns="90000" bIns="46800"/>
          <a:lstStyle>
            <a:lvl1pPr>
              <a:lnSpc>
                <a:spcPct val="80000"/>
              </a:lnSpc>
              <a:spcBef>
                <a:spcPct val="0"/>
              </a:spcBef>
              <a:defRPr sz="2800">
                <a:solidFill>
                  <a:schemeClr val="tx1"/>
                </a:solidFill>
                <a:latin typeface="Arial" charset="0"/>
              </a:defRPr>
            </a:lvl1pPr>
            <a:lvl2pPr>
              <a:lnSpc>
                <a:spcPct val="80000"/>
              </a:lnSpc>
              <a:spcBef>
                <a:spcPct val="0"/>
              </a:spcBef>
              <a:defRPr sz="2800">
                <a:solidFill>
                  <a:schemeClr val="tx1"/>
                </a:solidFill>
                <a:latin typeface="Arial" charset="0"/>
              </a:defRPr>
            </a:lvl2pPr>
            <a:lvl3pPr>
              <a:lnSpc>
                <a:spcPct val="80000"/>
              </a:lnSpc>
              <a:spcBef>
                <a:spcPct val="0"/>
              </a:spcBef>
              <a:defRPr sz="2800">
                <a:solidFill>
                  <a:schemeClr val="tx1"/>
                </a:solidFill>
                <a:latin typeface="Arial" charset="0"/>
              </a:defRPr>
            </a:lvl3pPr>
            <a:lvl4pPr>
              <a:lnSpc>
                <a:spcPct val="80000"/>
              </a:lnSpc>
              <a:spcBef>
                <a:spcPct val="0"/>
              </a:spcBef>
              <a:defRPr sz="2800">
                <a:solidFill>
                  <a:schemeClr val="tx1"/>
                </a:solidFill>
                <a:latin typeface="Arial" charset="0"/>
              </a:defRPr>
            </a:lvl4pPr>
            <a:lvl5pPr>
              <a:lnSpc>
                <a:spcPct val="80000"/>
              </a:lnSpc>
              <a:spcBef>
                <a:spcPct val="0"/>
              </a:spcBef>
              <a:defRPr sz="2800">
                <a:solidFill>
                  <a:schemeClr val="tx1"/>
                </a:solidFill>
                <a:latin typeface="Arial" charset="0"/>
              </a:defRPr>
            </a:lvl5pPr>
            <a:lvl6pPr marL="457200" fontAlgn="base">
              <a:lnSpc>
                <a:spcPct val="80000"/>
              </a:lnSpc>
              <a:spcBef>
                <a:spcPct val="0"/>
              </a:spcBef>
              <a:spcAft>
                <a:spcPct val="0"/>
              </a:spcAft>
              <a:defRPr sz="2800">
                <a:solidFill>
                  <a:schemeClr val="tx1"/>
                </a:solidFill>
                <a:latin typeface="Arial" charset="0"/>
              </a:defRPr>
            </a:lvl6pPr>
            <a:lvl7pPr marL="914400" fontAlgn="base">
              <a:lnSpc>
                <a:spcPct val="80000"/>
              </a:lnSpc>
              <a:spcBef>
                <a:spcPct val="0"/>
              </a:spcBef>
              <a:spcAft>
                <a:spcPct val="0"/>
              </a:spcAft>
              <a:defRPr sz="2800">
                <a:solidFill>
                  <a:schemeClr val="tx1"/>
                </a:solidFill>
                <a:latin typeface="Arial" charset="0"/>
              </a:defRPr>
            </a:lvl7pPr>
            <a:lvl8pPr marL="1371600" fontAlgn="base">
              <a:lnSpc>
                <a:spcPct val="80000"/>
              </a:lnSpc>
              <a:spcBef>
                <a:spcPct val="0"/>
              </a:spcBef>
              <a:spcAft>
                <a:spcPct val="0"/>
              </a:spcAft>
              <a:defRPr sz="2800">
                <a:solidFill>
                  <a:schemeClr val="tx1"/>
                </a:solidFill>
                <a:latin typeface="Arial" charset="0"/>
              </a:defRPr>
            </a:lvl8pPr>
            <a:lvl9pPr marL="1828800" fontAlgn="base">
              <a:lnSpc>
                <a:spcPct val="80000"/>
              </a:lnSpc>
              <a:spcBef>
                <a:spcPct val="0"/>
              </a:spcBef>
              <a:spcAft>
                <a:spcPct val="0"/>
              </a:spcAft>
              <a:defRPr sz="2800">
                <a:solidFill>
                  <a:schemeClr val="tx1"/>
                </a:solidFill>
                <a:latin typeface="Arial" charset="0"/>
              </a:defRPr>
            </a:lvl9pPr>
          </a:lstStyle>
          <a:p>
            <a:pPr>
              <a:buClrTx/>
              <a:buSzTx/>
              <a:buFontTx/>
              <a:buNone/>
            </a:pPr>
            <a:r>
              <a:rPr lang="de-DE" altLang="de-DE"/>
              <a:t>MR applications: Function</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ußzeilenplatzhalter 1"/>
          <p:cNvSpPr>
            <a:spLocks noGrp="1"/>
          </p:cNvSpPr>
          <p:nvPr>
            <p:ph type="ftr" sz="quarter" idx="10"/>
          </p:nvPr>
        </p:nvSpPr>
        <p:spPr/>
        <p:txBody>
          <a:bodyPr/>
          <a:lstStyle/>
          <a:p>
            <a:r>
              <a:rPr lang="de-DE" altLang="de-DE"/>
              <a:t>	</a:t>
            </a:r>
            <a:fld id="{14342638-E87E-4319-AA98-B75FE0C096B4}" type="slidenum">
              <a:rPr lang="de-DE" altLang="de-DE" sz="1200" b="1">
                <a:solidFill>
                  <a:srgbClr val="000000"/>
                </a:solidFill>
              </a:rPr>
              <a:pPr/>
              <a:t>36</a:t>
            </a:fld>
            <a:endParaRPr lang="de-DE" altLang="de-DE" sz="1200" b="1">
              <a:solidFill>
                <a:srgbClr val="000000"/>
              </a:solidFill>
            </a:endParaRPr>
          </a:p>
        </p:txBody>
      </p:sp>
      <p:sp>
        <p:nvSpPr>
          <p:cNvPr id="237571" name="Inhaltsplatzhalter 2"/>
          <p:cNvSpPr>
            <a:spLocks noGrp="1"/>
          </p:cNvSpPr>
          <p:nvPr>
            <p:ph idx="4294967295"/>
          </p:nvPr>
        </p:nvSpPr>
        <p:spPr/>
        <p:txBody>
          <a:bodyPr/>
          <a:lstStyle/>
          <a:p>
            <a:pPr marL="342900" indent="-342900"/>
            <a:r>
              <a:rPr lang="de-DE" altLang="de-DE"/>
              <a:t>Baby: D55814; D56612</a:t>
            </a:r>
          </a:p>
          <a:p>
            <a:pPr marL="342900" indent="-342900"/>
            <a:endParaRPr lang="de-DE" altLang="de-DE"/>
          </a:p>
          <a:p>
            <a:pPr marL="342900" indent="-342900"/>
            <a:endParaRPr lang="de-DE" altLang="de-DE"/>
          </a:p>
          <a:p>
            <a:pPr marL="342900" indent="-342900"/>
            <a:endParaRPr lang="de-DE" altLang="de-DE"/>
          </a:p>
          <a:p>
            <a:pPr marL="342900" indent="-342900"/>
            <a:endParaRPr lang="de-DE" altLang="de-DE"/>
          </a:p>
        </p:txBody>
      </p:sp>
      <p:pic>
        <p:nvPicPr>
          <p:cNvPr id="23757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6338" y="2133600"/>
            <a:ext cx="2243137" cy="223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757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6338" y="4437063"/>
            <a:ext cx="2243137" cy="229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7574" name="Rectangle 6"/>
          <p:cNvSpPr>
            <a:spLocks noChangeArrowheads="1"/>
          </p:cNvSpPr>
          <p:nvPr/>
        </p:nvSpPr>
        <p:spPr bwMode="auto">
          <a:xfrm>
            <a:off x="430213" y="301625"/>
            <a:ext cx="7927975" cy="84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90000" rIns="90000" bIns="46800"/>
          <a:lstStyle>
            <a:lvl1pPr>
              <a:lnSpc>
                <a:spcPct val="80000"/>
              </a:lnSpc>
              <a:spcBef>
                <a:spcPct val="0"/>
              </a:spcBef>
              <a:defRPr sz="2800">
                <a:solidFill>
                  <a:schemeClr val="tx1"/>
                </a:solidFill>
                <a:latin typeface="Arial" charset="0"/>
              </a:defRPr>
            </a:lvl1pPr>
            <a:lvl2pPr>
              <a:lnSpc>
                <a:spcPct val="80000"/>
              </a:lnSpc>
              <a:spcBef>
                <a:spcPct val="0"/>
              </a:spcBef>
              <a:defRPr sz="2800">
                <a:solidFill>
                  <a:schemeClr val="tx1"/>
                </a:solidFill>
                <a:latin typeface="Arial" charset="0"/>
              </a:defRPr>
            </a:lvl2pPr>
            <a:lvl3pPr>
              <a:lnSpc>
                <a:spcPct val="80000"/>
              </a:lnSpc>
              <a:spcBef>
                <a:spcPct val="0"/>
              </a:spcBef>
              <a:defRPr sz="2800">
                <a:solidFill>
                  <a:schemeClr val="tx1"/>
                </a:solidFill>
                <a:latin typeface="Arial" charset="0"/>
              </a:defRPr>
            </a:lvl3pPr>
            <a:lvl4pPr>
              <a:lnSpc>
                <a:spcPct val="80000"/>
              </a:lnSpc>
              <a:spcBef>
                <a:spcPct val="0"/>
              </a:spcBef>
              <a:defRPr sz="2800">
                <a:solidFill>
                  <a:schemeClr val="tx1"/>
                </a:solidFill>
                <a:latin typeface="Arial" charset="0"/>
              </a:defRPr>
            </a:lvl4pPr>
            <a:lvl5pPr>
              <a:lnSpc>
                <a:spcPct val="80000"/>
              </a:lnSpc>
              <a:spcBef>
                <a:spcPct val="0"/>
              </a:spcBef>
              <a:defRPr sz="2800">
                <a:solidFill>
                  <a:schemeClr val="tx1"/>
                </a:solidFill>
                <a:latin typeface="Arial" charset="0"/>
              </a:defRPr>
            </a:lvl5pPr>
            <a:lvl6pPr marL="457200" fontAlgn="base">
              <a:lnSpc>
                <a:spcPct val="80000"/>
              </a:lnSpc>
              <a:spcBef>
                <a:spcPct val="0"/>
              </a:spcBef>
              <a:spcAft>
                <a:spcPct val="0"/>
              </a:spcAft>
              <a:defRPr sz="2800">
                <a:solidFill>
                  <a:schemeClr val="tx1"/>
                </a:solidFill>
                <a:latin typeface="Arial" charset="0"/>
              </a:defRPr>
            </a:lvl6pPr>
            <a:lvl7pPr marL="914400" fontAlgn="base">
              <a:lnSpc>
                <a:spcPct val="80000"/>
              </a:lnSpc>
              <a:spcBef>
                <a:spcPct val="0"/>
              </a:spcBef>
              <a:spcAft>
                <a:spcPct val="0"/>
              </a:spcAft>
              <a:defRPr sz="2800">
                <a:solidFill>
                  <a:schemeClr val="tx1"/>
                </a:solidFill>
                <a:latin typeface="Arial" charset="0"/>
              </a:defRPr>
            </a:lvl7pPr>
            <a:lvl8pPr marL="1371600" fontAlgn="base">
              <a:lnSpc>
                <a:spcPct val="80000"/>
              </a:lnSpc>
              <a:spcBef>
                <a:spcPct val="0"/>
              </a:spcBef>
              <a:spcAft>
                <a:spcPct val="0"/>
              </a:spcAft>
              <a:defRPr sz="2800">
                <a:solidFill>
                  <a:schemeClr val="tx1"/>
                </a:solidFill>
                <a:latin typeface="Arial" charset="0"/>
              </a:defRPr>
            </a:lvl8pPr>
            <a:lvl9pPr marL="1828800" fontAlgn="base">
              <a:lnSpc>
                <a:spcPct val="80000"/>
              </a:lnSpc>
              <a:spcBef>
                <a:spcPct val="0"/>
              </a:spcBef>
              <a:spcAft>
                <a:spcPct val="0"/>
              </a:spcAft>
              <a:defRPr sz="2800">
                <a:solidFill>
                  <a:schemeClr val="tx1"/>
                </a:solidFill>
                <a:latin typeface="Arial" charset="0"/>
              </a:defRPr>
            </a:lvl9pPr>
          </a:lstStyle>
          <a:p>
            <a:pPr>
              <a:buClrTx/>
              <a:buSzTx/>
              <a:buFontTx/>
              <a:buNone/>
            </a:pPr>
            <a:r>
              <a:rPr lang="de-DE" altLang="de-DE"/>
              <a:t>MRI in small infants</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ußzeilenplatzhalter 1"/>
          <p:cNvSpPr>
            <a:spLocks noGrp="1"/>
          </p:cNvSpPr>
          <p:nvPr>
            <p:ph type="ftr" sz="quarter" idx="10"/>
          </p:nvPr>
        </p:nvSpPr>
        <p:spPr/>
        <p:txBody>
          <a:bodyPr/>
          <a:lstStyle/>
          <a:p>
            <a:r>
              <a:rPr lang="de-DE" altLang="de-DE"/>
              <a:t>	</a:t>
            </a:r>
            <a:fld id="{BDDC74CE-01FC-4BBD-A9FA-C16311B07B7A}" type="slidenum">
              <a:rPr lang="de-DE" altLang="de-DE" sz="1200" b="1">
                <a:solidFill>
                  <a:srgbClr val="000000"/>
                </a:solidFill>
              </a:rPr>
              <a:pPr/>
              <a:t>37</a:t>
            </a:fld>
            <a:endParaRPr lang="de-DE" altLang="de-DE" sz="1200" b="1">
              <a:solidFill>
                <a:srgbClr val="000000"/>
              </a:solidFill>
            </a:endParaRPr>
          </a:p>
        </p:txBody>
      </p:sp>
      <p:sp>
        <p:nvSpPr>
          <p:cNvPr id="238595" name="Inhaltsplatzhalter 2"/>
          <p:cNvSpPr>
            <a:spLocks noGrp="1"/>
          </p:cNvSpPr>
          <p:nvPr>
            <p:ph idx="4294967295"/>
          </p:nvPr>
        </p:nvSpPr>
        <p:spPr/>
        <p:txBody>
          <a:bodyPr/>
          <a:lstStyle/>
          <a:p>
            <a:pPr marL="342900" indent="-342900"/>
            <a:r>
              <a:rPr lang="de-DE" altLang="de-DE"/>
              <a:t>Prenatal D49736</a:t>
            </a:r>
          </a:p>
          <a:p>
            <a:pPr marL="342900" indent="-342900"/>
            <a:endParaRPr lang="de-DE" altLang="de-DE"/>
          </a:p>
        </p:txBody>
      </p:sp>
      <p:pic>
        <p:nvPicPr>
          <p:cNvPr id="23859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9700" y="1806575"/>
            <a:ext cx="3636963" cy="471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859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2379663"/>
            <a:ext cx="4191000" cy="409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859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8038" y="4533900"/>
            <a:ext cx="2235200" cy="232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8599" name="Rectangle 7"/>
          <p:cNvSpPr>
            <a:spLocks noChangeArrowheads="1"/>
          </p:cNvSpPr>
          <p:nvPr/>
        </p:nvSpPr>
        <p:spPr bwMode="auto">
          <a:xfrm>
            <a:off x="430213" y="301625"/>
            <a:ext cx="7927975" cy="84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90000" rIns="90000" bIns="46800"/>
          <a:lstStyle>
            <a:lvl1pPr>
              <a:lnSpc>
                <a:spcPct val="80000"/>
              </a:lnSpc>
              <a:spcBef>
                <a:spcPct val="0"/>
              </a:spcBef>
              <a:defRPr sz="2800">
                <a:solidFill>
                  <a:schemeClr val="tx1"/>
                </a:solidFill>
                <a:latin typeface="Arial" charset="0"/>
              </a:defRPr>
            </a:lvl1pPr>
            <a:lvl2pPr>
              <a:lnSpc>
                <a:spcPct val="80000"/>
              </a:lnSpc>
              <a:spcBef>
                <a:spcPct val="0"/>
              </a:spcBef>
              <a:defRPr sz="2800">
                <a:solidFill>
                  <a:schemeClr val="tx1"/>
                </a:solidFill>
                <a:latin typeface="Arial" charset="0"/>
              </a:defRPr>
            </a:lvl2pPr>
            <a:lvl3pPr>
              <a:lnSpc>
                <a:spcPct val="80000"/>
              </a:lnSpc>
              <a:spcBef>
                <a:spcPct val="0"/>
              </a:spcBef>
              <a:defRPr sz="2800">
                <a:solidFill>
                  <a:schemeClr val="tx1"/>
                </a:solidFill>
                <a:latin typeface="Arial" charset="0"/>
              </a:defRPr>
            </a:lvl3pPr>
            <a:lvl4pPr>
              <a:lnSpc>
                <a:spcPct val="80000"/>
              </a:lnSpc>
              <a:spcBef>
                <a:spcPct val="0"/>
              </a:spcBef>
              <a:defRPr sz="2800">
                <a:solidFill>
                  <a:schemeClr val="tx1"/>
                </a:solidFill>
                <a:latin typeface="Arial" charset="0"/>
              </a:defRPr>
            </a:lvl4pPr>
            <a:lvl5pPr>
              <a:lnSpc>
                <a:spcPct val="80000"/>
              </a:lnSpc>
              <a:spcBef>
                <a:spcPct val="0"/>
              </a:spcBef>
              <a:defRPr sz="2800">
                <a:solidFill>
                  <a:schemeClr val="tx1"/>
                </a:solidFill>
                <a:latin typeface="Arial" charset="0"/>
              </a:defRPr>
            </a:lvl5pPr>
            <a:lvl6pPr marL="457200" fontAlgn="base">
              <a:lnSpc>
                <a:spcPct val="80000"/>
              </a:lnSpc>
              <a:spcBef>
                <a:spcPct val="0"/>
              </a:spcBef>
              <a:spcAft>
                <a:spcPct val="0"/>
              </a:spcAft>
              <a:defRPr sz="2800">
                <a:solidFill>
                  <a:schemeClr val="tx1"/>
                </a:solidFill>
                <a:latin typeface="Arial" charset="0"/>
              </a:defRPr>
            </a:lvl6pPr>
            <a:lvl7pPr marL="914400" fontAlgn="base">
              <a:lnSpc>
                <a:spcPct val="80000"/>
              </a:lnSpc>
              <a:spcBef>
                <a:spcPct val="0"/>
              </a:spcBef>
              <a:spcAft>
                <a:spcPct val="0"/>
              </a:spcAft>
              <a:defRPr sz="2800">
                <a:solidFill>
                  <a:schemeClr val="tx1"/>
                </a:solidFill>
                <a:latin typeface="Arial" charset="0"/>
              </a:defRPr>
            </a:lvl7pPr>
            <a:lvl8pPr marL="1371600" fontAlgn="base">
              <a:lnSpc>
                <a:spcPct val="80000"/>
              </a:lnSpc>
              <a:spcBef>
                <a:spcPct val="0"/>
              </a:spcBef>
              <a:spcAft>
                <a:spcPct val="0"/>
              </a:spcAft>
              <a:defRPr sz="2800">
                <a:solidFill>
                  <a:schemeClr val="tx1"/>
                </a:solidFill>
                <a:latin typeface="Arial" charset="0"/>
              </a:defRPr>
            </a:lvl8pPr>
            <a:lvl9pPr marL="1828800" fontAlgn="base">
              <a:lnSpc>
                <a:spcPct val="80000"/>
              </a:lnSpc>
              <a:spcBef>
                <a:spcPct val="0"/>
              </a:spcBef>
              <a:spcAft>
                <a:spcPct val="0"/>
              </a:spcAft>
              <a:defRPr sz="2800">
                <a:solidFill>
                  <a:schemeClr val="tx1"/>
                </a:solidFill>
                <a:latin typeface="Arial" charset="0"/>
              </a:defRPr>
            </a:lvl9pPr>
          </a:lstStyle>
          <a:p>
            <a:pPr>
              <a:buClrTx/>
              <a:buSzTx/>
              <a:buFontTx/>
              <a:buNone/>
            </a:pPr>
            <a:r>
              <a:rPr lang="de-DE" altLang="de-DE"/>
              <a:t>Prenatal MRI</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1"/>
          <p:cNvSpPr>
            <a:spLocks noGrp="1"/>
          </p:cNvSpPr>
          <p:nvPr>
            <p:ph type="ftr" sz="quarter" idx="10"/>
          </p:nvPr>
        </p:nvSpPr>
        <p:spPr/>
        <p:txBody>
          <a:bodyPr/>
          <a:lstStyle/>
          <a:p>
            <a:r>
              <a:rPr lang="de-DE" altLang="de-DE"/>
              <a:t>	</a:t>
            </a:r>
            <a:fld id="{8224284C-F6DB-4BB8-86CA-8239028FFA39}" type="slidenum">
              <a:rPr lang="de-DE" altLang="de-DE" sz="1200" b="1">
                <a:solidFill>
                  <a:srgbClr val="000000"/>
                </a:solidFill>
              </a:rPr>
              <a:pPr/>
              <a:t>38</a:t>
            </a:fld>
            <a:endParaRPr lang="de-DE" altLang="de-DE" sz="1200" b="1">
              <a:solidFill>
                <a:srgbClr val="000000"/>
              </a:solidFill>
            </a:endParaRPr>
          </a:p>
        </p:txBody>
      </p:sp>
      <p:sp>
        <p:nvSpPr>
          <p:cNvPr id="239619" name="Inhaltsplatzhalter 2"/>
          <p:cNvSpPr>
            <a:spLocks noGrp="1"/>
          </p:cNvSpPr>
          <p:nvPr>
            <p:ph idx="4294967295"/>
          </p:nvPr>
        </p:nvSpPr>
        <p:spPr/>
        <p:txBody>
          <a:bodyPr/>
          <a:lstStyle/>
          <a:p>
            <a:pPr marL="342900" indent="-342900"/>
            <a:r>
              <a:rPr lang="de-DE" altLang="de-DE"/>
              <a:t>Diffusion-Weighted Imaging</a:t>
            </a:r>
          </a:p>
          <a:p>
            <a:pPr marL="742950" lvl="1" indent="-285750"/>
            <a:r>
              <a:rPr lang="de-DE" altLang="de-DE"/>
              <a:t>EPI sequence (echo planar imaging)</a:t>
            </a:r>
          </a:p>
          <a:p>
            <a:pPr marL="1143000" lvl="2" indent="-228600"/>
            <a:r>
              <a:rPr lang="de-DE" altLang="de-DE"/>
              <a:t>DWI signal corresponds to T2w image decreased by a signal amount related to the rate of diffusion</a:t>
            </a:r>
          </a:p>
          <a:p>
            <a:pPr marL="1143000" lvl="2" indent="-228600"/>
            <a:r>
              <a:rPr lang="de-DE" altLang="de-DE"/>
              <a:t>Reduced diffusion leads to a high signal in DWI</a:t>
            </a:r>
          </a:p>
          <a:p>
            <a:pPr marL="342900" indent="-342900"/>
            <a:endParaRPr lang="de-DE" altLang="de-DE"/>
          </a:p>
          <a:p>
            <a:pPr marL="342900" indent="-342900"/>
            <a:r>
              <a:rPr lang="de-DE" altLang="de-DE"/>
              <a:t>Microscopic molecular motion of water within tissue</a:t>
            </a:r>
          </a:p>
        </p:txBody>
      </p:sp>
      <p:sp>
        <p:nvSpPr>
          <p:cNvPr id="239620" name="Rectangle 4"/>
          <p:cNvSpPr>
            <a:spLocks noChangeArrowheads="1"/>
          </p:cNvSpPr>
          <p:nvPr/>
        </p:nvSpPr>
        <p:spPr bwMode="auto">
          <a:xfrm>
            <a:off x="430213" y="301625"/>
            <a:ext cx="7927975" cy="84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90000" rIns="90000" bIns="46800"/>
          <a:lstStyle>
            <a:lvl1pPr>
              <a:lnSpc>
                <a:spcPct val="80000"/>
              </a:lnSpc>
              <a:spcBef>
                <a:spcPct val="0"/>
              </a:spcBef>
              <a:defRPr sz="2800">
                <a:solidFill>
                  <a:schemeClr val="tx1"/>
                </a:solidFill>
                <a:latin typeface="Arial" charset="0"/>
              </a:defRPr>
            </a:lvl1pPr>
            <a:lvl2pPr>
              <a:lnSpc>
                <a:spcPct val="80000"/>
              </a:lnSpc>
              <a:spcBef>
                <a:spcPct val="0"/>
              </a:spcBef>
              <a:defRPr sz="2800">
                <a:solidFill>
                  <a:schemeClr val="tx1"/>
                </a:solidFill>
                <a:latin typeface="Arial" charset="0"/>
              </a:defRPr>
            </a:lvl2pPr>
            <a:lvl3pPr>
              <a:lnSpc>
                <a:spcPct val="80000"/>
              </a:lnSpc>
              <a:spcBef>
                <a:spcPct val="0"/>
              </a:spcBef>
              <a:defRPr sz="2800">
                <a:solidFill>
                  <a:schemeClr val="tx1"/>
                </a:solidFill>
                <a:latin typeface="Arial" charset="0"/>
              </a:defRPr>
            </a:lvl3pPr>
            <a:lvl4pPr>
              <a:lnSpc>
                <a:spcPct val="80000"/>
              </a:lnSpc>
              <a:spcBef>
                <a:spcPct val="0"/>
              </a:spcBef>
              <a:defRPr sz="2800">
                <a:solidFill>
                  <a:schemeClr val="tx1"/>
                </a:solidFill>
                <a:latin typeface="Arial" charset="0"/>
              </a:defRPr>
            </a:lvl4pPr>
            <a:lvl5pPr>
              <a:lnSpc>
                <a:spcPct val="80000"/>
              </a:lnSpc>
              <a:spcBef>
                <a:spcPct val="0"/>
              </a:spcBef>
              <a:defRPr sz="2800">
                <a:solidFill>
                  <a:schemeClr val="tx1"/>
                </a:solidFill>
                <a:latin typeface="Arial" charset="0"/>
              </a:defRPr>
            </a:lvl5pPr>
            <a:lvl6pPr marL="457200" fontAlgn="base">
              <a:lnSpc>
                <a:spcPct val="80000"/>
              </a:lnSpc>
              <a:spcBef>
                <a:spcPct val="0"/>
              </a:spcBef>
              <a:spcAft>
                <a:spcPct val="0"/>
              </a:spcAft>
              <a:defRPr sz="2800">
                <a:solidFill>
                  <a:schemeClr val="tx1"/>
                </a:solidFill>
                <a:latin typeface="Arial" charset="0"/>
              </a:defRPr>
            </a:lvl6pPr>
            <a:lvl7pPr marL="914400" fontAlgn="base">
              <a:lnSpc>
                <a:spcPct val="80000"/>
              </a:lnSpc>
              <a:spcBef>
                <a:spcPct val="0"/>
              </a:spcBef>
              <a:spcAft>
                <a:spcPct val="0"/>
              </a:spcAft>
              <a:defRPr sz="2800">
                <a:solidFill>
                  <a:schemeClr val="tx1"/>
                </a:solidFill>
                <a:latin typeface="Arial" charset="0"/>
              </a:defRPr>
            </a:lvl7pPr>
            <a:lvl8pPr marL="1371600" fontAlgn="base">
              <a:lnSpc>
                <a:spcPct val="80000"/>
              </a:lnSpc>
              <a:spcBef>
                <a:spcPct val="0"/>
              </a:spcBef>
              <a:spcAft>
                <a:spcPct val="0"/>
              </a:spcAft>
              <a:defRPr sz="2800">
                <a:solidFill>
                  <a:schemeClr val="tx1"/>
                </a:solidFill>
                <a:latin typeface="Arial" charset="0"/>
              </a:defRPr>
            </a:lvl8pPr>
            <a:lvl9pPr marL="1828800" fontAlgn="base">
              <a:lnSpc>
                <a:spcPct val="80000"/>
              </a:lnSpc>
              <a:spcBef>
                <a:spcPct val="0"/>
              </a:spcBef>
              <a:spcAft>
                <a:spcPct val="0"/>
              </a:spcAft>
              <a:defRPr sz="2800">
                <a:solidFill>
                  <a:schemeClr val="tx1"/>
                </a:solidFill>
                <a:latin typeface="Arial" charset="0"/>
              </a:defRPr>
            </a:lvl9pPr>
          </a:lstStyle>
          <a:p>
            <a:pPr>
              <a:buClrTx/>
              <a:buSzTx/>
              <a:buFontTx/>
              <a:buNone/>
            </a:pPr>
            <a:r>
              <a:rPr lang="de-DE" altLang="de-DE"/>
              <a:t>MR applications: Diffusion</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p:cNvSpPr>
            <a:spLocks noGrp="1"/>
          </p:cNvSpPr>
          <p:nvPr>
            <p:ph type="title"/>
          </p:nvPr>
        </p:nvSpPr>
        <p:spPr/>
        <p:txBody>
          <a:bodyPr/>
          <a:lstStyle/>
          <a:p>
            <a:pPr eaLnBrk="1" hangingPunct="1"/>
            <a:r>
              <a:rPr lang="en-US" dirty="0" smtClean="0">
                <a:latin typeface="Gill Sans" pitchFamily="1" charset="0"/>
                <a:ea typeface="ＭＳ Ｐゴシック" pitchFamily="34" charset="-128"/>
              </a:rPr>
              <a:t>Brownian </a:t>
            </a:r>
            <a:r>
              <a:rPr lang="de-DE" dirty="0" err="1" smtClean="0">
                <a:latin typeface="Gill Sans" pitchFamily="1" charset="0"/>
                <a:ea typeface="ＭＳ Ｐゴシック" pitchFamily="34" charset="-128"/>
              </a:rPr>
              <a:t>motion</a:t>
            </a:r>
            <a:endParaRPr lang="en-US" dirty="0" smtClean="0">
              <a:latin typeface="Gill Sans" pitchFamily="1" charset="0"/>
              <a:ea typeface="ＭＳ Ｐゴシック" pitchFamily="34" charset="-128"/>
            </a:endParaRPr>
          </a:p>
        </p:txBody>
      </p:sp>
      <p:grpSp>
        <p:nvGrpSpPr>
          <p:cNvPr id="17410" name="Group 3"/>
          <p:cNvGrpSpPr>
            <a:grpSpLocks/>
          </p:cNvGrpSpPr>
          <p:nvPr/>
        </p:nvGrpSpPr>
        <p:grpSpPr bwMode="auto">
          <a:xfrm>
            <a:off x="785813" y="1751013"/>
            <a:ext cx="1714500" cy="3357562"/>
            <a:chOff x="1142976" y="2428868"/>
            <a:chExt cx="1714512" cy="3357586"/>
          </a:xfrm>
        </p:grpSpPr>
        <p:sp>
          <p:nvSpPr>
            <p:cNvPr id="21" name="Rectangle 20"/>
            <p:cNvSpPr/>
            <p:nvPr/>
          </p:nvSpPr>
          <p:spPr>
            <a:xfrm>
              <a:off x="1142976" y="2428868"/>
              <a:ext cx="1714512" cy="335758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e-DE"/>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457200" rtl="0" eaLnBrk="1" latinLnBrk="0" hangingPunct="1">
                <a:defRPr kern="1200">
                  <a:solidFill>
                    <a:schemeClr val="lt1"/>
                  </a:solidFill>
                  <a:latin typeface="+mn-lt"/>
                  <a:ea typeface="+mn-ea"/>
                  <a:cs typeface="+mn-cs"/>
                </a:defRPr>
              </a:lvl6pPr>
              <a:lvl7pPr marL="2743200" algn="l" defTabSz="457200" rtl="0" eaLnBrk="1" latinLnBrk="0" hangingPunct="1">
                <a:defRPr kern="1200">
                  <a:solidFill>
                    <a:schemeClr val="lt1"/>
                  </a:solidFill>
                  <a:latin typeface="+mn-lt"/>
                  <a:ea typeface="+mn-ea"/>
                  <a:cs typeface="+mn-cs"/>
                </a:defRPr>
              </a:lvl7pPr>
              <a:lvl8pPr marL="3200400" algn="l" defTabSz="457200" rtl="0" eaLnBrk="1" latinLnBrk="0" hangingPunct="1">
                <a:defRPr kern="1200">
                  <a:solidFill>
                    <a:schemeClr val="lt1"/>
                  </a:solidFill>
                  <a:latin typeface="+mn-lt"/>
                  <a:ea typeface="+mn-ea"/>
                  <a:cs typeface="+mn-cs"/>
                </a:defRPr>
              </a:lvl8pPr>
              <a:lvl9pPr marL="3657600" algn="l" defTabSz="4572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de-DE"/>
            </a:p>
          </p:txBody>
        </p:sp>
        <p:sp>
          <p:nvSpPr>
            <p:cNvPr id="22" name="Flowchart: Connector 4"/>
            <p:cNvSpPr/>
            <p:nvPr/>
          </p:nvSpPr>
          <p:spPr>
            <a:xfrm>
              <a:off x="1500165" y="3286124"/>
              <a:ext cx="285752" cy="285752"/>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e-DE"/>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457200" rtl="0" eaLnBrk="1" latinLnBrk="0" hangingPunct="1">
                <a:defRPr kern="1200">
                  <a:solidFill>
                    <a:schemeClr val="lt1"/>
                  </a:solidFill>
                  <a:latin typeface="+mn-lt"/>
                  <a:ea typeface="+mn-ea"/>
                  <a:cs typeface="+mn-cs"/>
                </a:defRPr>
              </a:lvl6pPr>
              <a:lvl7pPr marL="2743200" algn="l" defTabSz="457200" rtl="0" eaLnBrk="1" latinLnBrk="0" hangingPunct="1">
                <a:defRPr kern="1200">
                  <a:solidFill>
                    <a:schemeClr val="lt1"/>
                  </a:solidFill>
                  <a:latin typeface="+mn-lt"/>
                  <a:ea typeface="+mn-ea"/>
                  <a:cs typeface="+mn-cs"/>
                </a:defRPr>
              </a:lvl7pPr>
              <a:lvl8pPr marL="3200400" algn="l" defTabSz="457200" rtl="0" eaLnBrk="1" latinLnBrk="0" hangingPunct="1">
                <a:defRPr kern="1200">
                  <a:solidFill>
                    <a:schemeClr val="lt1"/>
                  </a:solidFill>
                  <a:latin typeface="+mn-lt"/>
                  <a:ea typeface="+mn-ea"/>
                  <a:cs typeface="+mn-cs"/>
                </a:defRPr>
              </a:lvl8pPr>
              <a:lvl9pPr marL="3657600" algn="l" defTabSz="4572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de-DE"/>
            </a:p>
          </p:txBody>
        </p:sp>
        <p:sp>
          <p:nvSpPr>
            <p:cNvPr id="23" name="Flowchart: Connector 5"/>
            <p:cNvSpPr/>
            <p:nvPr/>
          </p:nvSpPr>
          <p:spPr>
            <a:xfrm>
              <a:off x="1500165" y="3857628"/>
              <a:ext cx="285752" cy="285752"/>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e-DE"/>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457200" rtl="0" eaLnBrk="1" latinLnBrk="0" hangingPunct="1">
                <a:defRPr kern="1200">
                  <a:solidFill>
                    <a:schemeClr val="lt1"/>
                  </a:solidFill>
                  <a:latin typeface="+mn-lt"/>
                  <a:ea typeface="+mn-ea"/>
                  <a:cs typeface="+mn-cs"/>
                </a:defRPr>
              </a:lvl6pPr>
              <a:lvl7pPr marL="2743200" algn="l" defTabSz="457200" rtl="0" eaLnBrk="1" latinLnBrk="0" hangingPunct="1">
                <a:defRPr kern="1200">
                  <a:solidFill>
                    <a:schemeClr val="lt1"/>
                  </a:solidFill>
                  <a:latin typeface="+mn-lt"/>
                  <a:ea typeface="+mn-ea"/>
                  <a:cs typeface="+mn-cs"/>
                </a:defRPr>
              </a:lvl7pPr>
              <a:lvl8pPr marL="3200400" algn="l" defTabSz="457200" rtl="0" eaLnBrk="1" latinLnBrk="0" hangingPunct="1">
                <a:defRPr kern="1200">
                  <a:solidFill>
                    <a:schemeClr val="lt1"/>
                  </a:solidFill>
                  <a:latin typeface="+mn-lt"/>
                  <a:ea typeface="+mn-ea"/>
                  <a:cs typeface="+mn-cs"/>
                </a:defRPr>
              </a:lvl8pPr>
              <a:lvl9pPr marL="3657600" algn="l" defTabSz="4572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de-DE"/>
            </a:p>
          </p:txBody>
        </p:sp>
        <p:sp>
          <p:nvSpPr>
            <p:cNvPr id="24" name="Flowchart: Connector 6"/>
            <p:cNvSpPr/>
            <p:nvPr/>
          </p:nvSpPr>
          <p:spPr>
            <a:xfrm>
              <a:off x="2000232" y="3786190"/>
              <a:ext cx="285752" cy="285752"/>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e-DE"/>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457200" rtl="0" eaLnBrk="1" latinLnBrk="0" hangingPunct="1">
                <a:defRPr kern="1200">
                  <a:solidFill>
                    <a:schemeClr val="lt1"/>
                  </a:solidFill>
                  <a:latin typeface="+mn-lt"/>
                  <a:ea typeface="+mn-ea"/>
                  <a:cs typeface="+mn-cs"/>
                </a:defRPr>
              </a:lvl6pPr>
              <a:lvl7pPr marL="2743200" algn="l" defTabSz="457200" rtl="0" eaLnBrk="1" latinLnBrk="0" hangingPunct="1">
                <a:defRPr kern="1200">
                  <a:solidFill>
                    <a:schemeClr val="lt1"/>
                  </a:solidFill>
                  <a:latin typeface="+mn-lt"/>
                  <a:ea typeface="+mn-ea"/>
                  <a:cs typeface="+mn-cs"/>
                </a:defRPr>
              </a:lvl7pPr>
              <a:lvl8pPr marL="3200400" algn="l" defTabSz="457200" rtl="0" eaLnBrk="1" latinLnBrk="0" hangingPunct="1">
                <a:defRPr kern="1200">
                  <a:solidFill>
                    <a:schemeClr val="lt1"/>
                  </a:solidFill>
                  <a:latin typeface="+mn-lt"/>
                  <a:ea typeface="+mn-ea"/>
                  <a:cs typeface="+mn-cs"/>
                </a:defRPr>
              </a:lvl8pPr>
              <a:lvl9pPr marL="3657600" algn="l" defTabSz="4572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de-DE"/>
            </a:p>
          </p:txBody>
        </p:sp>
        <p:sp>
          <p:nvSpPr>
            <p:cNvPr id="25" name="Flowchart: Connector 7"/>
            <p:cNvSpPr/>
            <p:nvPr/>
          </p:nvSpPr>
          <p:spPr>
            <a:xfrm>
              <a:off x="1500165" y="4572008"/>
              <a:ext cx="285752" cy="285752"/>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e-DE"/>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457200" rtl="0" eaLnBrk="1" latinLnBrk="0" hangingPunct="1">
                <a:defRPr kern="1200">
                  <a:solidFill>
                    <a:schemeClr val="lt1"/>
                  </a:solidFill>
                  <a:latin typeface="+mn-lt"/>
                  <a:ea typeface="+mn-ea"/>
                  <a:cs typeface="+mn-cs"/>
                </a:defRPr>
              </a:lvl6pPr>
              <a:lvl7pPr marL="2743200" algn="l" defTabSz="457200" rtl="0" eaLnBrk="1" latinLnBrk="0" hangingPunct="1">
                <a:defRPr kern="1200">
                  <a:solidFill>
                    <a:schemeClr val="lt1"/>
                  </a:solidFill>
                  <a:latin typeface="+mn-lt"/>
                  <a:ea typeface="+mn-ea"/>
                  <a:cs typeface="+mn-cs"/>
                </a:defRPr>
              </a:lvl7pPr>
              <a:lvl8pPr marL="3200400" algn="l" defTabSz="457200" rtl="0" eaLnBrk="1" latinLnBrk="0" hangingPunct="1">
                <a:defRPr kern="1200">
                  <a:solidFill>
                    <a:schemeClr val="lt1"/>
                  </a:solidFill>
                  <a:latin typeface="+mn-lt"/>
                  <a:ea typeface="+mn-ea"/>
                  <a:cs typeface="+mn-cs"/>
                </a:defRPr>
              </a:lvl8pPr>
              <a:lvl9pPr marL="3657600" algn="l" defTabSz="4572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de-DE"/>
            </a:p>
          </p:txBody>
        </p:sp>
        <p:sp>
          <p:nvSpPr>
            <p:cNvPr id="26" name="Flowchart: Connector 8"/>
            <p:cNvSpPr/>
            <p:nvPr/>
          </p:nvSpPr>
          <p:spPr>
            <a:xfrm>
              <a:off x="2071669" y="4500570"/>
              <a:ext cx="285752" cy="285752"/>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e-DE"/>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457200" rtl="0" eaLnBrk="1" latinLnBrk="0" hangingPunct="1">
                <a:defRPr kern="1200">
                  <a:solidFill>
                    <a:schemeClr val="lt1"/>
                  </a:solidFill>
                  <a:latin typeface="+mn-lt"/>
                  <a:ea typeface="+mn-ea"/>
                  <a:cs typeface="+mn-cs"/>
                </a:defRPr>
              </a:lvl6pPr>
              <a:lvl7pPr marL="2743200" algn="l" defTabSz="457200" rtl="0" eaLnBrk="1" latinLnBrk="0" hangingPunct="1">
                <a:defRPr kern="1200">
                  <a:solidFill>
                    <a:schemeClr val="lt1"/>
                  </a:solidFill>
                  <a:latin typeface="+mn-lt"/>
                  <a:ea typeface="+mn-ea"/>
                  <a:cs typeface="+mn-cs"/>
                </a:defRPr>
              </a:lvl7pPr>
              <a:lvl8pPr marL="3200400" algn="l" defTabSz="457200" rtl="0" eaLnBrk="1" latinLnBrk="0" hangingPunct="1">
                <a:defRPr kern="1200">
                  <a:solidFill>
                    <a:schemeClr val="lt1"/>
                  </a:solidFill>
                  <a:latin typeface="+mn-lt"/>
                  <a:ea typeface="+mn-ea"/>
                  <a:cs typeface="+mn-cs"/>
                </a:defRPr>
              </a:lvl8pPr>
              <a:lvl9pPr marL="3657600" algn="l" defTabSz="4572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de-DE"/>
            </a:p>
          </p:txBody>
        </p:sp>
        <p:sp>
          <p:nvSpPr>
            <p:cNvPr id="27" name="Flowchart: Connector 9"/>
            <p:cNvSpPr/>
            <p:nvPr/>
          </p:nvSpPr>
          <p:spPr>
            <a:xfrm>
              <a:off x="1714480" y="5143512"/>
              <a:ext cx="285752" cy="285752"/>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e-DE"/>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457200" rtl="0" eaLnBrk="1" latinLnBrk="0" hangingPunct="1">
                <a:defRPr kern="1200">
                  <a:solidFill>
                    <a:schemeClr val="lt1"/>
                  </a:solidFill>
                  <a:latin typeface="+mn-lt"/>
                  <a:ea typeface="+mn-ea"/>
                  <a:cs typeface="+mn-cs"/>
                </a:defRPr>
              </a:lvl6pPr>
              <a:lvl7pPr marL="2743200" algn="l" defTabSz="457200" rtl="0" eaLnBrk="1" latinLnBrk="0" hangingPunct="1">
                <a:defRPr kern="1200">
                  <a:solidFill>
                    <a:schemeClr val="lt1"/>
                  </a:solidFill>
                  <a:latin typeface="+mn-lt"/>
                  <a:ea typeface="+mn-ea"/>
                  <a:cs typeface="+mn-cs"/>
                </a:defRPr>
              </a:lvl7pPr>
              <a:lvl8pPr marL="3200400" algn="l" defTabSz="457200" rtl="0" eaLnBrk="1" latinLnBrk="0" hangingPunct="1">
                <a:defRPr kern="1200">
                  <a:solidFill>
                    <a:schemeClr val="lt1"/>
                  </a:solidFill>
                  <a:latin typeface="+mn-lt"/>
                  <a:ea typeface="+mn-ea"/>
                  <a:cs typeface="+mn-cs"/>
                </a:defRPr>
              </a:lvl8pPr>
              <a:lvl9pPr marL="3657600" algn="l" defTabSz="4572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de-DE"/>
            </a:p>
          </p:txBody>
        </p:sp>
      </p:grpSp>
      <p:grpSp>
        <p:nvGrpSpPr>
          <p:cNvPr id="17411" name="Group 4"/>
          <p:cNvGrpSpPr>
            <a:grpSpLocks/>
          </p:cNvGrpSpPr>
          <p:nvPr/>
        </p:nvGrpSpPr>
        <p:grpSpPr bwMode="auto">
          <a:xfrm>
            <a:off x="3714750" y="1751013"/>
            <a:ext cx="1714500" cy="3357562"/>
            <a:chOff x="1142976" y="2428868"/>
            <a:chExt cx="1714512" cy="3357586"/>
          </a:xfrm>
        </p:grpSpPr>
        <p:sp>
          <p:nvSpPr>
            <p:cNvPr id="14" name="Rectangle 13"/>
            <p:cNvSpPr/>
            <p:nvPr/>
          </p:nvSpPr>
          <p:spPr>
            <a:xfrm>
              <a:off x="1142976" y="2428868"/>
              <a:ext cx="1714512" cy="335758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e-DE"/>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457200" rtl="0" eaLnBrk="1" latinLnBrk="0" hangingPunct="1">
                <a:defRPr kern="1200">
                  <a:solidFill>
                    <a:schemeClr val="lt1"/>
                  </a:solidFill>
                  <a:latin typeface="+mn-lt"/>
                  <a:ea typeface="+mn-ea"/>
                  <a:cs typeface="+mn-cs"/>
                </a:defRPr>
              </a:lvl6pPr>
              <a:lvl7pPr marL="2743200" algn="l" defTabSz="457200" rtl="0" eaLnBrk="1" latinLnBrk="0" hangingPunct="1">
                <a:defRPr kern="1200">
                  <a:solidFill>
                    <a:schemeClr val="lt1"/>
                  </a:solidFill>
                  <a:latin typeface="+mn-lt"/>
                  <a:ea typeface="+mn-ea"/>
                  <a:cs typeface="+mn-cs"/>
                </a:defRPr>
              </a:lvl7pPr>
              <a:lvl8pPr marL="3200400" algn="l" defTabSz="457200" rtl="0" eaLnBrk="1" latinLnBrk="0" hangingPunct="1">
                <a:defRPr kern="1200">
                  <a:solidFill>
                    <a:schemeClr val="lt1"/>
                  </a:solidFill>
                  <a:latin typeface="+mn-lt"/>
                  <a:ea typeface="+mn-ea"/>
                  <a:cs typeface="+mn-cs"/>
                </a:defRPr>
              </a:lvl8pPr>
              <a:lvl9pPr marL="3657600" algn="l" defTabSz="4572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de-DE"/>
            </a:p>
          </p:txBody>
        </p:sp>
        <p:sp>
          <p:nvSpPr>
            <p:cNvPr id="15" name="Flowchart: Connector 19"/>
            <p:cNvSpPr/>
            <p:nvPr/>
          </p:nvSpPr>
          <p:spPr>
            <a:xfrm>
              <a:off x="1500167" y="3286124"/>
              <a:ext cx="285752" cy="285752"/>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e-DE"/>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457200" rtl="0" eaLnBrk="1" latinLnBrk="0" hangingPunct="1">
                <a:defRPr kern="1200">
                  <a:solidFill>
                    <a:schemeClr val="lt1"/>
                  </a:solidFill>
                  <a:latin typeface="+mn-lt"/>
                  <a:ea typeface="+mn-ea"/>
                  <a:cs typeface="+mn-cs"/>
                </a:defRPr>
              </a:lvl6pPr>
              <a:lvl7pPr marL="2743200" algn="l" defTabSz="457200" rtl="0" eaLnBrk="1" latinLnBrk="0" hangingPunct="1">
                <a:defRPr kern="1200">
                  <a:solidFill>
                    <a:schemeClr val="lt1"/>
                  </a:solidFill>
                  <a:latin typeface="+mn-lt"/>
                  <a:ea typeface="+mn-ea"/>
                  <a:cs typeface="+mn-cs"/>
                </a:defRPr>
              </a:lvl7pPr>
              <a:lvl8pPr marL="3200400" algn="l" defTabSz="457200" rtl="0" eaLnBrk="1" latinLnBrk="0" hangingPunct="1">
                <a:defRPr kern="1200">
                  <a:solidFill>
                    <a:schemeClr val="lt1"/>
                  </a:solidFill>
                  <a:latin typeface="+mn-lt"/>
                  <a:ea typeface="+mn-ea"/>
                  <a:cs typeface="+mn-cs"/>
                </a:defRPr>
              </a:lvl8pPr>
              <a:lvl9pPr marL="3657600" algn="l" defTabSz="4572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de-DE"/>
            </a:p>
          </p:txBody>
        </p:sp>
        <p:sp>
          <p:nvSpPr>
            <p:cNvPr id="16" name="Flowchart: Connector 20"/>
            <p:cNvSpPr/>
            <p:nvPr/>
          </p:nvSpPr>
          <p:spPr>
            <a:xfrm>
              <a:off x="1500167" y="4000504"/>
              <a:ext cx="285752" cy="285752"/>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e-DE"/>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457200" rtl="0" eaLnBrk="1" latinLnBrk="0" hangingPunct="1">
                <a:defRPr kern="1200">
                  <a:solidFill>
                    <a:schemeClr val="lt1"/>
                  </a:solidFill>
                  <a:latin typeface="+mn-lt"/>
                  <a:ea typeface="+mn-ea"/>
                  <a:cs typeface="+mn-cs"/>
                </a:defRPr>
              </a:lvl6pPr>
              <a:lvl7pPr marL="2743200" algn="l" defTabSz="457200" rtl="0" eaLnBrk="1" latinLnBrk="0" hangingPunct="1">
                <a:defRPr kern="1200">
                  <a:solidFill>
                    <a:schemeClr val="lt1"/>
                  </a:solidFill>
                  <a:latin typeface="+mn-lt"/>
                  <a:ea typeface="+mn-ea"/>
                  <a:cs typeface="+mn-cs"/>
                </a:defRPr>
              </a:lvl7pPr>
              <a:lvl8pPr marL="3200400" algn="l" defTabSz="457200" rtl="0" eaLnBrk="1" latinLnBrk="0" hangingPunct="1">
                <a:defRPr kern="1200">
                  <a:solidFill>
                    <a:schemeClr val="lt1"/>
                  </a:solidFill>
                  <a:latin typeface="+mn-lt"/>
                  <a:ea typeface="+mn-ea"/>
                  <a:cs typeface="+mn-cs"/>
                </a:defRPr>
              </a:lvl8pPr>
              <a:lvl9pPr marL="3657600" algn="l" defTabSz="4572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de-DE"/>
            </a:p>
          </p:txBody>
        </p:sp>
        <p:sp>
          <p:nvSpPr>
            <p:cNvPr id="17" name="Flowchart: Connector 21"/>
            <p:cNvSpPr/>
            <p:nvPr/>
          </p:nvSpPr>
          <p:spPr>
            <a:xfrm>
              <a:off x="2143108" y="3786190"/>
              <a:ext cx="285752" cy="285752"/>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e-DE"/>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457200" rtl="0" eaLnBrk="1" latinLnBrk="0" hangingPunct="1">
                <a:defRPr kern="1200">
                  <a:solidFill>
                    <a:schemeClr val="lt1"/>
                  </a:solidFill>
                  <a:latin typeface="+mn-lt"/>
                  <a:ea typeface="+mn-ea"/>
                  <a:cs typeface="+mn-cs"/>
                </a:defRPr>
              </a:lvl6pPr>
              <a:lvl7pPr marL="2743200" algn="l" defTabSz="457200" rtl="0" eaLnBrk="1" latinLnBrk="0" hangingPunct="1">
                <a:defRPr kern="1200">
                  <a:solidFill>
                    <a:schemeClr val="lt1"/>
                  </a:solidFill>
                  <a:latin typeface="+mn-lt"/>
                  <a:ea typeface="+mn-ea"/>
                  <a:cs typeface="+mn-cs"/>
                </a:defRPr>
              </a:lvl7pPr>
              <a:lvl8pPr marL="3200400" algn="l" defTabSz="457200" rtl="0" eaLnBrk="1" latinLnBrk="0" hangingPunct="1">
                <a:defRPr kern="1200">
                  <a:solidFill>
                    <a:schemeClr val="lt1"/>
                  </a:solidFill>
                  <a:latin typeface="+mn-lt"/>
                  <a:ea typeface="+mn-ea"/>
                  <a:cs typeface="+mn-cs"/>
                </a:defRPr>
              </a:lvl8pPr>
              <a:lvl9pPr marL="3657600" algn="l" defTabSz="4572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de-DE"/>
            </a:p>
          </p:txBody>
        </p:sp>
        <p:sp>
          <p:nvSpPr>
            <p:cNvPr id="18" name="Flowchart: Connector 22"/>
            <p:cNvSpPr/>
            <p:nvPr/>
          </p:nvSpPr>
          <p:spPr>
            <a:xfrm>
              <a:off x="1500167" y="4857760"/>
              <a:ext cx="285752" cy="285752"/>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e-DE"/>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457200" rtl="0" eaLnBrk="1" latinLnBrk="0" hangingPunct="1">
                <a:defRPr kern="1200">
                  <a:solidFill>
                    <a:schemeClr val="lt1"/>
                  </a:solidFill>
                  <a:latin typeface="+mn-lt"/>
                  <a:ea typeface="+mn-ea"/>
                  <a:cs typeface="+mn-cs"/>
                </a:defRPr>
              </a:lvl6pPr>
              <a:lvl7pPr marL="2743200" algn="l" defTabSz="457200" rtl="0" eaLnBrk="1" latinLnBrk="0" hangingPunct="1">
                <a:defRPr kern="1200">
                  <a:solidFill>
                    <a:schemeClr val="lt1"/>
                  </a:solidFill>
                  <a:latin typeface="+mn-lt"/>
                  <a:ea typeface="+mn-ea"/>
                  <a:cs typeface="+mn-cs"/>
                </a:defRPr>
              </a:lvl7pPr>
              <a:lvl8pPr marL="3200400" algn="l" defTabSz="457200" rtl="0" eaLnBrk="1" latinLnBrk="0" hangingPunct="1">
                <a:defRPr kern="1200">
                  <a:solidFill>
                    <a:schemeClr val="lt1"/>
                  </a:solidFill>
                  <a:latin typeface="+mn-lt"/>
                  <a:ea typeface="+mn-ea"/>
                  <a:cs typeface="+mn-cs"/>
                </a:defRPr>
              </a:lvl8pPr>
              <a:lvl9pPr marL="3657600" algn="l" defTabSz="4572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de-DE"/>
            </a:p>
          </p:txBody>
        </p:sp>
        <p:sp>
          <p:nvSpPr>
            <p:cNvPr id="19" name="Flowchart: Connector 23"/>
            <p:cNvSpPr/>
            <p:nvPr/>
          </p:nvSpPr>
          <p:spPr>
            <a:xfrm>
              <a:off x="1928795" y="4429132"/>
              <a:ext cx="285752" cy="285752"/>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e-DE"/>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457200" rtl="0" eaLnBrk="1" latinLnBrk="0" hangingPunct="1">
                <a:defRPr kern="1200">
                  <a:solidFill>
                    <a:schemeClr val="lt1"/>
                  </a:solidFill>
                  <a:latin typeface="+mn-lt"/>
                  <a:ea typeface="+mn-ea"/>
                  <a:cs typeface="+mn-cs"/>
                </a:defRPr>
              </a:lvl6pPr>
              <a:lvl7pPr marL="2743200" algn="l" defTabSz="457200" rtl="0" eaLnBrk="1" latinLnBrk="0" hangingPunct="1">
                <a:defRPr kern="1200">
                  <a:solidFill>
                    <a:schemeClr val="lt1"/>
                  </a:solidFill>
                  <a:latin typeface="+mn-lt"/>
                  <a:ea typeface="+mn-ea"/>
                  <a:cs typeface="+mn-cs"/>
                </a:defRPr>
              </a:lvl7pPr>
              <a:lvl8pPr marL="3200400" algn="l" defTabSz="457200" rtl="0" eaLnBrk="1" latinLnBrk="0" hangingPunct="1">
                <a:defRPr kern="1200">
                  <a:solidFill>
                    <a:schemeClr val="lt1"/>
                  </a:solidFill>
                  <a:latin typeface="+mn-lt"/>
                  <a:ea typeface="+mn-ea"/>
                  <a:cs typeface="+mn-cs"/>
                </a:defRPr>
              </a:lvl8pPr>
              <a:lvl9pPr marL="3657600" algn="l" defTabSz="4572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de-DE"/>
            </a:p>
          </p:txBody>
        </p:sp>
        <p:sp>
          <p:nvSpPr>
            <p:cNvPr id="20" name="Flowchart: Connector 24"/>
            <p:cNvSpPr/>
            <p:nvPr/>
          </p:nvSpPr>
          <p:spPr>
            <a:xfrm>
              <a:off x="1785919" y="5214950"/>
              <a:ext cx="285752" cy="285752"/>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e-DE"/>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457200" rtl="0" eaLnBrk="1" latinLnBrk="0" hangingPunct="1">
                <a:defRPr kern="1200">
                  <a:solidFill>
                    <a:schemeClr val="lt1"/>
                  </a:solidFill>
                  <a:latin typeface="+mn-lt"/>
                  <a:ea typeface="+mn-ea"/>
                  <a:cs typeface="+mn-cs"/>
                </a:defRPr>
              </a:lvl6pPr>
              <a:lvl7pPr marL="2743200" algn="l" defTabSz="457200" rtl="0" eaLnBrk="1" latinLnBrk="0" hangingPunct="1">
                <a:defRPr kern="1200">
                  <a:solidFill>
                    <a:schemeClr val="lt1"/>
                  </a:solidFill>
                  <a:latin typeface="+mn-lt"/>
                  <a:ea typeface="+mn-ea"/>
                  <a:cs typeface="+mn-cs"/>
                </a:defRPr>
              </a:lvl7pPr>
              <a:lvl8pPr marL="3200400" algn="l" defTabSz="457200" rtl="0" eaLnBrk="1" latinLnBrk="0" hangingPunct="1">
                <a:defRPr kern="1200">
                  <a:solidFill>
                    <a:schemeClr val="lt1"/>
                  </a:solidFill>
                  <a:latin typeface="+mn-lt"/>
                  <a:ea typeface="+mn-ea"/>
                  <a:cs typeface="+mn-cs"/>
                </a:defRPr>
              </a:lvl8pPr>
              <a:lvl9pPr marL="3657600" algn="l" defTabSz="4572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de-DE"/>
            </a:p>
          </p:txBody>
        </p:sp>
      </p:grpSp>
      <p:grpSp>
        <p:nvGrpSpPr>
          <p:cNvPr id="17412" name="Group 5"/>
          <p:cNvGrpSpPr>
            <a:grpSpLocks/>
          </p:cNvGrpSpPr>
          <p:nvPr/>
        </p:nvGrpSpPr>
        <p:grpSpPr bwMode="auto">
          <a:xfrm>
            <a:off x="6643688" y="1751013"/>
            <a:ext cx="1714500" cy="3357562"/>
            <a:chOff x="1142976" y="2428868"/>
            <a:chExt cx="1714512" cy="3357586"/>
          </a:xfrm>
        </p:grpSpPr>
        <p:sp>
          <p:nvSpPr>
            <p:cNvPr id="7" name="Rectangle 6"/>
            <p:cNvSpPr/>
            <p:nvPr/>
          </p:nvSpPr>
          <p:spPr>
            <a:xfrm>
              <a:off x="1142976" y="2428868"/>
              <a:ext cx="1714512" cy="335758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e-DE"/>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457200" rtl="0" eaLnBrk="1" latinLnBrk="0" hangingPunct="1">
                <a:defRPr kern="1200">
                  <a:solidFill>
                    <a:schemeClr val="lt1"/>
                  </a:solidFill>
                  <a:latin typeface="+mn-lt"/>
                  <a:ea typeface="+mn-ea"/>
                  <a:cs typeface="+mn-cs"/>
                </a:defRPr>
              </a:lvl6pPr>
              <a:lvl7pPr marL="2743200" algn="l" defTabSz="457200" rtl="0" eaLnBrk="1" latinLnBrk="0" hangingPunct="1">
                <a:defRPr kern="1200">
                  <a:solidFill>
                    <a:schemeClr val="lt1"/>
                  </a:solidFill>
                  <a:latin typeface="+mn-lt"/>
                  <a:ea typeface="+mn-ea"/>
                  <a:cs typeface="+mn-cs"/>
                </a:defRPr>
              </a:lvl7pPr>
              <a:lvl8pPr marL="3200400" algn="l" defTabSz="457200" rtl="0" eaLnBrk="1" latinLnBrk="0" hangingPunct="1">
                <a:defRPr kern="1200">
                  <a:solidFill>
                    <a:schemeClr val="lt1"/>
                  </a:solidFill>
                  <a:latin typeface="+mn-lt"/>
                  <a:ea typeface="+mn-ea"/>
                  <a:cs typeface="+mn-cs"/>
                </a:defRPr>
              </a:lvl8pPr>
              <a:lvl9pPr marL="3657600" algn="l" defTabSz="4572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de-DE"/>
            </a:p>
          </p:txBody>
        </p:sp>
        <p:sp>
          <p:nvSpPr>
            <p:cNvPr id="8" name="Flowchart: Connector 59"/>
            <p:cNvSpPr/>
            <p:nvPr/>
          </p:nvSpPr>
          <p:spPr>
            <a:xfrm>
              <a:off x="1714480" y="3286124"/>
              <a:ext cx="285752" cy="285752"/>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e-DE"/>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457200" rtl="0" eaLnBrk="1" latinLnBrk="0" hangingPunct="1">
                <a:defRPr kern="1200">
                  <a:solidFill>
                    <a:schemeClr val="lt1"/>
                  </a:solidFill>
                  <a:latin typeface="+mn-lt"/>
                  <a:ea typeface="+mn-ea"/>
                  <a:cs typeface="+mn-cs"/>
                </a:defRPr>
              </a:lvl6pPr>
              <a:lvl7pPr marL="2743200" algn="l" defTabSz="457200" rtl="0" eaLnBrk="1" latinLnBrk="0" hangingPunct="1">
                <a:defRPr kern="1200">
                  <a:solidFill>
                    <a:schemeClr val="lt1"/>
                  </a:solidFill>
                  <a:latin typeface="+mn-lt"/>
                  <a:ea typeface="+mn-ea"/>
                  <a:cs typeface="+mn-cs"/>
                </a:defRPr>
              </a:lvl7pPr>
              <a:lvl8pPr marL="3200400" algn="l" defTabSz="457200" rtl="0" eaLnBrk="1" latinLnBrk="0" hangingPunct="1">
                <a:defRPr kern="1200">
                  <a:solidFill>
                    <a:schemeClr val="lt1"/>
                  </a:solidFill>
                  <a:latin typeface="+mn-lt"/>
                  <a:ea typeface="+mn-ea"/>
                  <a:cs typeface="+mn-cs"/>
                </a:defRPr>
              </a:lvl8pPr>
              <a:lvl9pPr marL="3657600" algn="l" defTabSz="4572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de-DE"/>
            </a:p>
          </p:txBody>
        </p:sp>
        <p:sp>
          <p:nvSpPr>
            <p:cNvPr id="9" name="Flowchart: Connector 60"/>
            <p:cNvSpPr/>
            <p:nvPr/>
          </p:nvSpPr>
          <p:spPr>
            <a:xfrm>
              <a:off x="1714480" y="3857628"/>
              <a:ext cx="285752" cy="285752"/>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e-DE"/>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457200" rtl="0" eaLnBrk="1" latinLnBrk="0" hangingPunct="1">
                <a:defRPr kern="1200">
                  <a:solidFill>
                    <a:schemeClr val="lt1"/>
                  </a:solidFill>
                  <a:latin typeface="+mn-lt"/>
                  <a:ea typeface="+mn-ea"/>
                  <a:cs typeface="+mn-cs"/>
                </a:defRPr>
              </a:lvl6pPr>
              <a:lvl7pPr marL="2743200" algn="l" defTabSz="457200" rtl="0" eaLnBrk="1" latinLnBrk="0" hangingPunct="1">
                <a:defRPr kern="1200">
                  <a:solidFill>
                    <a:schemeClr val="lt1"/>
                  </a:solidFill>
                  <a:latin typeface="+mn-lt"/>
                  <a:ea typeface="+mn-ea"/>
                  <a:cs typeface="+mn-cs"/>
                </a:defRPr>
              </a:lvl7pPr>
              <a:lvl8pPr marL="3200400" algn="l" defTabSz="457200" rtl="0" eaLnBrk="1" latinLnBrk="0" hangingPunct="1">
                <a:defRPr kern="1200">
                  <a:solidFill>
                    <a:schemeClr val="lt1"/>
                  </a:solidFill>
                  <a:latin typeface="+mn-lt"/>
                  <a:ea typeface="+mn-ea"/>
                  <a:cs typeface="+mn-cs"/>
                </a:defRPr>
              </a:lvl8pPr>
              <a:lvl9pPr marL="3657600" algn="l" defTabSz="4572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de-DE"/>
            </a:p>
          </p:txBody>
        </p:sp>
        <p:sp>
          <p:nvSpPr>
            <p:cNvPr id="10" name="Flowchart: Connector 61"/>
            <p:cNvSpPr/>
            <p:nvPr/>
          </p:nvSpPr>
          <p:spPr>
            <a:xfrm>
              <a:off x="2000232" y="3571876"/>
              <a:ext cx="285752" cy="285752"/>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e-DE"/>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457200" rtl="0" eaLnBrk="1" latinLnBrk="0" hangingPunct="1">
                <a:defRPr kern="1200">
                  <a:solidFill>
                    <a:schemeClr val="lt1"/>
                  </a:solidFill>
                  <a:latin typeface="+mn-lt"/>
                  <a:ea typeface="+mn-ea"/>
                  <a:cs typeface="+mn-cs"/>
                </a:defRPr>
              </a:lvl6pPr>
              <a:lvl7pPr marL="2743200" algn="l" defTabSz="457200" rtl="0" eaLnBrk="1" latinLnBrk="0" hangingPunct="1">
                <a:defRPr kern="1200">
                  <a:solidFill>
                    <a:schemeClr val="lt1"/>
                  </a:solidFill>
                  <a:latin typeface="+mn-lt"/>
                  <a:ea typeface="+mn-ea"/>
                  <a:cs typeface="+mn-cs"/>
                </a:defRPr>
              </a:lvl7pPr>
              <a:lvl8pPr marL="3200400" algn="l" defTabSz="457200" rtl="0" eaLnBrk="1" latinLnBrk="0" hangingPunct="1">
                <a:defRPr kern="1200">
                  <a:solidFill>
                    <a:schemeClr val="lt1"/>
                  </a:solidFill>
                  <a:latin typeface="+mn-lt"/>
                  <a:ea typeface="+mn-ea"/>
                  <a:cs typeface="+mn-cs"/>
                </a:defRPr>
              </a:lvl8pPr>
              <a:lvl9pPr marL="3657600" algn="l" defTabSz="4572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de-DE"/>
            </a:p>
          </p:txBody>
        </p:sp>
        <p:sp>
          <p:nvSpPr>
            <p:cNvPr id="11" name="Flowchart: Connector 62"/>
            <p:cNvSpPr/>
            <p:nvPr/>
          </p:nvSpPr>
          <p:spPr>
            <a:xfrm>
              <a:off x="1714480" y="4572008"/>
              <a:ext cx="285752" cy="285752"/>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e-DE"/>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457200" rtl="0" eaLnBrk="1" latinLnBrk="0" hangingPunct="1">
                <a:defRPr kern="1200">
                  <a:solidFill>
                    <a:schemeClr val="lt1"/>
                  </a:solidFill>
                  <a:latin typeface="+mn-lt"/>
                  <a:ea typeface="+mn-ea"/>
                  <a:cs typeface="+mn-cs"/>
                </a:defRPr>
              </a:lvl6pPr>
              <a:lvl7pPr marL="2743200" algn="l" defTabSz="457200" rtl="0" eaLnBrk="1" latinLnBrk="0" hangingPunct="1">
                <a:defRPr kern="1200">
                  <a:solidFill>
                    <a:schemeClr val="lt1"/>
                  </a:solidFill>
                  <a:latin typeface="+mn-lt"/>
                  <a:ea typeface="+mn-ea"/>
                  <a:cs typeface="+mn-cs"/>
                </a:defRPr>
              </a:lvl7pPr>
              <a:lvl8pPr marL="3200400" algn="l" defTabSz="457200" rtl="0" eaLnBrk="1" latinLnBrk="0" hangingPunct="1">
                <a:defRPr kern="1200">
                  <a:solidFill>
                    <a:schemeClr val="lt1"/>
                  </a:solidFill>
                  <a:latin typeface="+mn-lt"/>
                  <a:ea typeface="+mn-ea"/>
                  <a:cs typeface="+mn-cs"/>
                </a:defRPr>
              </a:lvl8pPr>
              <a:lvl9pPr marL="3657600" algn="l" defTabSz="4572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de-DE"/>
            </a:p>
          </p:txBody>
        </p:sp>
        <p:sp>
          <p:nvSpPr>
            <p:cNvPr id="12" name="Flowchart: Connector 63"/>
            <p:cNvSpPr/>
            <p:nvPr/>
          </p:nvSpPr>
          <p:spPr>
            <a:xfrm>
              <a:off x="2071669" y="4500570"/>
              <a:ext cx="285752" cy="285752"/>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e-DE"/>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457200" rtl="0" eaLnBrk="1" latinLnBrk="0" hangingPunct="1">
                <a:defRPr kern="1200">
                  <a:solidFill>
                    <a:schemeClr val="lt1"/>
                  </a:solidFill>
                  <a:latin typeface="+mn-lt"/>
                  <a:ea typeface="+mn-ea"/>
                  <a:cs typeface="+mn-cs"/>
                </a:defRPr>
              </a:lvl6pPr>
              <a:lvl7pPr marL="2743200" algn="l" defTabSz="457200" rtl="0" eaLnBrk="1" latinLnBrk="0" hangingPunct="1">
                <a:defRPr kern="1200">
                  <a:solidFill>
                    <a:schemeClr val="lt1"/>
                  </a:solidFill>
                  <a:latin typeface="+mn-lt"/>
                  <a:ea typeface="+mn-ea"/>
                  <a:cs typeface="+mn-cs"/>
                </a:defRPr>
              </a:lvl7pPr>
              <a:lvl8pPr marL="3200400" algn="l" defTabSz="457200" rtl="0" eaLnBrk="1" latinLnBrk="0" hangingPunct="1">
                <a:defRPr kern="1200">
                  <a:solidFill>
                    <a:schemeClr val="lt1"/>
                  </a:solidFill>
                  <a:latin typeface="+mn-lt"/>
                  <a:ea typeface="+mn-ea"/>
                  <a:cs typeface="+mn-cs"/>
                </a:defRPr>
              </a:lvl8pPr>
              <a:lvl9pPr marL="3657600" algn="l" defTabSz="4572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de-DE"/>
            </a:p>
          </p:txBody>
        </p:sp>
        <p:sp>
          <p:nvSpPr>
            <p:cNvPr id="13" name="Flowchart: Connector 64"/>
            <p:cNvSpPr/>
            <p:nvPr/>
          </p:nvSpPr>
          <p:spPr>
            <a:xfrm>
              <a:off x="1714480" y="5143512"/>
              <a:ext cx="285752" cy="285752"/>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e-DE"/>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457200" rtl="0" eaLnBrk="1" latinLnBrk="0" hangingPunct="1">
                <a:defRPr kern="1200">
                  <a:solidFill>
                    <a:schemeClr val="lt1"/>
                  </a:solidFill>
                  <a:latin typeface="+mn-lt"/>
                  <a:ea typeface="+mn-ea"/>
                  <a:cs typeface="+mn-cs"/>
                </a:defRPr>
              </a:lvl6pPr>
              <a:lvl7pPr marL="2743200" algn="l" defTabSz="457200" rtl="0" eaLnBrk="1" latinLnBrk="0" hangingPunct="1">
                <a:defRPr kern="1200">
                  <a:solidFill>
                    <a:schemeClr val="lt1"/>
                  </a:solidFill>
                  <a:latin typeface="+mn-lt"/>
                  <a:ea typeface="+mn-ea"/>
                  <a:cs typeface="+mn-cs"/>
                </a:defRPr>
              </a:lvl7pPr>
              <a:lvl8pPr marL="3200400" algn="l" defTabSz="457200" rtl="0" eaLnBrk="1" latinLnBrk="0" hangingPunct="1">
                <a:defRPr kern="1200">
                  <a:solidFill>
                    <a:schemeClr val="lt1"/>
                  </a:solidFill>
                  <a:latin typeface="+mn-lt"/>
                  <a:ea typeface="+mn-ea"/>
                  <a:cs typeface="+mn-cs"/>
                </a:defRPr>
              </a:lvl8pPr>
              <a:lvl9pPr marL="3657600" algn="l" defTabSz="4572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de-DE"/>
            </a:p>
          </p:txBody>
        </p:sp>
      </p:grpSp>
      <p:sp>
        <p:nvSpPr>
          <p:cNvPr id="28" name="Right Arrow 27"/>
          <p:cNvSpPr/>
          <p:nvPr/>
        </p:nvSpPr>
        <p:spPr>
          <a:xfrm rot="18887079">
            <a:off x="1264444" y="2623344"/>
            <a:ext cx="355600" cy="714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e-DE"/>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457200" rtl="0" eaLnBrk="1" latinLnBrk="0" hangingPunct="1">
              <a:defRPr kern="1200">
                <a:solidFill>
                  <a:schemeClr val="lt1"/>
                </a:solidFill>
                <a:latin typeface="+mn-lt"/>
                <a:ea typeface="+mn-ea"/>
                <a:cs typeface="+mn-cs"/>
              </a:defRPr>
            </a:lvl6pPr>
            <a:lvl7pPr marL="2743200" algn="l" defTabSz="457200" rtl="0" eaLnBrk="1" latinLnBrk="0" hangingPunct="1">
              <a:defRPr kern="1200">
                <a:solidFill>
                  <a:schemeClr val="lt1"/>
                </a:solidFill>
                <a:latin typeface="+mn-lt"/>
                <a:ea typeface="+mn-ea"/>
                <a:cs typeface="+mn-cs"/>
              </a:defRPr>
            </a:lvl7pPr>
            <a:lvl8pPr marL="3200400" algn="l" defTabSz="457200" rtl="0" eaLnBrk="1" latinLnBrk="0" hangingPunct="1">
              <a:defRPr kern="1200">
                <a:solidFill>
                  <a:schemeClr val="lt1"/>
                </a:solidFill>
                <a:latin typeface="+mn-lt"/>
                <a:ea typeface="+mn-ea"/>
                <a:cs typeface="+mn-cs"/>
              </a:defRPr>
            </a:lvl8pPr>
            <a:lvl9pPr marL="3657600" algn="l" defTabSz="4572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de-DE"/>
          </a:p>
        </p:txBody>
      </p:sp>
      <p:sp>
        <p:nvSpPr>
          <p:cNvPr id="29" name="Right Arrow 28"/>
          <p:cNvSpPr/>
          <p:nvPr/>
        </p:nvSpPr>
        <p:spPr>
          <a:xfrm rot="18887079">
            <a:off x="1281907" y="3194844"/>
            <a:ext cx="355600" cy="7143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e-DE"/>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457200" rtl="0" eaLnBrk="1" latinLnBrk="0" hangingPunct="1">
              <a:defRPr kern="1200">
                <a:solidFill>
                  <a:schemeClr val="lt1"/>
                </a:solidFill>
                <a:latin typeface="+mn-lt"/>
                <a:ea typeface="+mn-ea"/>
                <a:cs typeface="+mn-cs"/>
              </a:defRPr>
            </a:lvl6pPr>
            <a:lvl7pPr marL="2743200" algn="l" defTabSz="457200" rtl="0" eaLnBrk="1" latinLnBrk="0" hangingPunct="1">
              <a:defRPr kern="1200">
                <a:solidFill>
                  <a:schemeClr val="lt1"/>
                </a:solidFill>
                <a:latin typeface="+mn-lt"/>
                <a:ea typeface="+mn-ea"/>
                <a:cs typeface="+mn-cs"/>
              </a:defRPr>
            </a:lvl7pPr>
            <a:lvl8pPr marL="3200400" algn="l" defTabSz="457200" rtl="0" eaLnBrk="1" latinLnBrk="0" hangingPunct="1">
              <a:defRPr kern="1200">
                <a:solidFill>
                  <a:schemeClr val="lt1"/>
                </a:solidFill>
                <a:latin typeface="+mn-lt"/>
                <a:ea typeface="+mn-ea"/>
                <a:cs typeface="+mn-cs"/>
              </a:defRPr>
            </a:lvl8pPr>
            <a:lvl9pPr marL="3657600" algn="l" defTabSz="4572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de-DE"/>
          </a:p>
        </p:txBody>
      </p:sp>
      <p:sp>
        <p:nvSpPr>
          <p:cNvPr id="30" name="Right Arrow 29"/>
          <p:cNvSpPr/>
          <p:nvPr/>
        </p:nvSpPr>
        <p:spPr>
          <a:xfrm rot="18887079">
            <a:off x="1281907" y="3909219"/>
            <a:ext cx="355600" cy="7143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e-DE"/>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457200" rtl="0" eaLnBrk="1" latinLnBrk="0" hangingPunct="1">
              <a:defRPr kern="1200">
                <a:solidFill>
                  <a:schemeClr val="lt1"/>
                </a:solidFill>
                <a:latin typeface="+mn-lt"/>
                <a:ea typeface="+mn-ea"/>
                <a:cs typeface="+mn-cs"/>
              </a:defRPr>
            </a:lvl6pPr>
            <a:lvl7pPr marL="2743200" algn="l" defTabSz="457200" rtl="0" eaLnBrk="1" latinLnBrk="0" hangingPunct="1">
              <a:defRPr kern="1200">
                <a:solidFill>
                  <a:schemeClr val="lt1"/>
                </a:solidFill>
                <a:latin typeface="+mn-lt"/>
                <a:ea typeface="+mn-ea"/>
                <a:cs typeface="+mn-cs"/>
              </a:defRPr>
            </a:lvl7pPr>
            <a:lvl8pPr marL="3200400" algn="l" defTabSz="457200" rtl="0" eaLnBrk="1" latinLnBrk="0" hangingPunct="1">
              <a:defRPr kern="1200">
                <a:solidFill>
                  <a:schemeClr val="lt1"/>
                </a:solidFill>
                <a:latin typeface="+mn-lt"/>
                <a:ea typeface="+mn-ea"/>
                <a:cs typeface="+mn-cs"/>
              </a:defRPr>
            </a:lvl8pPr>
            <a:lvl9pPr marL="3657600" algn="l" defTabSz="4572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de-DE"/>
          </a:p>
        </p:txBody>
      </p:sp>
      <p:sp>
        <p:nvSpPr>
          <p:cNvPr id="31" name="Right Arrow 30"/>
          <p:cNvSpPr/>
          <p:nvPr/>
        </p:nvSpPr>
        <p:spPr>
          <a:xfrm rot="18887079">
            <a:off x="1496219" y="4480719"/>
            <a:ext cx="355600" cy="714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e-DE"/>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457200" rtl="0" eaLnBrk="1" latinLnBrk="0" hangingPunct="1">
              <a:defRPr kern="1200">
                <a:solidFill>
                  <a:schemeClr val="lt1"/>
                </a:solidFill>
                <a:latin typeface="+mn-lt"/>
                <a:ea typeface="+mn-ea"/>
                <a:cs typeface="+mn-cs"/>
              </a:defRPr>
            </a:lvl6pPr>
            <a:lvl7pPr marL="2743200" algn="l" defTabSz="457200" rtl="0" eaLnBrk="1" latinLnBrk="0" hangingPunct="1">
              <a:defRPr kern="1200">
                <a:solidFill>
                  <a:schemeClr val="lt1"/>
                </a:solidFill>
                <a:latin typeface="+mn-lt"/>
                <a:ea typeface="+mn-ea"/>
                <a:cs typeface="+mn-cs"/>
              </a:defRPr>
            </a:lvl7pPr>
            <a:lvl8pPr marL="3200400" algn="l" defTabSz="457200" rtl="0" eaLnBrk="1" latinLnBrk="0" hangingPunct="1">
              <a:defRPr kern="1200">
                <a:solidFill>
                  <a:schemeClr val="lt1"/>
                </a:solidFill>
                <a:latin typeface="+mn-lt"/>
                <a:ea typeface="+mn-ea"/>
                <a:cs typeface="+mn-cs"/>
              </a:defRPr>
            </a:lvl8pPr>
            <a:lvl9pPr marL="3657600" algn="l" defTabSz="4572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de-DE"/>
          </a:p>
        </p:txBody>
      </p:sp>
      <p:sp>
        <p:nvSpPr>
          <p:cNvPr id="32" name="Right Arrow 31"/>
          <p:cNvSpPr/>
          <p:nvPr/>
        </p:nvSpPr>
        <p:spPr>
          <a:xfrm rot="18887079">
            <a:off x="1780381" y="3123407"/>
            <a:ext cx="358775" cy="714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e-DE"/>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457200" rtl="0" eaLnBrk="1" latinLnBrk="0" hangingPunct="1">
              <a:defRPr kern="1200">
                <a:solidFill>
                  <a:schemeClr val="lt1"/>
                </a:solidFill>
                <a:latin typeface="+mn-lt"/>
                <a:ea typeface="+mn-ea"/>
                <a:cs typeface="+mn-cs"/>
              </a:defRPr>
            </a:lvl6pPr>
            <a:lvl7pPr marL="2743200" algn="l" defTabSz="457200" rtl="0" eaLnBrk="1" latinLnBrk="0" hangingPunct="1">
              <a:defRPr kern="1200">
                <a:solidFill>
                  <a:schemeClr val="lt1"/>
                </a:solidFill>
                <a:latin typeface="+mn-lt"/>
                <a:ea typeface="+mn-ea"/>
                <a:cs typeface="+mn-cs"/>
              </a:defRPr>
            </a:lvl7pPr>
            <a:lvl8pPr marL="3200400" algn="l" defTabSz="457200" rtl="0" eaLnBrk="1" latinLnBrk="0" hangingPunct="1">
              <a:defRPr kern="1200">
                <a:solidFill>
                  <a:schemeClr val="lt1"/>
                </a:solidFill>
                <a:latin typeface="+mn-lt"/>
                <a:ea typeface="+mn-ea"/>
                <a:cs typeface="+mn-cs"/>
              </a:defRPr>
            </a:lvl8pPr>
            <a:lvl9pPr marL="3657600" algn="l" defTabSz="4572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de-DE"/>
          </a:p>
        </p:txBody>
      </p:sp>
      <p:sp>
        <p:nvSpPr>
          <p:cNvPr id="33" name="Right Arrow 32"/>
          <p:cNvSpPr/>
          <p:nvPr/>
        </p:nvSpPr>
        <p:spPr>
          <a:xfrm rot="18887079">
            <a:off x="1851819" y="3837782"/>
            <a:ext cx="358775" cy="7143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e-DE"/>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457200" rtl="0" eaLnBrk="1" latinLnBrk="0" hangingPunct="1">
              <a:defRPr kern="1200">
                <a:solidFill>
                  <a:schemeClr val="lt1"/>
                </a:solidFill>
                <a:latin typeface="+mn-lt"/>
                <a:ea typeface="+mn-ea"/>
                <a:cs typeface="+mn-cs"/>
              </a:defRPr>
            </a:lvl6pPr>
            <a:lvl7pPr marL="2743200" algn="l" defTabSz="457200" rtl="0" eaLnBrk="1" latinLnBrk="0" hangingPunct="1">
              <a:defRPr kern="1200">
                <a:solidFill>
                  <a:schemeClr val="lt1"/>
                </a:solidFill>
                <a:latin typeface="+mn-lt"/>
                <a:ea typeface="+mn-ea"/>
                <a:cs typeface="+mn-cs"/>
              </a:defRPr>
            </a:lvl7pPr>
            <a:lvl8pPr marL="3200400" algn="l" defTabSz="457200" rtl="0" eaLnBrk="1" latinLnBrk="0" hangingPunct="1">
              <a:defRPr kern="1200">
                <a:solidFill>
                  <a:schemeClr val="lt1"/>
                </a:solidFill>
                <a:latin typeface="+mn-lt"/>
                <a:ea typeface="+mn-ea"/>
                <a:cs typeface="+mn-cs"/>
              </a:defRPr>
            </a:lvl8pPr>
            <a:lvl9pPr marL="3657600" algn="l" defTabSz="4572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de-DE"/>
          </a:p>
        </p:txBody>
      </p:sp>
      <p:cxnSp>
        <p:nvCxnSpPr>
          <p:cNvPr id="34" name="Elbow Connector 33"/>
          <p:cNvCxnSpPr/>
          <p:nvPr/>
        </p:nvCxnSpPr>
        <p:spPr>
          <a:xfrm rot="16200000" flipH="1">
            <a:off x="4023519" y="3879057"/>
            <a:ext cx="984250" cy="842962"/>
          </a:xfrm>
          <a:prstGeom prst="bentConnector3">
            <a:avLst>
              <a:gd name="adj1" fmla="val 50000"/>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5" name="Elbow Connector 34"/>
          <p:cNvCxnSpPr/>
          <p:nvPr/>
        </p:nvCxnSpPr>
        <p:spPr>
          <a:xfrm rot="16200000" flipH="1">
            <a:off x="4037807" y="2793206"/>
            <a:ext cx="984250" cy="842963"/>
          </a:xfrm>
          <a:prstGeom prst="bentConnector3">
            <a:avLst>
              <a:gd name="adj1" fmla="val -37740"/>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6" name="Elbow Connector 35"/>
          <p:cNvCxnSpPr/>
          <p:nvPr/>
        </p:nvCxnSpPr>
        <p:spPr>
          <a:xfrm flipV="1">
            <a:off x="4308475" y="4078288"/>
            <a:ext cx="928688" cy="358775"/>
          </a:xfrm>
          <a:prstGeom prst="bentConnector3">
            <a:avLst>
              <a:gd name="adj1" fmla="val 50000"/>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7" name="Elbow Connector 36"/>
          <p:cNvCxnSpPr/>
          <p:nvPr/>
        </p:nvCxnSpPr>
        <p:spPr>
          <a:xfrm rot="5400000" flipH="1" flipV="1">
            <a:off x="3773488" y="3328988"/>
            <a:ext cx="1927225" cy="714375"/>
          </a:xfrm>
          <a:prstGeom prst="bentConnector3">
            <a:avLst>
              <a:gd name="adj1" fmla="val 50000"/>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5451475" y="3578226"/>
            <a:ext cx="3000375" cy="0"/>
          </a:xfrm>
          <a:prstGeom prst="line">
            <a:avLst/>
          </a:prstGeom>
          <a:ln w="539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6200000" flipH="1">
            <a:off x="6423025" y="3578226"/>
            <a:ext cx="3000375" cy="0"/>
          </a:xfrm>
          <a:prstGeom prst="line">
            <a:avLst/>
          </a:prstGeom>
          <a:ln w="539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 name="Elbow Connector 39"/>
          <p:cNvCxnSpPr/>
          <p:nvPr/>
        </p:nvCxnSpPr>
        <p:spPr>
          <a:xfrm rot="16200000" flipV="1">
            <a:off x="6945313" y="2500313"/>
            <a:ext cx="1012825" cy="142875"/>
          </a:xfrm>
          <a:prstGeom prst="bentConnector3">
            <a:avLst>
              <a:gd name="adj1" fmla="val 50000"/>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41" name="Elbow Connector 40"/>
          <p:cNvCxnSpPr/>
          <p:nvPr/>
        </p:nvCxnSpPr>
        <p:spPr>
          <a:xfrm rot="5400000" flipH="1" flipV="1">
            <a:off x="7190582" y="3626644"/>
            <a:ext cx="450850" cy="357187"/>
          </a:xfrm>
          <a:prstGeom prst="bentConnector3">
            <a:avLst>
              <a:gd name="adj1" fmla="val 50000"/>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42" name="Elbow Connector 41"/>
          <p:cNvCxnSpPr/>
          <p:nvPr/>
        </p:nvCxnSpPr>
        <p:spPr>
          <a:xfrm flipV="1">
            <a:off x="7380288" y="4649788"/>
            <a:ext cx="357187" cy="142875"/>
          </a:xfrm>
          <a:prstGeom prst="bentConnector3">
            <a:avLst>
              <a:gd name="adj1" fmla="val 50000"/>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43" name="Elbow Connector 42"/>
          <p:cNvCxnSpPr/>
          <p:nvPr/>
        </p:nvCxnSpPr>
        <p:spPr>
          <a:xfrm flipV="1">
            <a:off x="7380288" y="3436938"/>
            <a:ext cx="357187" cy="69850"/>
          </a:xfrm>
          <a:prstGeom prst="bentConnector3">
            <a:avLst>
              <a:gd name="adj1" fmla="val 50000"/>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44" name="Elbow Connector 43"/>
          <p:cNvCxnSpPr/>
          <p:nvPr/>
        </p:nvCxnSpPr>
        <p:spPr>
          <a:xfrm rot="5400000">
            <a:off x="7023101" y="3149600"/>
            <a:ext cx="285750" cy="142875"/>
          </a:xfrm>
          <a:prstGeom prst="bentConnector3">
            <a:avLst>
              <a:gd name="adj1" fmla="val 50000"/>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45" name="Elbow Connector 44"/>
          <p:cNvCxnSpPr/>
          <p:nvPr/>
        </p:nvCxnSpPr>
        <p:spPr>
          <a:xfrm rot="5400000">
            <a:off x="7380288" y="4365625"/>
            <a:ext cx="285750" cy="142875"/>
          </a:xfrm>
          <a:prstGeom prst="bentConnector3">
            <a:avLst>
              <a:gd name="adj1" fmla="val 50000"/>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17431" name="Rectangle 45"/>
          <p:cNvSpPr>
            <a:spLocks noChangeArrowheads="1"/>
          </p:cNvSpPr>
          <p:nvPr/>
        </p:nvSpPr>
        <p:spPr bwMode="auto">
          <a:xfrm>
            <a:off x="465138" y="5243513"/>
            <a:ext cx="22860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de-DE" sz="2600" dirty="0" err="1">
                <a:latin typeface="Gill Sans" pitchFamily="1" charset="0"/>
              </a:rPr>
              <a:t>c</a:t>
            </a:r>
            <a:r>
              <a:rPr lang="de-DE" sz="2600" dirty="0" err="1" smtClean="0">
                <a:latin typeface="Gill Sans" pitchFamily="1" charset="0"/>
              </a:rPr>
              <a:t>onvection</a:t>
            </a:r>
            <a:endParaRPr lang="de-DE" sz="2600" dirty="0">
              <a:latin typeface="Gill Sans" pitchFamily="1" charset="0"/>
            </a:endParaRPr>
          </a:p>
        </p:txBody>
      </p:sp>
      <p:sp>
        <p:nvSpPr>
          <p:cNvPr id="17432" name="Rectangle 46"/>
          <p:cNvSpPr>
            <a:spLocks noChangeArrowheads="1"/>
          </p:cNvSpPr>
          <p:nvPr/>
        </p:nvSpPr>
        <p:spPr bwMode="auto">
          <a:xfrm>
            <a:off x="3465513" y="5200650"/>
            <a:ext cx="2286000"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de-DE" sz="2600" dirty="0" err="1" smtClean="0">
                <a:latin typeface="Gill Sans" pitchFamily="1" charset="0"/>
              </a:rPr>
              <a:t>isotropic</a:t>
            </a:r>
            <a:r>
              <a:rPr lang="de-DE" sz="2600" dirty="0" smtClean="0">
                <a:latin typeface="Gill Sans" pitchFamily="1" charset="0"/>
              </a:rPr>
              <a:t> </a:t>
            </a:r>
            <a:r>
              <a:rPr lang="de-DE" sz="2600" dirty="0" err="1" smtClean="0">
                <a:latin typeface="Gill Sans" pitchFamily="1" charset="0"/>
              </a:rPr>
              <a:t>diffusion</a:t>
            </a:r>
            <a:endParaRPr lang="de-DE" sz="2600" dirty="0">
              <a:latin typeface="Gill Sans" pitchFamily="1" charset="0"/>
            </a:endParaRPr>
          </a:p>
        </p:txBody>
      </p:sp>
      <p:sp>
        <p:nvSpPr>
          <p:cNvPr id="17433" name="Rectangle 47"/>
          <p:cNvSpPr>
            <a:spLocks noChangeArrowheads="1"/>
          </p:cNvSpPr>
          <p:nvPr/>
        </p:nvSpPr>
        <p:spPr bwMode="auto">
          <a:xfrm>
            <a:off x="6394450" y="5200650"/>
            <a:ext cx="2286000"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de-DE" sz="2600" dirty="0" err="1">
                <a:latin typeface="Gill Sans" pitchFamily="1" charset="0"/>
              </a:rPr>
              <a:t>r</a:t>
            </a:r>
            <a:r>
              <a:rPr lang="de-DE" sz="2600" dirty="0" err="1" smtClean="0">
                <a:latin typeface="Gill Sans" pitchFamily="1" charset="0"/>
              </a:rPr>
              <a:t>estricted</a:t>
            </a:r>
            <a:r>
              <a:rPr lang="de-DE" sz="2600" dirty="0" smtClean="0">
                <a:latin typeface="Gill Sans" pitchFamily="1" charset="0"/>
              </a:rPr>
              <a:t> </a:t>
            </a:r>
            <a:r>
              <a:rPr lang="de-DE" sz="2600" dirty="0" err="1" smtClean="0">
                <a:latin typeface="Gill Sans" pitchFamily="1" charset="0"/>
              </a:rPr>
              <a:t>diffusion</a:t>
            </a:r>
            <a:endParaRPr lang="de-DE" sz="2600" dirty="0">
              <a:latin typeface="Gill Sans" pitchFamily="1" charset="0"/>
            </a:endParaRPr>
          </a:p>
        </p:txBody>
      </p:sp>
    </p:spTree>
    <p:extLst>
      <p:ext uri="{BB962C8B-B14F-4D97-AF65-F5344CB8AC3E}">
        <p14:creationId xmlns:p14="http://schemas.microsoft.com/office/powerpoint/2010/main" val="150648717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le 26"/>
          <p:cNvSpPr>
            <a:spLocks noGrp="1"/>
          </p:cNvSpPr>
          <p:nvPr>
            <p:ph type="title"/>
          </p:nvPr>
        </p:nvSpPr>
        <p:spPr/>
        <p:txBody>
          <a:bodyPr/>
          <a:lstStyle/>
          <a:p>
            <a:pPr eaLnBrk="1" hangingPunct="1"/>
            <a:r>
              <a:rPr lang="en-US" dirty="0" smtClean="0">
                <a:latin typeface="Gill Sans" pitchFamily="1" charset="0"/>
                <a:ea typeface="ＭＳ Ｐゴシック" pitchFamily="34" charset="-128"/>
              </a:rPr>
              <a:t>DWI in Neuroradiology</a:t>
            </a:r>
          </a:p>
        </p:txBody>
      </p:sp>
      <p:sp>
        <p:nvSpPr>
          <p:cNvPr id="33794" name="Content Placeholder 27"/>
          <p:cNvSpPr>
            <a:spLocks noGrp="1"/>
          </p:cNvSpPr>
          <p:nvPr>
            <p:ph sz="quarter" idx="1"/>
          </p:nvPr>
        </p:nvSpPr>
        <p:spPr>
          <a:xfrm>
            <a:off x="385763" y="1314450"/>
            <a:ext cx="3851275" cy="4938713"/>
          </a:xfrm>
        </p:spPr>
        <p:txBody>
          <a:bodyPr/>
          <a:lstStyle/>
          <a:p>
            <a:pPr algn="just" eaLnBrk="1" hangingPunct="1"/>
            <a:r>
              <a:rPr lang="en-US" sz="2200" dirty="0" smtClean="0">
                <a:ea typeface="ＭＳ Ｐゴシック" pitchFamily="34" charset="-128"/>
              </a:rPr>
              <a:t>In brain tissue the movement of H</a:t>
            </a:r>
            <a:r>
              <a:rPr lang="en-US" sz="2200" baseline="-25000" dirty="0" smtClean="0">
                <a:ea typeface="ＭＳ Ｐゴシック" pitchFamily="34" charset="-128"/>
              </a:rPr>
              <a:t>2</a:t>
            </a:r>
            <a:r>
              <a:rPr lang="en-US" sz="2200" dirty="0" smtClean="0">
                <a:ea typeface="ＭＳ Ｐゴシック" pitchFamily="34" charset="-128"/>
              </a:rPr>
              <a:t>0-molecules is restricted by anatomic barriers, such as cell membranes</a:t>
            </a:r>
          </a:p>
          <a:p>
            <a:pPr algn="just" eaLnBrk="1" hangingPunct="1"/>
            <a:r>
              <a:rPr lang="en-US" sz="2200" dirty="0" smtClean="0">
                <a:ea typeface="ＭＳ Ｐゴシック" pitchFamily="34" charset="-128"/>
              </a:rPr>
              <a:t>Each change in interstitial volume leads to signal alterations in DWI imaging</a:t>
            </a:r>
          </a:p>
        </p:txBody>
      </p:sp>
      <p:grpSp>
        <p:nvGrpSpPr>
          <p:cNvPr id="33795" name="Gruppierung 24"/>
          <p:cNvGrpSpPr>
            <a:grpSpLocks noChangeAspect="1"/>
          </p:cNvGrpSpPr>
          <p:nvPr/>
        </p:nvGrpSpPr>
        <p:grpSpPr bwMode="auto">
          <a:xfrm>
            <a:off x="4298764" y="1312863"/>
            <a:ext cx="4829361" cy="4358079"/>
            <a:chOff x="1471088" y="1341438"/>
            <a:chExt cx="5623450" cy="5075074"/>
          </a:xfrm>
        </p:grpSpPr>
        <p:sp>
          <p:nvSpPr>
            <p:cNvPr id="33796" name="Line 2"/>
            <p:cNvSpPr>
              <a:spLocks noChangeShapeType="1"/>
            </p:cNvSpPr>
            <p:nvPr/>
          </p:nvSpPr>
          <p:spPr bwMode="auto">
            <a:xfrm flipV="1">
              <a:off x="1744663" y="1341438"/>
              <a:ext cx="0" cy="4572000"/>
            </a:xfrm>
            <a:prstGeom prst="line">
              <a:avLst/>
            </a:prstGeom>
            <a:noFill/>
            <a:ln w="6350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de-DE"/>
            </a:p>
          </p:txBody>
        </p:sp>
        <p:sp>
          <p:nvSpPr>
            <p:cNvPr id="33797" name="Line 3"/>
            <p:cNvSpPr>
              <a:spLocks noChangeShapeType="1"/>
            </p:cNvSpPr>
            <p:nvPr/>
          </p:nvSpPr>
          <p:spPr bwMode="auto">
            <a:xfrm flipV="1">
              <a:off x="1947863" y="6142038"/>
              <a:ext cx="5146675" cy="0"/>
            </a:xfrm>
            <a:prstGeom prst="line">
              <a:avLst/>
            </a:prstGeom>
            <a:noFill/>
            <a:ln w="63500">
              <a:solidFill>
                <a:srgbClr val="FFFFFF"/>
              </a:solidFill>
              <a:round/>
              <a:headEnd/>
              <a:tailEnd type="triangle" w="med" len="med"/>
            </a:ln>
            <a:extLst>
              <a:ext uri="{909E8E84-426E-40DD-AFC4-6F175D3DCCD1}">
                <a14:hiddenFill xmlns:a14="http://schemas.microsoft.com/office/drawing/2010/main">
                  <a:noFill/>
                </a14:hiddenFill>
              </a:ext>
            </a:extLst>
          </p:spPr>
          <p:txBody>
            <a:bodyPr/>
            <a:lstStyle/>
            <a:p>
              <a:endParaRPr lang="de-DE"/>
            </a:p>
          </p:txBody>
        </p:sp>
        <p:sp>
          <p:nvSpPr>
            <p:cNvPr id="33798" name="Text Box 4"/>
            <p:cNvSpPr txBox="1">
              <a:spLocks noChangeArrowheads="1"/>
            </p:cNvSpPr>
            <p:nvPr/>
          </p:nvSpPr>
          <p:spPr bwMode="auto">
            <a:xfrm>
              <a:off x="3428999" y="6058099"/>
              <a:ext cx="2874838" cy="358413"/>
            </a:xfrm>
            <a:prstGeom prst="rect">
              <a:avLst/>
            </a:prstGeom>
            <a:solidFill>
              <a:srgbClr val="777777"/>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de-DE" sz="1400" b="1" dirty="0" smtClean="0"/>
                <a:t>Time after </a:t>
              </a:r>
              <a:r>
                <a:rPr lang="de-DE" sz="1400" b="1" dirty="0" err="1" smtClean="0"/>
                <a:t>artery</a:t>
              </a:r>
              <a:r>
                <a:rPr lang="de-DE" sz="1400" b="1" dirty="0" smtClean="0"/>
                <a:t> </a:t>
              </a:r>
              <a:r>
                <a:rPr lang="de-DE" sz="1400" b="1" dirty="0" err="1" smtClean="0"/>
                <a:t>occlusion</a:t>
              </a:r>
              <a:endParaRPr lang="de-DE" sz="1400" b="1" dirty="0"/>
            </a:p>
          </p:txBody>
        </p:sp>
        <p:sp>
          <p:nvSpPr>
            <p:cNvPr id="33799" name="Text Box 5"/>
            <p:cNvSpPr txBox="1">
              <a:spLocks noChangeArrowheads="1"/>
            </p:cNvSpPr>
            <p:nvPr/>
          </p:nvSpPr>
          <p:spPr bwMode="auto">
            <a:xfrm rot="16200000">
              <a:off x="824999" y="3692722"/>
              <a:ext cx="1650564" cy="358385"/>
            </a:xfrm>
            <a:prstGeom prst="rect">
              <a:avLst/>
            </a:prstGeom>
            <a:solidFill>
              <a:srgbClr val="777777"/>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de-DE" sz="1400" b="1" dirty="0" smtClean="0"/>
                <a:t>Perfusion </a:t>
              </a:r>
              <a:r>
                <a:rPr lang="de-DE" sz="1400" b="1" dirty="0" err="1" smtClean="0"/>
                <a:t>loss</a:t>
              </a:r>
              <a:endParaRPr lang="de-DE" sz="1400" b="1" dirty="0"/>
            </a:p>
          </p:txBody>
        </p:sp>
        <p:sp>
          <p:nvSpPr>
            <p:cNvPr id="35" name="Rectangle 6"/>
            <p:cNvSpPr>
              <a:spLocks noChangeArrowheads="1"/>
            </p:cNvSpPr>
            <p:nvPr/>
          </p:nvSpPr>
          <p:spPr bwMode="auto">
            <a:xfrm>
              <a:off x="1883528" y="1413536"/>
              <a:ext cx="5148160" cy="4571778"/>
            </a:xfrm>
            <a:prstGeom prst="rect">
              <a:avLst/>
            </a:prstGeom>
            <a:gradFill rotWithShape="0">
              <a:gsLst>
                <a:gs pos="0">
                  <a:schemeClr val="tx1">
                    <a:gamma/>
                    <a:tint val="18824"/>
                    <a:invGamma/>
                  </a:schemeClr>
                </a:gs>
                <a:gs pos="100000">
                  <a:schemeClr val="tx1"/>
                </a:gs>
              </a:gsLst>
              <a:lin ang="18900000" scaled="1"/>
            </a:gradFill>
            <a:ln w="9525">
              <a:solidFill>
                <a:schemeClr val="tx1"/>
              </a:solidFill>
              <a:miter lim="800000"/>
              <a:headEnd/>
              <a:tailEnd/>
            </a:ln>
            <a:effectLst/>
          </p:spPr>
          <p:txBody>
            <a:bodyPr wrap="none" anchor="ctr"/>
            <a:lstStyle/>
            <a:p>
              <a:pPr fontAlgn="auto">
                <a:spcBef>
                  <a:spcPts val="0"/>
                </a:spcBef>
                <a:spcAft>
                  <a:spcPts val="0"/>
                </a:spcAft>
                <a:defRPr/>
              </a:pPr>
              <a:endParaRPr lang="de-DE">
                <a:latin typeface="+mn-lt"/>
                <a:ea typeface="+mn-ea"/>
              </a:endParaRPr>
            </a:p>
          </p:txBody>
        </p:sp>
        <p:pic>
          <p:nvPicPr>
            <p:cNvPr id="33801" name="Picture 7"/>
            <p:cNvPicPr>
              <a:picLocks noChangeArrowheads="1"/>
            </p:cNvPicPr>
            <p:nvPr/>
          </p:nvPicPr>
          <p:blipFill>
            <a:blip r:embed="rId2" cstate="print">
              <a:extLst>
                <a:ext uri="{28A0092B-C50C-407E-A947-70E740481C1C}">
                  <a14:useLocalDpi xmlns:a14="http://schemas.microsoft.com/office/drawing/2010/main" val="0"/>
                </a:ext>
              </a:extLst>
            </a:blip>
            <a:srcRect r="54169"/>
            <a:stretch>
              <a:fillRect/>
            </a:stretch>
          </p:blipFill>
          <p:spPr bwMode="auto">
            <a:xfrm>
              <a:off x="2203450" y="3213100"/>
              <a:ext cx="1693863" cy="251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pic>
          <p:nvPicPr>
            <p:cNvPr id="33802" name="Picture 8"/>
            <p:cNvPicPr>
              <a:picLocks noChangeArrowheads="1"/>
            </p:cNvPicPr>
            <p:nvPr/>
          </p:nvPicPr>
          <p:blipFill>
            <a:blip r:embed="rId2" cstate="print">
              <a:extLst>
                <a:ext uri="{28A0092B-C50C-407E-A947-70E740481C1C}">
                  <a14:useLocalDpi xmlns:a14="http://schemas.microsoft.com/office/drawing/2010/main" val="0"/>
                </a:ext>
              </a:extLst>
            </a:blip>
            <a:srcRect l="53497" r="989"/>
            <a:stretch>
              <a:fillRect/>
            </a:stretch>
          </p:blipFill>
          <p:spPr bwMode="auto">
            <a:xfrm>
              <a:off x="5021263" y="1628775"/>
              <a:ext cx="1692275" cy="251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33803" name="Freeform 16"/>
            <p:cNvSpPr>
              <a:spLocks/>
            </p:cNvSpPr>
            <p:nvPr/>
          </p:nvSpPr>
          <p:spPr bwMode="auto">
            <a:xfrm>
              <a:off x="2459038" y="3644900"/>
              <a:ext cx="392112" cy="1489075"/>
            </a:xfrm>
            <a:custGeom>
              <a:avLst/>
              <a:gdLst>
                <a:gd name="T0" fmla="*/ 2147483647 w 278"/>
                <a:gd name="T1" fmla="*/ 0 h 938"/>
                <a:gd name="T2" fmla="*/ 0 w 278"/>
                <a:gd name="T3" fmla="*/ 2147483647 h 938"/>
                <a:gd name="T4" fmla="*/ 2147483647 w 278"/>
                <a:gd name="T5" fmla="*/ 2147483647 h 938"/>
                <a:gd name="T6" fmla="*/ 2147483647 w 278"/>
                <a:gd name="T7" fmla="*/ 2147483647 h 938"/>
                <a:gd name="T8" fmla="*/ 2147483647 w 278"/>
                <a:gd name="T9" fmla="*/ 2147483647 h 938"/>
                <a:gd name="T10" fmla="*/ 2147483647 w 278"/>
                <a:gd name="T11" fmla="*/ 2147483647 h 938"/>
                <a:gd name="T12" fmla="*/ 2147483647 w 278"/>
                <a:gd name="T13" fmla="*/ 2147483647 h 938"/>
                <a:gd name="T14" fmla="*/ 2147483647 w 278"/>
                <a:gd name="T15" fmla="*/ 2147483647 h 938"/>
                <a:gd name="T16" fmla="*/ 2147483647 w 278"/>
                <a:gd name="T17" fmla="*/ 2147483647 h 938"/>
                <a:gd name="T18" fmla="*/ 2147483647 w 278"/>
                <a:gd name="T19" fmla="*/ 2147483647 h 938"/>
                <a:gd name="T20" fmla="*/ 2147483647 w 278"/>
                <a:gd name="T21" fmla="*/ 2147483647 h 938"/>
                <a:gd name="T22" fmla="*/ 2147483647 w 278"/>
                <a:gd name="T23" fmla="*/ 2147483647 h 938"/>
                <a:gd name="T24" fmla="*/ 2147483647 w 278"/>
                <a:gd name="T25" fmla="*/ 2147483647 h 938"/>
                <a:gd name="T26" fmla="*/ 2147483647 w 278"/>
                <a:gd name="T27" fmla="*/ 2147483647 h 938"/>
                <a:gd name="T28" fmla="*/ 2147483647 w 278"/>
                <a:gd name="T29" fmla="*/ 2147483647 h 938"/>
                <a:gd name="T30" fmla="*/ 2147483647 w 278"/>
                <a:gd name="T31" fmla="*/ 2147483647 h 938"/>
                <a:gd name="T32" fmla="*/ 2147483647 w 278"/>
                <a:gd name="T33" fmla="*/ 2147483647 h 938"/>
                <a:gd name="T34" fmla="*/ 2147483647 w 278"/>
                <a:gd name="T35" fmla="*/ 2147483647 h 938"/>
                <a:gd name="T36" fmla="*/ 2147483647 w 278"/>
                <a:gd name="T37" fmla="*/ 2147483647 h 938"/>
                <a:gd name="T38" fmla="*/ 2147483647 w 278"/>
                <a:gd name="T39" fmla="*/ 2147483647 h 938"/>
                <a:gd name="T40" fmla="*/ 2147483647 w 278"/>
                <a:gd name="T41" fmla="*/ 2147483647 h 938"/>
                <a:gd name="T42" fmla="*/ 2147483647 w 278"/>
                <a:gd name="T43" fmla="*/ 2147483647 h 938"/>
                <a:gd name="T44" fmla="*/ 2147483647 w 278"/>
                <a:gd name="T45" fmla="*/ 2147483647 h 93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278"/>
                <a:gd name="T70" fmla="*/ 0 h 938"/>
                <a:gd name="T71" fmla="*/ 278 w 278"/>
                <a:gd name="T72" fmla="*/ 938 h 938"/>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278" h="938">
                  <a:moveTo>
                    <a:pt x="14" y="0"/>
                  </a:moveTo>
                  <a:cubicBezTo>
                    <a:pt x="19" y="14"/>
                    <a:pt x="8" y="30"/>
                    <a:pt x="0" y="42"/>
                  </a:cubicBezTo>
                  <a:cubicBezTo>
                    <a:pt x="2" y="54"/>
                    <a:pt x="9" y="59"/>
                    <a:pt x="14" y="70"/>
                  </a:cubicBezTo>
                  <a:cubicBezTo>
                    <a:pt x="16" y="76"/>
                    <a:pt x="18" y="89"/>
                    <a:pt x="22" y="94"/>
                  </a:cubicBezTo>
                  <a:cubicBezTo>
                    <a:pt x="33" y="109"/>
                    <a:pt x="54" y="122"/>
                    <a:pt x="72" y="128"/>
                  </a:cubicBezTo>
                  <a:cubicBezTo>
                    <a:pt x="86" y="142"/>
                    <a:pt x="100" y="161"/>
                    <a:pt x="106" y="180"/>
                  </a:cubicBezTo>
                  <a:cubicBezTo>
                    <a:pt x="109" y="202"/>
                    <a:pt x="114" y="219"/>
                    <a:pt x="128" y="236"/>
                  </a:cubicBezTo>
                  <a:cubicBezTo>
                    <a:pt x="130" y="238"/>
                    <a:pt x="132" y="238"/>
                    <a:pt x="134" y="240"/>
                  </a:cubicBezTo>
                  <a:cubicBezTo>
                    <a:pt x="136" y="242"/>
                    <a:pt x="138" y="244"/>
                    <a:pt x="140" y="246"/>
                  </a:cubicBezTo>
                  <a:cubicBezTo>
                    <a:pt x="149" y="258"/>
                    <a:pt x="152" y="272"/>
                    <a:pt x="160" y="284"/>
                  </a:cubicBezTo>
                  <a:cubicBezTo>
                    <a:pt x="164" y="301"/>
                    <a:pt x="173" y="351"/>
                    <a:pt x="156" y="362"/>
                  </a:cubicBezTo>
                  <a:cubicBezTo>
                    <a:pt x="152" y="367"/>
                    <a:pt x="149" y="374"/>
                    <a:pt x="146" y="380"/>
                  </a:cubicBezTo>
                  <a:cubicBezTo>
                    <a:pt x="144" y="384"/>
                    <a:pt x="142" y="392"/>
                    <a:pt x="142" y="392"/>
                  </a:cubicBezTo>
                  <a:cubicBezTo>
                    <a:pt x="141" y="408"/>
                    <a:pt x="138" y="424"/>
                    <a:pt x="138" y="440"/>
                  </a:cubicBezTo>
                  <a:cubicBezTo>
                    <a:pt x="138" y="476"/>
                    <a:pt x="174" y="494"/>
                    <a:pt x="202" y="504"/>
                  </a:cubicBezTo>
                  <a:cubicBezTo>
                    <a:pt x="226" y="528"/>
                    <a:pt x="254" y="573"/>
                    <a:pt x="266" y="604"/>
                  </a:cubicBezTo>
                  <a:cubicBezTo>
                    <a:pt x="268" y="616"/>
                    <a:pt x="269" y="628"/>
                    <a:pt x="272" y="640"/>
                  </a:cubicBezTo>
                  <a:cubicBezTo>
                    <a:pt x="269" y="676"/>
                    <a:pt x="273" y="659"/>
                    <a:pt x="262" y="692"/>
                  </a:cubicBezTo>
                  <a:cubicBezTo>
                    <a:pt x="255" y="714"/>
                    <a:pt x="232" y="731"/>
                    <a:pt x="224" y="756"/>
                  </a:cubicBezTo>
                  <a:cubicBezTo>
                    <a:pt x="222" y="772"/>
                    <a:pt x="219" y="790"/>
                    <a:pt x="212" y="804"/>
                  </a:cubicBezTo>
                  <a:cubicBezTo>
                    <a:pt x="205" y="839"/>
                    <a:pt x="207" y="871"/>
                    <a:pt x="226" y="900"/>
                  </a:cubicBezTo>
                  <a:cubicBezTo>
                    <a:pt x="230" y="906"/>
                    <a:pt x="234" y="927"/>
                    <a:pt x="242" y="930"/>
                  </a:cubicBezTo>
                  <a:cubicBezTo>
                    <a:pt x="255" y="934"/>
                    <a:pt x="264" y="938"/>
                    <a:pt x="278" y="938"/>
                  </a:cubicBezTo>
                </a:path>
              </a:pathLst>
            </a:custGeom>
            <a:noFill/>
            <a:ln w="5715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de-DE"/>
            </a:p>
          </p:txBody>
        </p:sp>
        <p:sp>
          <p:nvSpPr>
            <p:cNvPr id="33804" name="Freeform 17"/>
            <p:cNvSpPr>
              <a:spLocks/>
            </p:cNvSpPr>
            <p:nvPr/>
          </p:nvSpPr>
          <p:spPr bwMode="auto">
            <a:xfrm>
              <a:off x="5340350" y="2420938"/>
              <a:ext cx="406400" cy="263525"/>
            </a:xfrm>
            <a:custGeom>
              <a:avLst/>
              <a:gdLst>
                <a:gd name="T0" fmla="*/ 2147483647 w 288"/>
                <a:gd name="T1" fmla="*/ 0 h 166"/>
                <a:gd name="T2" fmla="*/ 0 w 288"/>
                <a:gd name="T3" fmla="*/ 2147483647 h 166"/>
                <a:gd name="T4" fmla="*/ 2147483647 w 288"/>
                <a:gd name="T5" fmla="*/ 2147483647 h 166"/>
                <a:gd name="T6" fmla="*/ 2147483647 w 288"/>
                <a:gd name="T7" fmla="*/ 2147483647 h 166"/>
                <a:gd name="T8" fmla="*/ 2147483647 w 288"/>
                <a:gd name="T9" fmla="*/ 2147483647 h 166"/>
                <a:gd name="T10" fmla="*/ 2147483647 w 288"/>
                <a:gd name="T11" fmla="*/ 2147483647 h 166"/>
                <a:gd name="T12" fmla="*/ 2147483647 w 288"/>
                <a:gd name="T13" fmla="*/ 2147483647 h 166"/>
                <a:gd name="T14" fmla="*/ 2147483647 w 288"/>
                <a:gd name="T15" fmla="*/ 2147483647 h 166"/>
                <a:gd name="T16" fmla="*/ 2147483647 w 288"/>
                <a:gd name="T17" fmla="*/ 2147483647 h 166"/>
                <a:gd name="T18" fmla="*/ 2147483647 w 288"/>
                <a:gd name="T19" fmla="*/ 2147483647 h 16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88"/>
                <a:gd name="T31" fmla="*/ 0 h 166"/>
                <a:gd name="T32" fmla="*/ 288 w 288"/>
                <a:gd name="T33" fmla="*/ 166 h 16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88" h="166">
                  <a:moveTo>
                    <a:pt x="2" y="0"/>
                  </a:moveTo>
                  <a:cubicBezTo>
                    <a:pt x="5" y="14"/>
                    <a:pt x="3" y="26"/>
                    <a:pt x="0" y="40"/>
                  </a:cubicBezTo>
                  <a:cubicBezTo>
                    <a:pt x="5" y="63"/>
                    <a:pt x="22" y="80"/>
                    <a:pt x="40" y="92"/>
                  </a:cubicBezTo>
                  <a:cubicBezTo>
                    <a:pt x="45" y="99"/>
                    <a:pt x="48" y="103"/>
                    <a:pt x="56" y="106"/>
                  </a:cubicBezTo>
                  <a:cubicBezTo>
                    <a:pt x="59" y="115"/>
                    <a:pt x="68" y="121"/>
                    <a:pt x="74" y="128"/>
                  </a:cubicBezTo>
                  <a:cubicBezTo>
                    <a:pt x="106" y="166"/>
                    <a:pt x="133" y="153"/>
                    <a:pt x="188" y="154"/>
                  </a:cubicBezTo>
                  <a:cubicBezTo>
                    <a:pt x="190" y="154"/>
                    <a:pt x="200" y="157"/>
                    <a:pt x="202" y="158"/>
                  </a:cubicBezTo>
                  <a:cubicBezTo>
                    <a:pt x="206" y="160"/>
                    <a:pt x="214" y="166"/>
                    <a:pt x="214" y="166"/>
                  </a:cubicBezTo>
                  <a:cubicBezTo>
                    <a:pt x="220" y="158"/>
                    <a:pt x="221" y="142"/>
                    <a:pt x="230" y="136"/>
                  </a:cubicBezTo>
                  <a:cubicBezTo>
                    <a:pt x="250" y="123"/>
                    <a:pt x="267" y="108"/>
                    <a:pt x="288" y="98"/>
                  </a:cubicBezTo>
                </a:path>
              </a:pathLst>
            </a:custGeom>
            <a:noFill/>
            <a:ln w="571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de-DE"/>
            </a:p>
          </p:txBody>
        </p:sp>
        <p:sp>
          <p:nvSpPr>
            <p:cNvPr id="33805" name="Textfeld 22"/>
            <p:cNvSpPr txBox="1">
              <a:spLocks noChangeArrowheads="1"/>
            </p:cNvSpPr>
            <p:nvPr/>
          </p:nvSpPr>
          <p:spPr bwMode="auto">
            <a:xfrm>
              <a:off x="5638800" y="434340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de-DE" sz="1800">
                  <a:latin typeface="Gill Sans MT" pitchFamily="1" charset="0"/>
                </a:rPr>
                <a:t>Δ</a:t>
              </a:r>
            </a:p>
          </p:txBody>
        </p:sp>
      </p:grpSp>
    </p:spTree>
    <p:extLst>
      <p:ext uri="{BB962C8B-B14F-4D97-AF65-F5344CB8AC3E}">
        <p14:creationId xmlns:p14="http://schemas.microsoft.com/office/powerpoint/2010/main" val="20000141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ußzeilenplatzhalter 1"/>
          <p:cNvSpPr>
            <a:spLocks noGrp="1"/>
          </p:cNvSpPr>
          <p:nvPr>
            <p:ph type="ftr" sz="quarter" idx="10"/>
          </p:nvPr>
        </p:nvSpPr>
        <p:spPr/>
        <p:txBody>
          <a:bodyPr/>
          <a:lstStyle/>
          <a:p>
            <a:r>
              <a:rPr lang="de-DE" altLang="de-DE"/>
              <a:t>	</a:t>
            </a:r>
            <a:fld id="{36796828-8447-43F6-9E01-A35CAC6068E4}" type="slidenum">
              <a:rPr lang="de-DE" altLang="de-DE" sz="1200" b="1">
                <a:solidFill>
                  <a:srgbClr val="000000"/>
                </a:solidFill>
              </a:rPr>
              <a:pPr/>
              <a:t>41</a:t>
            </a:fld>
            <a:endParaRPr lang="de-DE" altLang="de-DE" sz="1200" b="1">
              <a:solidFill>
                <a:srgbClr val="000000"/>
              </a:solidFill>
            </a:endParaRPr>
          </a:p>
        </p:txBody>
      </p:sp>
      <p:sp>
        <p:nvSpPr>
          <p:cNvPr id="240643" name="Inhaltsplatzhalter 2"/>
          <p:cNvSpPr>
            <a:spLocks noGrp="1"/>
          </p:cNvSpPr>
          <p:nvPr>
            <p:ph idx="4294967295"/>
          </p:nvPr>
        </p:nvSpPr>
        <p:spPr/>
        <p:txBody>
          <a:bodyPr/>
          <a:lstStyle/>
          <a:p>
            <a:pPr marL="342900" indent="-342900"/>
            <a:r>
              <a:rPr lang="de-DE" altLang="de-DE" dirty="0"/>
              <a:t>Clinical </a:t>
            </a:r>
            <a:r>
              <a:rPr lang="de-DE" altLang="de-DE" dirty="0" err="1"/>
              <a:t>applications</a:t>
            </a:r>
            <a:endParaRPr lang="de-DE" altLang="de-DE" dirty="0"/>
          </a:p>
          <a:p>
            <a:pPr marL="742950" lvl="1" indent="-285750"/>
            <a:r>
              <a:rPr lang="de-DE" altLang="de-DE" dirty="0" err="1"/>
              <a:t>Restricted</a:t>
            </a:r>
            <a:r>
              <a:rPr lang="de-DE" altLang="de-DE" dirty="0"/>
              <a:t> </a:t>
            </a:r>
            <a:r>
              <a:rPr lang="de-DE" altLang="de-DE" dirty="0" err="1"/>
              <a:t>water</a:t>
            </a:r>
            <a:r>
              <a:rPr lang="de-DE" altLang="de-DE" dirty="0"/>
              <a:t> </a:t>
            </a:r>
            <a:r>
              <a:rPr lang="de-DE" altLang="de-DE" dirty="0" err="1"/>
              <a:t>diffusion</a:t>
            </a:r>
            <a:r>
              <a:rPr lang="de-DE" altLang="de-DE" dirty="0"/>
              <a:t> </a:t>
            </a:r>
            <a:r>
              <a:rPr lang="de-DE" altLang="de-DE" dirty="0" err="1"/>
              <a:t>is</a:t>
            </a:r>
            <a:r>
              <a:rPr lang="de-DE" altLang="de-DE" dirty="0"/>
              <a:t> </a:t>
            </a:r>
            <a:br>
              <a:rPr lang="de-DE" altLang="de-DE" dirty="0"/>
            </a:br>
            <a:r>
              <a:rPr lang="de-DE" altLang="de-DE" dirty="0"/>
              <a:t>non-</a:t>
            </a:r>
            <a:r>
              <a:rPr lang="de-DE" altLang="de-DE" dirty="0" err="1"/>
              <a:t>specific</a:t>
            </a:r>
            <a:endParaRPr lang="de-DE" altLang="de-DE" dirty="0"/>
          </a:p>
          <a:p>
            <a:pPr marL="1143000" lvl="2" indent="-228600"/>
            <a:r>
              <a:rPr lang="de-DE" altLang="de-DE" dirty="0" err="1" smtClean="0"/>
              <a:t>Ischemia</a:t>
            </a:r>
            <a:endParaRPr lang="de-DE" altLang="de-DE" dirty="0"/>
          </a:p>
          <a:p>
            <a:pPr marL="1143000" lvl="2" indent="-228600"/>
            <a:r>
              <a:rPr lang="de-DE" altLang="de-DE" dirty="0" err="1"/>
              <a:t>Infection</a:t>
            </a:r>
            <a:r>
              <a:rPr lang="de-DE" altLang="de-DE" dirty="0"/>
              <a:t>, Inflammation</a:t>
            </a:r>
          </a:p>
          <a:p>
            <a:pPr marL="1143000" lvl="2" indent="-228600"/>
            <a:r>
              <a:rPr lang="de-DE" altLang="de-DE" dirty="0" err="1" smtClean="0"/>
              <a:t>Neoplasm</a:t>
            </a:r>
            <a:endParaRPr lang="de-DE" altLang="de-DE" dirty="0"/>
          </a:p>
          <a:p>
            <a:pPr marL="1600200" lvl="3" indent="-228600"/>
            <a:r>
              <a:rPr lang="de-DE" altLang="de-DE" dirty="0"/>
              <a:t>E.g. </a:t>
            </a:r>
            <a:r>
              <a:rPr lang="de-DE" altLang="de-DE" dirty="0" err="1"/>
              <a:t>Lymphoma</a:t>
            </a:r>
            <a:r>
              <a:rPr lang="de-DE" altLang="de-DE" dirty="0"/>
              <a:t> </a:t>
            </a:r>
          </a:p>
          <a:p>
            <a:pPr marL="1143000" lvl="2" indent="-228600"/>
            <a:r>
              <a:rPr lang="de-DE" altLang="de-DE" dirty="0" err="1"/>
              <a:t>Hemorrhage</a:t>
            </a:r>
            <a:endParaRPr lang="de-DE" altLang="de-DE" dirty="0"/>
          </a:p>
          <a:p>
            <a:pPr marL="1600200" lvl="3" indent="-228600"/>
            <a:r>
              <a:rPr lang="de-DE" altLang="de-DE" dirty="0"/>
              <a:t>E.g. subdural </a:t>
            </a:r>
            <a:r>
              <a:rPr lang="de-DE" altLang="de-DE" dirty="0" err="1"/>
              <a:t>hematoma</a:t>
            </a:r>
            <a:endParaRPr lang="de-DE" altLang="de-DE" dirty="0"/>
          </a:p>
          <a:p>
            <a:pPr marL="1143000" lvl="2" indent="-228600"/>
            <a:endParaRPr lang="de-DE" altLang="de-DE" dirty="0"/>
          </a:p>
        </p:txBody>
      </p:sp>
      <p:pic>
        <p:nvPicPr>
          <p:cNvPr id="24064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45113" y="1497013"/>
            <a:ext cx="2120900" cy="2436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064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45113" y="4187825"/>
            <a:ext cx="2120900" cy="237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0646" name="Rectangle 6"/>
          <p:cNvSpPr>
            <a:spLocks noChangeArrowheads="1"/>
          </p:cNvSpPr>
          <p:nvPr/>
        </p:nvSpPr>
        <p:spPr bwMode="auto">
          <a:xfrm>
            <a:off x="430213" y="301625"/>
            <a:ext cx="7927975" cy="84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90000" rIns="90000" bIns="46800"/>
          <a:lstStyle>
            <a:lvl1pPr>
              <a:lnSpc>
                <a:spcPct val="80000"/>
              </a:lnSpc>
              <a:spcBef>
                <a:spcPct val="0"/>
              </a:spcBef>
              <a:defRPr sz="2800">
                <a:solidFill>
                  <a:schemeClr val="tx1"/>
                </a:solidFill>
                <a:latin typeface="Arial" charset="0"/>
              </a:defRPr>
            </a:lvl1pPr>
            <a:lvl2pPr>
              <a:lnSpc>
                <a:spcPct val="80000"/>
              </a:lnSpc>
              <a:spcBef>
                <a:spcPct val="0"/>
              </a:spcBef>
              <a:defRPr sz="2800">
                <a:solidFill>
                  <a:schemeClr val="tx1"/>
                </a:solidFill>
                <a:latin typeface="Arial" charset="0"/>
              </a:defRPr>
            </a:lvl2pPr>
            <a:lvl3pPr>
              <a:lnSpc>
                <a:spcPct val="80000"/>
              </a:lnSpc>
              <a:spcBef>
                <a:spcPct val="0"/>
              </a:spcBef>
              <a:defRPr sz="2800">
                <a:solidFill>
                  <a:schemeClr val="tx1"/>
                </a:solidFill>
                <a:latin typeface="Arial" charset="0"/>
              </a:defRPr>
            </a:lvl3pPr>
            <a:lvl4pPr>
              <a:lnSpc>
                <a:spcPct val="80000"/>
              </a:lnSpc>
              <a:spcBef>
                <a:spcPct val="0"/>
              </a:spcBef>
              <a:defRPr sz="2800">
                <a:solidFill>
                  <a:schemeClr val="tx1"/>
                </a:solidFill>
                <a:latin typeface="Arial" charset="0"/>
              </a:defRPr>
            </a:lvl4pPr>
            <a:lvl5pPr>
              <a:lnSpc>
                <a:spcPct val="80000"/>
              </a:lnSpc>
              <a:spcBef>
                <a:spcPct val="0"/>
              </a:spcBef>
              <a:defRPr sz="2800">
                <a:solidFill>
                  <a:schemeClr val="tx1"/>
                </a:solidFill>
                <a:latin typeface="Arial" charset="0"/>
              </a:defRPr>
            </a:lvl5pPr>
            <a:lvl6pPr marL="457200" fontAlgn="base">
              <a:lnSpc>
                <a:spcPct val="80000"/>
              </a:lnSpc>
              <a:spcBef>
                <a:spcPct val="0"/>
              </a:spcBef>
              <a:spcAft>
                <a:spcPct val="0"/>
              </a:spcAft>
              <a:defRPr sz="2800">
                <a:solidFill>
                  <a:schemeClr val="tx1"/>
                </a:solidFill>
                <a:latin typeface="Arial" charset="0"/>
              </a:defRPr>
            </a:lvl6pPr>
            <a:lvl7pPr marL="914400" fontAlgn="base">
              <a:lnSpc>
                <a:spcPct val="80000"/>
              </a:lnSpc>
              <a:spcBef>
                <a:spcPct val="0"/>
              </a:spcBef>
              <a:spcAft>
                <a:spcPct val="0"/>
              </a:spcAft>
              <a:defRPr sz="2800">
                <a:solidFill>
                  <a:schemeClr val="tx1"/>
                </a:solidFill>
                <a:latin typeface="Arial" charset="0"/>
              </a:defRPr>
            </a:lvl7pPr>
            <a:lvl8pPr marL="1371600" fontAlgn="base">
              <a:lnSpc>
                <a:spcPct val="80000"/>
              </a:lnSpc>
              <a:spcBef>
                <a:spcPct val="0"/>
              </a:spcBef>
              <a:spcAft>
                <a:spcPct val="0"/>
              </a:spcAft>
              <a:defRPr sz="2800">
                <a:solidFill>
                  <a:schemeClr val="tx1"/>
                </a:solidFill>
                <a:latin typeface="Arial" charset="0"/>
              </a:defRPr>
            </a:lvl8pPr>
            <a:lvl9pPr marL="1828800" fontAlgn="base">
              <a:lnSpc>
                <a:spcPct val="80000"/>
              </a:lnSpc>
              <a:spcBef>
                <a:spcPct val="0"/>
              </a:spcBef>
              <a:spcAft>
                <a:spcPct val="0"/>
              </a:spcAft>
              <a:defRPr sz="2800">
                <a:solidFill>
                  <a:schemeClr val="tx1"/>
                </a:solidFill>
                <a:latin typeface="Arial" charset="0"/>
              </a:defRPr>
            </a:lvl9pPr>
          </a:lstStyle>
          <a:p>
            <a:pPr>
              <a:buClrTx/>
              <a:buSzTx/>
              <a:buFontTx/>
              <a:buNone/>
            </a:pPr>
            <a:r>
              <a:rPr lang="de-DE" altLang="de-DE"/>
              <a:t>MR applications: Diffusion</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7" name="Picture 4" descr="diff_0_500_1000_ADC.0001.tif"/>
          <p:cNvPicPr>
            <a:picLocks noChangeAspect="1"/>
          </p:cNvPicPr>
          <p:nvPr/>
        </p:nvPicPr>
        <p:blipFill>
          <a:blip r:embed="rId3">
            <a:extLst>
              <a:ext uri="{28A0092B-C50C-407E-A947-70E740481C1C}">
                <a14:useLocalDpi xmlns:a14="http://schemas.microsoft.com/office/drawing/2010/main" val="0"/>
              </a:ext>
            </a:extLst>
          </a:blip>
          <a:srcRect l="22319" t="18935" r="23936" b="6857"/>
          <a:stretch>
            <a:fillRect/>
          </a:stretch>
        </p:blipFill>
        <p:spPr bwMode="auto">
          <a:xfrm>
            <a:off x="754063" y="696913"/>
            <a:ext cx="3686175" cy="508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18" name="Picture 5" descr="diff_0_500_1000_ADC_ADC.0001.tif"/>
          <p:cNvPicPr>
            <a:picLocks noChangeAspect="1"/>
          </p:cNvPicPr>
          <p:nvPr/>
        </p:nvPicPr>
        <p:blipFill>
          <a:blip r:embed="rId4">
            <a:extLst>
              <a:ext uri="{28A0092B-C50C-407E-A947-70E740481C1C}">
                <a14:useLocalDpi xmlns:a14="http://schemas.microsoft.com/office/drawing/2010/main" val="0"/>
              </a:ext>
            </a:extLst>
          </a:blip>
          <a:srcRect l="17168" t="16986" r="19344" b="1845"/>
          <a:stretch>
            <a:fillRect/>
          </a:stretch>
        </p:blipFill>
        <p:spPr bwMode="auto">
          <a:xfrm>
            <a:off x="4611688" y="687388"/>
            <a:ext cx="3987800" cy="509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5017310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5" name="Bild 1" descr="ser007img00013.jpg"/>
          <p:cNvPicPr>
            <a:picLocks noChangeAspect="1"/>
          </p:cNvPicPr>
          <p:nvPr/>
        </p:nvPicPr>
        <p:blipFill>
          <a:blip r:embed="rId3">
            <a:extLst>
              <a:ext uri="{28A0092B-C50C-407E-A947-70E740481C1C}">
                <a14:useLocalDpi xmlns:a14="http://schemas.microsoft.com/office/drawing/2010/main" val="0"/>
              </a:ext>
            </a:extLst>
          </a:blip>
          <a:srcRect l="6451" t="7436" r="8821" b="6680"/>
          <a:stretch>
            <a:fillRect/>
          </a:stretch>
        </p:blipFill>
        <p:spPr bwMode="auto">
          <a:xfrm>
            <a:off x="84138" y="168275"/>
            <a:ext cx="3551237"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6" name="Bild 2" descr="ser005img00086.jpg"/>
          <p:cNvPicPr>
            <a:picLocks noChangeAspect="1"/>
          </p:cNvPicPr>
          <p:nvPr/>
        </p:nvPicPr>
        <p:blipFill>
          <a:blip r:embed="rId4">
            <a:extLst>
              <a:ext uri="{28A0092B-C50C-407E-A947-70E740481C1C}">
                <a14:useLocalDpi xmlns:a14="http://schemas.microsoft.com/office/drawing/2010/main" val="0"/>
              </a:ext>
            </a:extLst>
          </a:blip>
          <a:srcRect l="13921" t="8298" r="16289" b="9267"/>
          <a:stretch>
            <a:fillRect/>
          </a:stretch>
        </p:blipFill>
        <p:spPr bwMode="auto">
          <a:xfrm>
            <a:off x="3709988" y="168275"/>
            <a:ext cx="30480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7" name="Bild 3" descr="ser006img00026.jpg"/>
          <p:cNvPicPr>
            <a:picLocks noChangeAspect="1"/>
          </p:cNvPicPr>
          <p:nvPr/>
        </p:nvPicPr>
        <p:blipFill>
          <a:blip r:embed="rId5">
            <a:extLst>
              <a:ext uri="{28A0092B-C50C-407E-A947-70E740481C1C}">
                <a14:useLocalDpi xmlns:a14="http://schemas.microsoft.com/office/drawing/2010/main" val="0"/>
              </a:ext>
            </a:extLst>
          </a:blip>
          <a:srcRect l="14494" t="7722" r="15427" b="10416"/>
          <a:stretch>
            <a:fillRect/>
          </a:stretch>
        </p:blipFill>
        <p:spPr bwMode="auto">
          <a:xfrm>
            <a:off x="5967413" y="3109913"/>
            <a:ext cx="3081337"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8" name="Line 8"/>
          <p:cNvSpPr>
            <a:spLocks noChangeShapeType="1"/>
          </p:cNvSpPr>
          <p:nvPr/>
        </p:nvSpPr>
        <p:spPr bwMode="auto">
          <a:xfrm flipV="1">
            <a:off x="5311775" y="2420938"/>
            <a:ext cx="288925" cy="215900"/>
          </a:xfrm>
          <a:prstGeom prst="line">
            <a:avLst/>
          </a:prstGeom>
          <a:noFill/>
          <a:ln w="38100">
            <a:solidFill>
              <a:srgbClr val="FF6600"/>
            </a:solidFill>
            <a:round/>
            <a:headEnd/>
            <a:tailEnd type="triangle" w="med" len="med"/>
          </a:ln>
          <a:extLst>
            <a:ext uri="{909E8E84-426E-40DD-AFC4-6F175D3DCCD1}">
              <a14:hiddenFill xmlns:a14="http://schemas.microsoft.com/office/drawing/2010/main">
                <a:noFill/>
              </a14:hiddenFill>
            </a:ext>
          </a:extLst>
        </p:spPr>
        <p:txBody>
          <a:bodyPr/>
          <a:lstStyle/>
          <a:p>
            <a:endParaRPr lang="de-DE"/>
          </a:p>
        </p:txBody>
      </p:sp>
      <p:sp>
        <p:nvSpPr>
          <p:cNvPr id="36869" name="Line 8"/>
          <p:cNvSpPr>
            <a:spLocks noChangeShapeType="1"/>
          </p:cNvSpPr>
          <p:nvPr/>
        </p:nvSpPr>
        <p:spPr bwMode="auto">
          <a:xfrm flipH="1">
            <a:off x="6134100" y="2482850"/>
            <a:ext cx="468313" cy="60325"/>
          </a:xfrm>
          <a:prstGeom prst="line">
            <a:avLst/>
          </a:prstGeom>
          <a:noFill/>
          <a:ln w="38100">
            <a:solidFill>
              <a:srgbClr val="FF6600"/>
            </a:solidFill>
            <a:round/>
            <a:headEnd/>
            <a:tailEnd type="triangle" w="med" len="med"/>
          </a:ln>
          <a:extLst>
            <a:ext uri="{909E8E84-426E-40DD-AFC4-6F175D3DCCD1}">
              <a14:hiddenFill xmlns:a14="http://schemas.microsoft.com/office/drawing/2010/main">
                <a:noFill/>
              </a14:hiddenFill>
            </a:ext>
          </a:extLst>
        </p:spPr>
        <p:txBody>
          <a:bodyPr/>
          <a:lstStyle/>
          <a:p>
            <a:endParaRPr lang="de-DE"/>
          </a:p>
        </p:txBody>
      </p:sp>
      <p:sp>
        <p:nvSpPr>
          <p:cNvPr id="36870" name="Line 8"/>
          <p:cNvSpPr>
            <a:spLocks noChangeShapeType="1"/>
          </p:cNvSpPr>
          <p:nvPr/>
        </p:nvSpPr>
        <p:spPr bwMode="auto">
          <a:xfrm flipV="1">
            <a:off x="5227638" y="3001963"/>
            <a:ext cx="288925" cy="215900"/>
          </a:xfrm>
          <a:prstGeom prst="line">
            <a:avLst/>
          </a:prstGeom>
          <a:noFill/>
          <a:ln w="38100">
            <a:solidFill>
              <a:srgbClr val="FF6600"/>
            </a:solidFill>
            <a:round/>
            <a:headEnd/>
            <a:tailEnd type="triangle" w="med" len="med"/>
          </a:ln>
          <a:extLst>
            <a:ext uri="{909E8E84-426E-40DD-AFC4-6F175D3DCCD1}">
              <a14:hiddenFill xmlns:a14="http://schemas.microsoft.com/office/drawing/2010/main">
                <a:noFill/>
              </a14:hiddenFill>
            </a:ext>
          </a:extLst>
        </p:spPr>
        <p:txBody>
          <a:bodyPr/>
          <a:lstStyle/>
          <a:p>
            <a:endParaRPr lang="de-DE"/>
          </a:p>
        </p:txBody>
      </p:sp>
      <p:sp>
        <p:nvSpPr>
          <p:cNvPr id="36871" name="Line 8"/>
          <p:cNvSpPr>
            <a:spLocks noChangeShapeType="1"/>
          </p:cNvSpPr>
          <p:nvPr/>
        </p:nvSpPr>
        <p:spPr bwMode="auto">
          <a:xfrm flipV="1">
            <a:off x="7772400" y="5624513"/>
            <a:ext cx="288925" cy="215900"/>
          </a:xfrm>
          <a:prstGeom prst="line">
            <a:avLst/>
          </a:prstGeom>
          <a:noFill/>
          <a:ln w="38100">
            <a:solidFill>
              <a:srgbClr val="FF6600"/>
            </a:solidFill>
            <a:round/>
            <a:headEnd/>
            <a:tailEnd type="triangle" w="med" len="med"/>
          </a:ln>
          <a:extLst>
            <a:ext uri="{909E8E84-426E-40DD-AFC4-6F175D3DCCD1}">
              <a14:hiddenFill xmlns:a14="http://schemas.microsoft.com/office/drawing/2010/main">
                <a:noFill/>
              </a14:hiddenFill>
            </a:ext>
          </a:extLst>
        </p:spPr>
        <p:txBody>
          <a:bodyPr/>
          <a:lstStyle/>
          <a:p>
            <a:endParaRPr lang="de-DE"/>
          </a:p>
        </p:txBody>
      </p:sp>
    </p:spTree>
    <p:extLst>
      <p:ext uri="{BB962C8B-B14F-4D97-AF65-F5344CB8AC3E}">
        <p14:creationId xmlns:p14="http://schemas.microsoft.com/office/powerpoint/2010/main" val="24319401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7" name="Bild 1" descr="ser002img00018.jpg"/>
          <p:cNvPicPr>
            <a:picLocks noChangeAspect="1"/>
          </p:cNvPicPr>
          <p:nvPr/>
        </p:nvPicPr>
        <p:blipFill>
          <a:blip r:embed="rId3">
            <a:extLst>
              <a:ext uri="{28A0092B-C50C-407E-A947-70E740481C1C}">
                <a14:useLocalDpi xmlns:a14="http://schemas.microsoft.com/office/drawing/2010/main" val="0"/>
              </a:ext>
            </a:extLst>
          </a:blip>
          <a:srcRect l="3281" t="6860" r="4091" b="3809"/>
          <a:stretch>
            <a:fillRect/>
          </a:stretch>
        </p:blipFill>
        <p:spPr bwMode="auto">
          <a:xfrm>
            <a:off x="84138" y="139700"/>
            <a:ext cx="3570287" cy="431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58" name="Bild 2" descr="ser004img00051.jpg"/>
          <p:cNvPicPr>
            <a:picLocks noChangeAspect="1"/>
          </p:cNvPicPr>
          <p:nvPr/>
        </p:nvPicPr>
        <p:blipFill>
          <a:blip r:embed="rId4">
            <a:extLst>
              <a:ext uri="{28A0092B-C50C-407E-A947-70E740481C1C}">
                <a14:useLocalDpi xmlns:a14="http://schemas.microsoft.com/office/drawing/2010/main" val="0"/>
              </a:ext>
            </a:extLst>
          </a:blip>
          <a:srcRect l="19089" t="15192" r="19447" b="13863"/>
          <a:stretch>
            <a:fillRect/>
          </a:stretch>
        </p:blipFill>
        <p:spPr bwMode="auto">
          <a:xfrm>
            <a:off x="3687763" y="139700"/>
            <a:ext cx="3743325" cy="431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59" name="Bild 3" descr="ser005img00011.jpg"/>
          <p:cNvPicPr>
            <a:picLocks noChangeAspect="1"/>
          </p:cNvPicPr>
          <p:nvPr/>
        </p:nvPicPr>
        <p:blipFill>
          <a:blip r:embed="rId5">
            <a:extLst>
              <a:ext uri="{28A0092B-C50C-407E-A947-70E740481C1C}">
                <a14:useLocalDpi xmlns:a14="http://schemas.microsoft.com/office/drawing/2010/main" val="0"/>
              </a:ext>
            </a:extLst>
          </a:blip>
          <a:srcRect l="13921" t="11456" r="16289" b="3809"/>
          <a:stretch>
            <a:fillRect/>
          </a:stretch>
        </p:blipFill>
        <p:spPr bwMode="auto">
          <a:xfrm>
            <a:off x="5481638" y="2419350"/>
            <a:ext cx="3557587" cy="431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0" name="Line 8"/>
          <p:cNvSpPr>
            <a:spLocks noChangeShapeType="1"/>
          </p:cNvSpPr>
          <p:nvPr/>
        </p:nvSpPr>
        <p:spPr bwMode="auto">
          <a:xfrm flipV="1">
            <a:off x="4467225" y="3551238"/>
            <a:ext cx="288925" cy="215900"/>
          </a:xfrm>
          <a:prstGeom prst="line">
            <a:avLst/>
          </a:prstGeom>
          <a:noFill/>
          <a:ln w="38100">
            <a:solidFill>
              <a:srgbClr val="FF6600"/>
            </a:solidFill>
            <a:round/>
            <a:headEnd/>
            <a:tailEnd type="triangle" w="med" len="med"/>
          </a:ln>
          <a:extLst>
            <a:ext uri="{909E8E84-426E-40DD-AFC4-6F175D3DCCD1}">
              <a14:hiddenFill xmlns:a14="http://schemas.microsoft.com/office/drawing/2010/main">
                <a:noFill/>
              </a14:hiddenFill>
            </a:ext>
          </a:extLst>
        </p:spPr>
        <p:txBody>
          <a:bodyPr/>
          <a:lstStyle/>
          <a:p>
            <a:endParaRPr lang="de-DE"/>
          </a:p>
        </p:txBody>
      </p:sp>
      <p:sp>
        <p:nvSpPr>
          <p:cNvPr id="45061" name="Line 8"/>
          <p:cNvSpPr>
            <a:spLocks noChangeShapeType="1"/>
          </p:cNvSpPr>
          <p:nvPr/>
        </p:nvSpPr>
        <p:spPr bwMode="auto">
          <a:xfrm flipV="1">
            <a:off x="6334125" y="5521325"/>
            <a:ext cx="288925" cy="215900"/>
          </a:xfrm>
          <a:prstGeom prst="line">
            <a:avLst/>
          </a:prstGeom>
          <a:noFill/>
          <a:ln w="38100">
            <a:solidFill>
              <a:srgbClr val="FF6600"/>
            </a:solidFill>
            <a:round/>
            <a:headEnd/>
            <a:tailEnd type="triangle" w="med" len="med"/>
          </a:ln>
          <a:extLst>
            <a:ext uri="{909E8E84-426E-40DD-AFC4-6F175D3DCCD1}">
              <a14:hiddenFill xmlns:a14="http://schemas.microsoft.com/office/drawing/2010/main">
                <a:noFill/>
              </a14:hiddenFill>
            </a:ext>
          </a:extLst>
        </p:spPr>
        <p:txBody>
          <a:bodyPr/>
          <a:lstStyle/>
          <a:p>
            <a:endParaRPr lang="de-DE"/>
          </a:p>
        </p:txBody>
      </p:sp>
      <p:sp>
        <p:nvSpPr>
          <p:cNvPr id="45062" name="Title 1"/>
          <p:cNvSpPr txBox="1">
            <a:spLocks/>
          </p:cNvSpPr>
          <p:nvPr/>
        </p:nvSpPr>
        <p:spPr bwMode="auto">
          <a:xfrm>
            <a:off x="2003425" y="4822825"/>
            <a:ext cx="2136775"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defTabSz="914400" eaLnBrk="1" hangingPunct="1"/>
            <a:r>
              <a:rPr lang="en-US" sz="3200" dirty="0" smtClean="0">
                <a:solidFill>
                  <a:schemeClr val="tx2"/>
                </a:solidFill>
                <a:latin typeface="Gill Sans" pitchFamily="1" charset="0"/>
              </a:rPr>
              <a:t>Abscess</a:t>
            </a:r>
            <a:endParaRPr lang="en-US" sz="3200" dirty="0">
              <a:solidFill>
                <a:schemeClr val="tx2"/>
              </a:solidFill>
              <a:latin typeface="Gill Sans" pitchFamily="1" charset="0"/>
            </a:endParaRPr>
          </a:p>
        </p:txBody>
      </p:sp>
    </p:spTree>
    <p:extLst>
      <p:ext uri="{BB962C8B-B14F-4D97-AF65-F5344CB8AC3E}">
        <p14:creationId xmlns:p14="http://schemas.microsoft.com/office/powerpoint/2010/main" val="13155188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5" name="Picture 3" descr="t2_tirm_tra_dark-fluid.0001.tif"/>
          <p:cNvPicPr>
            <a:picLocks noChangeAspect="1"/>
          </p:cNvPicPr>
          <p:nvPr/>
        </p:nvPicPr>
        <p:blipFill>
          <a:blip r:embed="rId2">
            <a:extLst>
              <a:ext uri="{28A0092B-C50C-407E-A947-70E740481C1C}">
                <a14:useLocalDpi xmlns:a14="http://schemas.microsoft.com/office/drawing/2010/main" val="0"/>
              </a:ext>
            </a:extLst>
          </a:blip>
          <a:srcRect l="14754" t="22556" r="11526" b="11868"/>
          <a:stretch>
            <a:fillRect/>
          </a:stretch>
        </p:blipFill>
        <p:spPr bwMode="auto">
          <a:xfrm>
            <a:off x="3362325" y="66675"/>
            <a:ext cx="3033713"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06" name="Picture 4" descr="t1_se_tra.0001.tif"/>
          <p:cNvPicPr>
            <a:picLocks noChangeAspect="1"/>
          </p:cNvPicPr>
          <p:nvPr/>
        </p:nvPicPr>
        <p:blipFill>
          <a:blip r:embed="rId3" cstate="print">
            <a:extLst>
              <a:ext uri="{28A0092B-C50C-407E-A947-70E740481C1C}">
                <a14:useLocalDpi xmlns:a14="http://schemas.microsoft.com/office/drawing/2010/main" val="0"/>
              </a:ext>
            </a:extLst>
          </a:blip>
          <a:srcRect l="12154" t="20049" r="8556" b="7971"/>
          <a:stretch>
            <a:fillRect/>
          </a:stretch>
        </p:blipFill>
        <p:spPr bwMode="auto">
          <a:xfrm>
            <a:off x="246063" y="66675"/>
            <a:ext cx="2973387"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ep2d_diff_trace_tra.0001.tif"/>
          <p:cNvPicPr>
            <a:picLocks noChangeAspect="1"/>
          </p:cNvPicPr>
          <p:nvPr/>
        </p:nvPicPr>
        <p:blipFill>
          <a:blip r:embed="rId4">
            <a:extLst>
              <a:ext uri="{28A0092B-C50C-407E-A947-70E740481C1C}">
                <a14:useLocalDpi xmlns:a14="http://schemas.microsoft.com/office/drawing/2010/main" val="0"/>
              </a:ext>
            </a:extLst>
          </a:blip>
          <a:srcRect l="19420" t="16847" r="15533" b="15350"/>
          <a:stretch>
            <a:fillRect/>
          </a:stretch>
        </p:blipFill>
        <p:spPr bwMode="auto">
          <a:xfrm>
            <a:off x="2776538" y="3094038"/>
            <a:ext cx="3016250" cy="359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descr="ep2d_diff_trace_tra_ADC.0001.tif"/>
          <p:cNvPicPr>
            <a:picLocks noChangeAspect="1"/>
          </p:cNvPicPr>
          <p:nvPr/>
        </p:nvPicPr>
        <p:blipFill>
          <a:blip r:embed="rId5" cstate="print">
            <a:extLst>
              <a:ext uri="{28A0092B-C50C-407E-A947-70E740481C1C}">
                <a14:useLocalDpi xmlns:a14="http://schemas.microsoft.com/office/drawing/2010/main" val="0"/>
              </a:ext>
            </a:extLst>
          </a:blip>
          <a:srcRect l="13545" t="14201" r="6940" b="9642"/>
          <a:stretch>
            <a:fillRect/>
          </a:stretch>
        </p:blipFill>
        <p:spPr bwMode="auto">
          <a:xfrm>
            <a:off x="5986463" y="3094038"/>
            <a:ext cx="3041650" cy="359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9" name="Title 1"/>
          <p:cNvSpPr txBox="1">
            <a:spLocks/>
          </p:cNvSpPr>
          <p:nvPr/>
        </p:nvSpPr>
        <p:spPr bwMode="auto">
          <a:xfrm>
            <a:off x="7134225" y="668338"/>
            <a:ext cx="1417638"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defTabSz="914400" eaLnBrk="1" hangingPunct="1"/>
            <a:r>
              <a:rPr lang="en-US" sz="3200">
                <a:solidFill>
                  <a:schemeClr val="tx2"/>
                </a:solidFill>
                <a:latin typeface="Gill Sans" pitchFamily="1" charset="0"/>
              </a:rPr>
              <a:t>Tumor</a:t>
            </a:r>
          </a:p>
        </p:txBody>
      </p:sp>
    </p:spTree>
    <p:extLst>
      <p:ext uri="{BB962C8B-B14F-4D97-AF65-F5344CB8AC3E}">
        <p14:creationId xmlns:p14="http://schemas.microsoft.com/office/powerpoint/2010/main" val="22241926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3" name="Picture 2" descr="D:\Head and Neck Cases\Images of Lymphnodes metastasis and Lymphoma\CHAARA_ABDELHAG.MR.HNO_ROUTINE.11.10.2007.03.05.13.54.23.843750.213667195.BMP"/>
          <p:cNvPicPr>
            <a:picLocks noChangeAspect="1" noChangeArrowheads="1"/>
          </p:cNvPicPr>
          <p:nvPr/>
        </p:nvPicPr>
        <p:blipFill>
          <a:blip r:embed="rId2">
            <a:extLst>
              <a:ext uri="{28A0092B-C50C-407E-A947-70E740481C1C}">
                <a14:useLocalDpi xmlns:a14="http://schemas.microsoft.com/office/drawing/2010/main" val="0"/>
              </a:ext>
            </a:extLst>
          </a:blip>
          <a:srcRect l="26733" t="38708" r="28223" b="28656"/>
          <a:stretch>
            <a:fillRect/>
          </a:stretch>
        </p:blipFill>
        <p:spPr bwMode="auto">
          <a:xfrm>
            <a:off x="285750" y="142875"/>
            <a:ext cx="4217988" cy="305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4" name="Picture 3" descr="D:\Head and Neck Cases\Images of Lymphnodes metastasis and Lymphoma\CHAARA_ABDELHAG.MR.HNO_ROUTINE.7.9.2007.03.05.13.54.23.843750.213662568.BMP"/>
          <p:cNvPicPr>
            <a:picLocks noChangeAspect="1" noChangeArrowheads="1"/>
          </p:cNvPicPr>
          <p:nvPr/>
        </p:nvPicPr>
        <p:blipFill>
          <a:blip r:embed="rId3">
            <a:extLst>
              <a:ext uri="{28A0092B-C50C-407E-A947-70E740481C1C}">
                <a14:useLocalDpi xmlns:a14="http://schemas.microsoft.com/office/drawing/2010/main" val="0"/>
              </a:ext>
            </a:extLst>
          </a:blip>
          <a:srcRect l="27171" t="33676" r="30299" b="26781"/>
          <a:stretch>
            <a:fillRect/>
          </a:stretch>
        </p:blipFill>
        <p:spPr bwMode="auto">
          <a:xfrm>
            <a:off x="4643438" y="142875"/>
            <a:ext cx="3505200" cy="305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5" name="Picture 4" descr="D:\Head and Neck Cases\Images of Lymphnodes metastasis and Lymphoma\CHAARA_ABDELHAG.MR.HNO_ROUTINE.8.9.2007.03.05.13.54.23.843750.213665988.BMP"/>
          <p:cNvPicPr>
            <a:picLocks noChangeAspect="1" noChangeArrowheads="1"/>
          </p:cNvPicPr>
          <p:nvPr/>
        </p:nvPicPr>
        <p:blipFill>
          <a:blip r:embed="rId4">
            <a:extLst>
              <a:ext uri="{28A0092B-C50C-407E-A947-70E740481C1C}">
                <a14:useLocalDpi xmlns:a14="http://schemas.microsoft.com/office/drawing/2010/main" val="0"/>
              </a:ext>
            </a:extLst>
          </a:blip>
          <a:srcRect l="28352" t="30241" r="29121" b="31123"/>
          <a:stretch>
            <a:fillRect/>
          </a:stretch>
        </p:blipFill>
        <p:spPr bwMode="auto">
          <a:xfrm>
            <a:off x="4633913" y="3257550"/>
            <a:ext cx="3516312" cy="299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396" name="Textfeld 10"/>
          <p:cNvSpPr txBox="1">
            <a:spLocks noChangeArrowheads="1"/>
          </p:cNvSpPr>
          <p:nvPr/>
        </p:nvSpPr>
        <p:spPr bwMode="auto">
          <a:xfrm>
            <a:off x="820738" y="4286250"/>
            <a:ext cx="302418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de-DE" sz="3200">
                <a:latin typeface="Gill Sans" pitchFamily="1" charset="0"/>
              </a:rPr>
              <a:t>Lymphoma</a:t>
            </a:r>
          </a:p>
        </p:txBody>
      </p:sp>
      <p:sp>
        <p:nvSpPr>
          <p:cNvPr id="59397" name="Textfeld 10"/>
          <p:cNvSpPr txBox="1">
            <a:spLocks noChangeArrowheads="1"/>
          </p:cNvSpPr>
          <p:nvPr/>
        </p:nvSpPr>
        <p:spPr bwMode="auto">
          <a:xfrm>
            <a:off x="4899025" y="6318250"/>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de-DE" sz="1800">
                <a:latin typeface="Gill Sans" pitchFamily="1" charset="0"/>
              </a:rPr>
              <a:t>ADC=0,6 x 10</a:t>
            </a:r>
            <a:r>
              <a:rPr lang="de-DE" sz="1800" baseline="30000">
                <a:latin typeface="Gill Sans" pitchFamily="1" charset="0"/>
              </a:rPr>
              <a:t>-3 </a:t>
            </a:r>
            <a:r>
              <a:rPr lang="de-DE" sz="1800">
                <a:latin typeface="Gill Sans" pitchFamily="1" charset="0"/>
              </a:rPr>
              <a:t>mm</a:t>
            </a:r>
            <a:r>
              <a:rPr lang="de-DE" sz="1800" baseline="30000">
                <a:latin typeface="Gill Sans" pitchFamily="1" charset="0"/>
              </a:rPr>
              <a:t>2</a:t>
            </a:r>
            <a:r>
              <a:rPr lang="de-DE" sz="1800">
                <a:latin typeface="Gill Sans" pitchFamily="1" charset="0"/>
              </a:rPr>
              <a:t>/s</a:t>
            </a:r>
          </a:p>
        </p:txBody>
      </p:sp>
    </p:spTree>
    <p:extLst>
      <p:ext uri="{BB962C8B-B14F-4D97-AF65-F5344CB8AC3E}">
        <p14:creationId xmlns:p14="http://schemas.microsoft.com/office/powerpoint/2010/main" val="11036923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Title 1"/>
          <p:cNvSpPr>
            <a:spLocks noGrp="1"/>
          </p:cNvSpPr>
          <p:nvPr>
            <p:ph type="title"/>
          </p:nvPr>
        </p:nvSpPr>
        <p:spPr/>
        <p:txBody>
          <a:bodyPr/>
          <a:lstStyle/>
          <a:p>
            <a:pPr eaLnBrk="1" hangingPunct="1"/>
            <a:r>
              <a:rPr lang="en-US" dirty="0" smtClean="0">
                <a:latin typeface="Gill Sans" pitchFamily="1" charset="0"/>
                <a:ea typeface="ＭＳ Ｐゴシック" pitchFamily="34" charset="-128"/>
              </a:rPr>
              <a:t>DWI and PET-CT</a:t>
            </a:r>
          </a:p>
        </p:txBody>
      </p:sp>
      <p:pic>
        <p:nvPicPr>
          <p:cNvPr id="69634" name="Bild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3663" y="2046288"/>
            <a:ext cx="6196012" cy="396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35" name="Bild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02375" y="2046288"/>
            <a:ext cx="2795588" cy="396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36" name="Line 8"/>
          <p:cNvSpPr>
            <a:spLocks noChangeShapeType="1"/>
          </p:cNvSpPr>
          <p:nvPr/>
        </p:nvSpPr>
        <p:spPr bwMode="auto">
          <a:xfrm flipV="1">
            <a:off x="5146675" y="4252913"/>
            <a:ext cx="288925" cy="215900"/>
          </a:xfrm>
          <a:prstGeom prst="line">
            <a:avLst/>
          </a:prstGeom>
          <a:noFill/>
          <a:ln w="38100">
            <a:solidFill>
              <a:srgbClr val="FF6600"/>
            </a:solidFill>
            <a:round/>
            <a:headEnd/>
            <a:tailEnd type="triangle" w="med" len="med"/>
          </a:ln>
          <a:extLst>
            <a:ext uri="{909E8E84-426E-40DD-AFC4-6F175D3DCCD1}">
              <a14:hiddenFill xmlns:a14="http://schemas.microsoft.com/office/drawing/2010/main">
                <a:noFill/>
              </a14:hiddenFill>
            </a:ext>
          </a:extLst>
        </p:spPr>
        <p:txBody>
          <a:bodyPr/>
          <a:lstStyle/>
          <a:p>
            <a:endParaRPr lang="de-DE"/>
          </a:p>
        </p:txBody>
      </p:sp>
      <p:sp>
        <p:nvSpPr>
          <p:cNvPr id="69637" name="Line 8"/>
          <p:cNvSpPr>
            <a:spLocks noChangeShapeType="1"/>
          </p:cNvSpPr>
          <p:nvPr/>
        </p:nvSpPr>
        <p:spPr bwMode="auto">
          <a:xfrm flipV="1">
            <a:off x="1593850" y="4144963"/>
            <a:ext cx="288925" cy="215900"/>
          </a:xfrm>
          <a:prstGeom prst="line">
            <a:avLst/>
          </a:prstGeom>
          <a:noFill/>
          <a:ln w="38100">
            <a:solidFill>
              <a:srgbClr val="FF6600"/>
            </a:solidFill>
            <a:round/>
            <a:headEnd/>
            <a:tailEnd type="triangle" w="med" len="med"/>
          </a:ln>
          <a:extLst>
            <a:ext uri="{909E8E84-426E-40DD-AFC4-6F175D3DCCD1}">
              <a14:hiddenFill xmlns:a14="http://schemas.microsoft.com/office/drawing/2010/main">
                <a:noFill/>
              </a14:hiddenFill>
            </a:ext>
          </a:extLst>
        </p:spPr>
        <p:txBody>
          <a:bodyPr/>
          <a:lstStyle/>
          <a:p>
            <a:endParaRPr lang="de-DE"/>
          </a:p>
        </p:txBody>
      </p:sp>
      <p:sp>
        <p:nvSpPr>
          <p:cNvPr id="69638" name="Line 8"/>
          <p:cNvSpPr>
            <a:spLocks noChangeShapeType="1"/>
          </p:cNvSpPr>
          <p:nvPr/>
        </p:nvSpPr>
        <p:spPr bwMode="auto">
          <a:xfrm flipV="1">
            <a:off x="8010525" y="4144963"/>
            <a:ext cx="288925" cy="215900"/>
          </a:xfrm>
          <a:prstGeom prst="line">
            <a:avLst/>
          </a:prstGeom>
          <a:noFill/>
          <a:ln w="38100">
            <a:solidFill>
              <a:srgbClr val="FF6600"/>
            </a:solidFill>
            <a:round/>
            <a:headEnd/>
            <a:tailEnd type="triangle" w="med" len="med"/>
          </a:ln>
          <a:extLst>
            <a:ext uri="{909E8E84-426E-40DD-AFC4-6F175D3DCCD1}">
              <a14:hiddenFill xmlns:a14="http://schemas.microsoft.com/office/drawing/2010/main">
                <a:noFill/>
              </a14:hiddenFill>
            </a:ext>
          </a:extLst>
        </p:spPr>
        <p:txBody>
          <a:bodyPr/>
          <a:lstStyle/>
          <a:p>
            <a:endParaRPr lang="de-DE"/>
          </a:p>
        </p:txBody>
      </p:sp>
    </p:spTree>
    <p:extLst>
      <p:ext uri="{BB962C8B-B14F-4D97-AF65-F5344CB8AC3E}">
        <p14:creationId xmlns:p14="http://schemas.microsoft.com/office/powerpoint/2010/main" val="250295217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Title 1"/>
          <p:cNvSpPr>
            <a:spLocks noGrp="1"/>
          </p:cNvSpPr>
          <p:nvPr>
            <p:ph type="title"/>
          </p:nvPr>
        </p:nvSpPr>
        <p:spPr/>
        <p:txBody>
          <a:bodyPr/>
          <a:lstStyle/>
          <a:p>
            <a:pPr eaLnBrk="1" hangingPunct="1"/>
            <a:r>
              <a:rPr lang="en-US" dirty="0" smtClean="0">
                <a:latin typeface="Gill Sans" pitchFamily="1" charset="0"/>
                <a:ea typeface="ＭＳ Ｐゴシック" pitchFamily="34" charset="-128"/>
              </a:rPr>
              <a:t>DWI and PET/CT</a:t>
            </a:r>
          </a:p>
        </p:txBody>
      </p:sp>
      <p:pic>
        <p:nvPicPr>
          <p:cNvPr id="4" name="Picture 2" descr="201878653"/>
          <p:cNvPicPr>
            <a:picLocks noChangeAspect="1" noChangeArrowheads="1"/>
          </p:cNvPicPr>
          <p:nvPr/>
        </p:nvPicPr>
        <p:blipFill>
          <a:blip r:embed="rId2">
            <a:lum bright="-10000" contrast="6000"/>
            <a:extLst>
              <a:ext uri="{28A0092B-C50C-407E-A947-70E740481C1C}">
                <a14:useLocalDpi xmlns:a14="http://schemas.microsoft.com/office/drawing/2010/main" val="0"/>
              </a:ext>
            </a:extLst>
          </a:blip>
          <a:srcRect l="23463" t="4317" r="18436" b="9352"/>
          <a:stretch>
            <a:fillRect/>
          </a:stretch>
        </p:blipFill>
        <p:spPr bwMode="auto">
          <a:xfrm>
            <a:off x="3236913" y="1928813"/>
            <a:ext cx="2906712"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206995962_5"/>
          <p:cNvPicPr>
            <a:picLocks noChangeAspect="1" noChangeArrowheads="1"/>
          </p:cNvPicPr>
          <p:nvPr/>
        </p:nvPicPr>
        <p:blipFill>
          <a:blip r:embed="rId3">
            <a:lum contrast="12000"/>
            <a:extLst>
              <a:ext uri="{28A0092B-C50C-407E-A947-70E740481C1C}">
                <a14:useLocalDpi xmlns:a14="http://schemas.microsoft.com/office/drawing/2010/main" val="0"/>
              </a:ext>
            </a:extLst>
          </a:blip>
          <a:srcRect l="34276" t="11539" r="27519" b="29810"/>
          <a:stretch>
            <a:fillRect/>
          </a:stretch>
        </p:blipFill>
        <p:spPr bwMode="auto">
          <a:xfrm>
            <a:off x="6059488" y="1928813"/>
            <a:ext cx="2870200" cy="3357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660" name="Picture 6" descr="201878382"/>
          <p:cNvPicPr>
            <a:picLocks noChangeAspect="1" noChangeArrowheads="1"/>
          </p:cNvPicPr>
          <p:nvPr/>
        </p:nvPicPr>
        <p:blipFill>
          <a:blip r:embed="rId4">
            <a:lum bright="12000" contrast="36000"/>
            <a:extLst>
              <a:ext uri="{28A0092B-C50C-407E-A947-70E740481C1C}">
                <a14:useLocalDpi xmlns:a14="http://schemas.microsoft.com/office/drawing/2010/main" val="0"/>
              </a:ext>
            </a:extLst>
          </a:blip>
          <a:srcRect l="28415" t="2518" r="12012" b="9712"/>
          <a:stretch>
            <a:fillRect/>
          </a:stretch>
        </p:blipFill>
        <p:spPr bwMode="auto">
          <a:xfrm>
            <a:off x="496888" y="1928813"/>
            <a:ext cx="2930525" cy="335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132710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Title 1"/>
          <p:cNvSpPr>
            <a:spLocks noGrp="1"/>
          </p:cNvSpPr>
          <p:nvPr>
            <p:ph type="title"/>
          </p:nvPr>
        </p:nvSpPr>
        <p:spPr/>
        <p:txBody>
          <a:bodyPr/>
          <a:lstStyle/>
          <a:p>
            <a:pPr eaLnBrk="1" hangingPunct="1"/>
            <a:r>
              <a:rPr lang="en-US" dirty="0" smtClean="0">
                <a:latin typeface="Gill Sans" pitchFamily="1" charset="0"/>
                <a:ea typeface="ＭＳ Ｐゴシック" pitchFamily="34" charset="-128"/>
              </a:rPr>
              <a:t>Therapy Monitoring</a:t>
            </a:r>
          </a:p>
        </p:txBody>
      </p:sp>
      <p:sp>
        <p:nvSpPr>
          <p:cNvPr id="72706" name="Text Box 4"/>
          <p:cNvSpPr txBox="1">
            <a:spLocks noChangeArrowheads="1"/>
          </p:cNvSpPr>
          <p:nvPr/>
        </p:nvSpPr>
        <p:spPr bwMode="auto">
          <a:xfrm>
            <a:off x="3532188" y="6028919"/>
            <a:ext cx="46265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de-DE" sz="1200" dirty="0">
                <a:solidFill>
                  <a:srgbClr val="C00000"/>
                </a:solidFill>
                <a:latin typeface="Gill Sans" pitchFamily="1" charset="0"/>
                <a:cs typeface="Times New Roman" pitchFamily="18" charset="0"/>
              </a:rPr>
              <a:t>Jennings</a:t>
            </a:r>
            <a:r>
              <a:rPr lang="de-DE" sz="1200" dirty="0">
                <a:solidFill>
                  <a:srgbClr val="C00000"/>
                </a:solidFill>
                <a:latin typeface="Gill Sans" pitchFamily="1" charset="0"/>
              </a:rPr>
              <a:t>, D et al., </a:t>
            </a:r>
            <a:r>
              <a:rPr lang="de-DE" sz="1200" dirty="0" err="1">
                <a:solidFill>
                  <a:srgbClr val="C00000"/>
                </a:solidFill>
                <a:latin typeface="Gill Sans" pitchFamily="1" charset="0"/>
              </a:rPr>
              <a:t>Proc</a:t>
            </a:r>
            <a:r>
              <a:rPr lang="de-DE" sz="1200" dirty="0">
                <a:solidFill>
                  <a:srgbClr val="C00000"/>
                </a:solidFill>
                <a:latin typeface="Gill Sans" pitchFamily="1" charset="0"/>
              </a:rPr>
              <a:t>. </a:t>
            </a:r>
            <a:r>
              <a:rPr lang="de-DE" sz="1200" dirty="0" err="1">
                <a:solidFill>
                  <a:srgbClr val="C00000"/>
                </a:solidFill>
                <a:latin typeface="Gill Sans" pitchFamily="1" charset="0"/>
              </a:rPr>
              <a:t>Intl</a:t>
            </a:r>
            <a:r>
              <a:rPr lang="de-DE" sz="1200" dirty="0">
                <a:solidFill>
                  <a:srgbClr val="C00000"/>
                </a:solidFill>
                <a:latin typeface="Gill Sans" pitchFamily="1" charset="0"/>
              </a:rPr>
              <a:t>. </a:t>
            </a:r>
            <a:r>
              <a:rPr lang="de-DE" sz="1200" dirty="0" err="1">
                <a:solidFill>
                  <a:srgbClr val="C00000"/>
                </a:solidFill>
                <a:latin typeface="Gill Sans" pitchFamily="1" charset="0"/>
              </a:rPr>
              <a:t>Soc</a:t>
            </a:r>
            <a:r>
              <a:rPr lang="de-DE" sz="1200" dirty="0">
                <a:solidFill>
                  <a:srgbClr val="C00000"/>
                </a:solidFill>
                <a:latin typeface="Gill Sans" pitchFamily="1" charset="0"/>
              </a:rPr>
              <a:t>. Mag. </a:t>
            </a:r>
            <a:r>
              <a:rPr lang="de-DE" sz="1200" dirty="0" err="1">
                <a:solidFill>
                  <a:srgbClr val="C00000"/>
                </a:solidFill>
                <a:latin typeface="Gill Sans" pitchFamily="1" charset="0"/>
              </a:rPr>
              <a:t>Reson</a:t>
            </a:r>
            <a:r>
              <a:rPr lang="de-DE" sz="1200" dirty="0">
                <a:solidFill>
                  <a:srgbClr val="C00000"/>
                </a:solidFill>
                <a:latin typeface="Gill Sans" pitchFamily="1" charset="0"/>
              </a:rPr>
              <a:t>. </a:t>
            </a:r>
            <a:r>
              <a:rPr lang="de-DE" sz="1200" dirty="0" err="1">
                <a:solidFill>
                  <a:srgbClr val="C00000"/>
                </a:solidFill>
                <a:latin typeface="Gill Sans" pitchFamily="1" charset="0"/>
              </a:rPr>
              <a:t>Med</a:t>
            </a:r>
            <a:r>
              <a:rPr lang="de-DE" sz="1200" dirty="0">
                <a:solidFill>
                  <a:srgbClr val="C00000"/>
                </a:solidFill>
                <a:latin typeface="Gill Sans" pitchFamily="1" charset="0"/>
              </a:rPr>
              <a:t> 9 (2001) 143</a:t>
            </a:r>
          </a:p>
        </p:txBody>
      </p:sp>
      <p:pic>
        <p:nvPicPr>
          <p:cNvPr id="7270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5800" y="1295400"/>
            <a:ext cx="3733800" cy="279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708"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1295400"/>
            <a:ext cx="3352800" cy="278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709" name="Text Box 7"/>
          <p:cNvSpPr txBox="1">
            <a:spLocks noChangeArrowheads="1"/>
          </p:cNvSpPr>
          <p:nvPr/>
        </p:nvSpPr>
        <p:spPr bwMode="auto">
          <a:xfrm>
            <a:off x="762000" y="4267200"/>
            <a:ext cx="7391400"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de-DE" altLang="de-DE" sz="1800" dirty="0">
                <a:latin typeface="Gill Sans" pitchFamily="1" charset="0"/>
              </a:rPr>
              <a:t>“</a:t>
            </a:r>
            <a:r>
              <a:rPr lang="de-DE" sz="1800" dirty="0">
                <a:latin typeface="Gill Sans" pitchFamily="1" charset="0"/>
              </a:rPr>
              <a:t>...ADC </a:t>
            </a:r>
            <a:r>
              <a:rPr lang="de-DE" sz="1800" dirty="0" err="1">
                <a:latin typeface="Gill Sans" pitchFamily="1" charset="0"/>
              </a:rPr>
              <a:t>increased</a:t>
            </a:r>
            <a:r>
              <a:rPr lang="de-DE" sz="1800" dirty="0">
                <a:latin typeface="Gill Sans" pitchFamily="1" charset="0"/>
              </a:rPr>
              <a:t> in </a:t>
            </a:r>
            <a:r>
              <a:rPr lang="de-DE" sz="1800" dirty="0" err="1">
                <a:latin typeface="Gill Sans" pitchFamily="1" charset="0"/>
              </a:rPr>
              <a:t>most</a:t>
            </a:r>
            <a:r>
              <a:rPr lang="de-DE" sz="1800" dirty="0">
                <a:latin typeface="Gill Sans" pitchFamily="1" charset="0"/>
              </a:rPr>
              <a:t> </a:t>
            </a:r>
            <a:r>
              <a:rPr lang="de-DE" sz="1800" dirty="0" err="1">
                <a:latin typeface="Gill Sans" pitchFamily="1" charset="0"/>
              </a:rPr>
              <a:t>mice</a:t>
            </a:r>
            <a:r>
              <a:rPr lang="de-DE" sz="1800" dirty="0">
                <a:latin typeface="Gill Sans" pitchFamily="1" charset="0"/>
              </a:rPr>
              <a:t> </a:t>
            </a:r>
            <a:r>
              <a:rPr lang="de-DE" sz="1800" dirty="0" err="1">
                <a:latin typeface="Gill Sans" pitchFamily="1" charset="0"/>
              </a:rPr>
              <a:t>following</a:t>
            </a:r>
            <a:r>
              <a:rPr lang="de-DE" sz="1800" dirty="0">
                <a:latin typeface="Gill Sans" pitchFamily="1" charset="0"/>
              </a:rPr>
              <a:t> </a:t>
            </a:r>
            <a:r>
              <a:rPr lang="de-DE" sz="1800" dirty="0" err="1">
                <a:latin typeface="Gill Sans" pitchFamily="1" charset="0"/>
              </a:rPr>
              <a:t>therapy</a:t>
            </a:r>
            <a:r>
              <a:rPr lang="de-DE" sz="1800" dirty="0">
                <a:latin typeface="Gill Sans" pitchFamily="1" charset="0"/>
              </a:rPr>
              <a:t>...</a:t>
            </a:r>
          </a:p>
          <a:p>
            <a:pPr eaLnBrk="1" hangingPunct="1"/>
            <a:r>
              <a:rPr lang="de-DE" sz="1800" dirty="0">
                <a:latin typeface="Gill Sans" pitchFamily="1" charset="0"/>
              </a:rPr>
              <a:t>... in </a:t>
            </a:r>
            <a:r>
              <a:rPr lang="de-DE" sz="1800" dirty="0" err="1">
                <a:latin typeface="Gill Sans" pitchFamily="1" charset="0"/>
              </a:rPr>
              <a:t>those</a:t>
            </a:r>
            <a:r>
              <a:rPr lang="de-DE" sz="1800" dirty="0">
                <a:latin typeface="Gill Sans" pitchFamily="1" charset="0"/>
              </a:rPr>
              <a:t> </a:t>
            </a:r>
            <a:r>
              <a:rPr lang="de-DE" sz="1800" dirty="0" err="1">
                <a:latin typeface="Gill Sans" pitchFamily="1" charset="0"/>
              </a:rPr>
              <a:t>cases</a:t>
            </a:r>
            <a:r>
              <a:rPr lang="de-DE" sz="1800" dirty="0">
                <a:latin typeface="Gill Sans" pitchFamily="1" charset="0"/>
              </a:rPr>
              <a:t> </a:t>
            </a:r>
            <a:r>
              <a:rPr lang="de-DE" sz="1800" dirty="0" err="1">
                <a:latin typeface="Gill Sans" pitchFamily="1" charset="0"/>
              </a:rPr>
              <a:t>where</a:t>
            </a:r>
            <a:r>
              <a:rPr lang="de-DE" sz="1800" dirty="0">
                <a:latin typeface="Gill Sans" pitchFamily="1" charset="0"/>
              </a:rPr>
              <a:t> a </a:t>
            </a:r>
            <a:r>
              <a:rPr lang="de-DE" sz="1800" dirty="0" err="1">
                <a:latin typeface="Gill Sans" pitchFamily="1" charset="0"/>
              </a:rPr>
              <a:t>change</a:t>
            </a:r>
            <a:r>
              <a:rPr lang="de-DE" sz="1800" dirty="0">
                <a:latin typeface="Gill Sans" pitchFamily="1" charset="0"/>
              </a:rPr>
              <a:t> was not </a:t>
            </a:r>
            <a:r>
              <a:rPr lang="de-DE" sz="1800" dirty="0" err="1">
                <a:latin typeface="Gill Sans" pitchFamily="1" charset="0"/>
              </a:rPr>
              <a:t>observed</a:t>
            </a:r>
            <a:r>
              <a:rPr lang="de-DE" sz="1800" dirty="0">
                <a:latin typeface="Gill Sans" pitchFamily="1" charset="0"/>
              </a:rPr>
              <a:t>, </a:t>
            </a:r>
            <a:r>
              <a:rPr lang="de-DE" sz="1800" dirty="0" err="1">
                <a:latin typeface="Gill Sans" pitchFamily="1" charset="0"/>
              </a:rPr>
              <a:t>the</a:t>
            </a:r>
            <a:r>
              <a:rPr lang="de-DE" sz="1800" dirty="0">
                <a:latin typeface="Gill Sans" pitchFamily="1" charset="0"/>
              </a:rPr>
              <a:t> </a:t>
            </a:r>
            <a:r>
              <a:rPr lang="de-DE" sz="1800" dirty="0" err="1">
                <a:latin typeface="Gill Sans" pitchFamily="1" charset="0"/>
              </a:rPr>
              <a:t>mice</a:t>
            </a:r>
            <a:r>
              <a:rPr lang="de-DE" sz="1800" dirty="0">
                <a:latin typeface="Gill Sans" pitchFamily="1" charset="0"/>
              </a:rPr>
              <a:t> </a:t>
            </a:r>
            <a:r>
              <a:rPr lang="de-DE" sz="1800" dirty="0" err="1">
                <a:latin typeface="Gill Sans" pitchFamily="1" charset="0"/>
              </a:rPr>
              <a:t>were</a:t>
            </a:r>
            <a:r>
              <a:rPr lang="de-DE" sz="1800" dirty="0">
                <a:latin typeface="Gill Sans" pitchFamily="1" charset="0"/>
              </a:rPr>
              <a:t> non-</a:t>
            </a:r>
            <a:r>
              <a:rPr lang="de-DE" sz="1800" dirty="0" err="1">
                <a:latin typeface="Gill Sans" pitchFamily="1" charset="0"/>
              </a:rPr>
              <a:t>responsive</a:t>
            </a:r>
            <a:r>
              <a:rPr lang="de-DE" sz="1800" dirty="0">
                <a:latin typeface="Gill Sans" pitchFamily="1" charset="0"/>
              </a:rPr>
              <a:t> </a:t>
            </a:r>
            <a:r>
              <a:rPr lang="de-DE" sz="1800" dirty="0" err="1">
                <a:latin typeface="Gill Sans" pitchFamily="1" charset="0"/>
              </a:rPr>
              <a:t>to</a:t>
            </a:r>
            <a:r>
              <a:rPr lang="de-DE" sz="1800" dirty="0">
                <a:latin typeface="Gill Sans" pitchFamily="1" charset="0"/>
              </a:rPr>
              <a:t> </a:t>
            </a:r>
            <a:r>
              <a:rPr lang="de-DE" sz="1800" dirty="0" err="1">
                <a:latin typeface="Gill Sans" pitchFamily="1" charset="0"/>
              </a:rPr>
              <a:t>drug</a:t>
            </a:r>
            <a:r>
              <a:rPr lang="de-DE" sz="1800" dirty="0">
                <a:latin typeface="Gill Sans" pitchFamily="1" charset="0"/>
              </a:rPr>
              <a:t>. </a:t>
            </a:r>
          </a:p>
          <a:p>
            <a:pPr eaLnBrk="1" hangingPunct="1"/>
            <a:r>
              <a:rPr lang="de-DE" sz="1800" dirty="0">
                <a:latin typeface="Gill Sans" pitchFamily="1" charset="0"/>
              </a:rPr>
              <a:t>... </a:t>
            </a:r>
            <a:r>
              <a:rPr lang="de-DE" sz="1800" dirty="0" err="1">
                <a:latin typeface="Gill Sans" pitchFamily="1" charset="0"/>
              </a:rPr>
              <a:t>magnitude</a:t>
            </a:r>
            <a:r>
              <a:rPr lang="de-DE" sz="1800" dirty="0">
                <a:latin typeface="Gill Sans" pitchFamily="1" charset="0"/>
              </a:rPr>
              <a:t> </a:t>
            </a:r>
            <a:r>
              <a:rPr lang="de-DE" sz="1800" dirty="0" err="1">
                <a:latin typeface="Gill Sans" pitchFamily="1" charset="0"/>
              </a:rPr>
              <a:t>of</a:t>
            </a:r>
            <a:r>
              <a:rPr lang="de-DE" sz="1800" dirty="0">
                <a:latin typeface="Gill Sans" pitchFamily="1" charset="0"/>
              </a:rPr>
              <a:t> </a:t>
            </a:r>
            <a:r>
              <a:rPr lang="de-DE" sz="1800" dirty="0" err="1">
                <a:latin typeface="Gill Sans" pitchFamily="1" charset="0"/>
              </a:rPr>
              <a:t>the</a:t>
            </a:r>
            <a:r>
              <a:rPr lang="de-DE" sz="1800" dirty="0">
                <a:latin typeface="Gill Sans" pitchFamily="1" charset="0"/>
              </a:rPr>
              <a:t> </a:t>
            </a:r>
            <a:r>
              <a:rPr lang="de-DE" sz="1800" dirty="0" err="1">
                <a:latin typeface="Gill Sans" pitchFamily="1" charset="0"/>
              </a:rPr>
              <a:t>change</a:t>
            </a:r>
            <a:r>
              <a:rPr lang="de-DE" sz="1800" dirty="0">
                <a:latin typeface="Gill Sans" pitchFamily="1" charset="0"/>
              </a:rPr>
              <a:t> in </a:t>
            </a:r>
            <a:r>
              <a:rPr lang="de-DE" sz="1800" dirty="0" err="1">
                <a:latin typeface="Gill Sans" pitchFamily="1" charset="0"/>
              </a:rPr>
              <a:t>diffusion</a:t>
            </a:r>
            <a:r>
              <a:rPr lang="de-DE" sz="1800" dirty="0">
                <a:latin typeface="Gill Sans" pitchFamily="1" charset="0"/>
              </a:rPr>
              <a:t> </a:t>
            </a:r>
            <a:r>
              <a:rPr lang="de-DE" sz="1800" dirty="0" err="1">
                <a:latin typeface="Gill Sans" pitchFamily="1" charset="0"/>
              </a:rPr>
              <a:t>coefficient</a:t>
            </a:r>
            <a:r>
              <a:rPr lang="de-DE" sz="1800" dirty="0">
                <a:latin typeface="Gill Sans" pitchFamily="1" charset="0"/>
              </a:rPr>
              <a:t> was </a:t>
            </a:r>
            <a:r>
              <a:rPr lang="de-DE" sz="1800" dirty="0" err="1">
                <a:latin typeface="Gill Sans" pitchFamily="1" charset="0"/>
              </a:rPr>
              <a:t>directly</a:t>
            </a:r>
            <a:r>
              <a:rPr lang="de-DE" sz="1800" dirty="0">
                <a:latin typeface="Gill Sans" pitchFamily="1" charset="0"/>
              </a:rPr>
              <a:t> </a:t>
            </a:r>
            <a:r>
              <a:rPr lang="de-DE" sz="1800" dirty="0" err="1">
                <a:latin typeface="Gill Sans" pitchFamily="1" charset="0"/>
              </a:rPr>
              <a:t>related</a:t>
            </a:r>
            <a:r>
              <a:rPr lang="de-DE" sz="1800" dirty="0">
                <a:latin typeface="Gill Sans" pitchFamily="1" charset="0"/>
              </a:rPr>
              <a:t> </a:t>
            </a:r>
            <a:r>
              <a:rPr lang="de-DE" sz="1800" dirty="0" err="1">
                <a:latin typeface="Gill Sans" pitchFamily="1" charset="0"/>
              </a:rPr>
              <a:t>to</a:t>
            </a:r>
            <a:r>
              <a:rPr lang="de-DE" sz="1800" dirty="0">
                <a:latin typeface="Gill Sans" pitchFamily="1" charset="0"/>
              </a:rPr>
              <a:t> </a:t>
            </a:r>
            <a:r>
              <a:rPr lang="de-DE" sz="1800" dirty="0" err="1">
                <a:latin typeface="Gill Sans" pitchFamily="1" charset="0"/>
              </a:rPr>
              <a:t>the</a:t>
            </a:r>
            <a:r>
              <a:rPr lang="de-DE" sz="1800" dirty="0">
                <a:latin typeface="Gill Sans" pitchFamily="1" charset="0"/>
              </a:rPr>
              <a:t> </a:t>
            </a:r>
            <a:r>
              <a:rPr lang="de-DE" sz="1800" dirty="0" err="1">
                <a:latin typeface="Gill Sans" pitchFamily="1" charset="0"/>
              </a:rPr>
              <a:t>magnitude</a:t>
            </a:r>
            <a:r>
              <a:rPr lang="de-DE" sz="1800" dirty="0">
                <a:latin typeface="Gill Sans" pitchFamily="1" charset="0"/>
              </a:rPr>
              <a:t> </a:t>
            </a:r>
            <a:r>
              <a:rPr lang="de-DE" sz="1800" dirty="0" err="1">
                <a:latin typeface="Gill Sans" pitchFamily="1" charset="0"/>
              </a:rPr>
              <a:t>of</a:t>
            </a:r>
            <a:r>
              <a:rPr lang="de-DE" sz="1800" dirty="0">
                <a:latin typeface="Gill Sans" pitchFamily="1" charset="0"/>
              </a:rPr>
              <a:t> </a:t>
            </a:r>
            <a:r>
              <a:rPr lang="de-DE" sz="1800" dirty="0" err="1">
                <a:latin typeface="Gill Sans" pitchFamily="1" charset="0"/>
              </a:rPr>
              <a:t>the</a:t>
            </a:r>
            <a:r>
              <a:rPr lang="de-DE" sz="1800" dirty="0">
                <a:latin typeface="Gill Sans" pitchFamily="1" charset="0"/>
              </a:rPr>
              <a:t> eventual tumor </a:t>
            </a:r>
            <a:r>
              <a:rPr lang="de-DE" sz="1800" dirty="0" err="1">
                <a:latin typeface="Gill Sans" pitchFamily="1" charset="0"/>
              </a:rPr>
              <a:t>response</a:t>
            </a:r>
            <a:r>
              <a:rPr lang="de-DE" sz="1800" dirty="0">
                <a:latin typeface="Gill Sans" pitchFamily="1" charset="0"/>
              </a:rPr>
              <a:t>.</a:t>
            </a:r>
            <a:r>
              <a:rPr lang="de-DE" altLang="de-DE" sz="1800" dirty="0">
                <a:latin typeface="Gill Sans" pitchFamily="1" charset="0"/>
              </a:rPr>
              <a:t>“</a:t>
            </a:r>
            <a:endParaRPr lang="de-DE" sz="1800" dirty="0">
              <a:latin typeface="Gill Sans" pitchFamily="1" charset="0"/>
            </a:endParaRPr>
          </a:p>
        </p:txBody>
      </p:sp>
    </p:spTree>
    <p:extLst>
      <p:ext uri="{BB962C8B-B14F-4D97-AF65-F5344CB8AC3E}">
        <p14:creationId xmlns:p14="http://schemas.microsoft.com/office/powerpoint/2010/main" val="246234335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Titel 1"/>
          <p:cNvSpPr txBox="1">
            <a:spLocks/>
          </p:cNvSpPr>
          <p:nvPr/>
        </p:nvSpPr>
        <p:spPr bwMode="auto">
          <a:xfrm>
            <a:off x="228600" y="147638"/>
            <a:ext cx="8484326"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bIns="0" anchor="b"/>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defTabSz="914400"/>
            <a:r>
              <a:rPr lang="en-US" sz="2000" dirty="0">
                <a:solidFill>
                  <a:srgbClr val="000000"/>
                </a:solidFill>
                <a:latin typeface="Gill Sans" pitchFamily="1" charset="0"/>
              </a:rPr>
              <a:t>68 </a:t>
            </a:r>
            <a:r>
              <a:rPr lang="en-US" sz="2000" dirty="0" smtClean="0">
                <a:solidFill>
                  <a:srgbClr val="000000"/>
                </a:solidFill>
                <a:latin typeface="Gill Sans" pitchFamily="1" charset="0"/>
              </a:rPr>
              <a:t>year-old  patient </a:t>
            </a:r>
            <a:r>
              <a:rPr lang="en-US" sz="2000" dirty="0">
                <a:solidFill>
                  <a:srgbClr val="000000"/>
                </a:solidFill>
                <a:latin typeface="Gill Sans" pitchFamily="1" charset="0"/>
              </a:rPr>
              <a:t>mit T4b N2 </a:t>
            </a:r>
            <a:r>
              <a:rPr lang="en-US" sz="2000" dirty="0" err="1" smtClean="0">
                <a:solidFill>
                  <a:srgbClr val="000000"/>
                </a:solidFill>
                <a:latin typeface="Gill Sans" pitchFamily="1" charset="0"/>
              </a:rPr>
              <a:t>maxillar</a:t>
            </a:r>
            <a:r>
              <a:rPr lang="en-US" sz="2000" dirty="0" smtClean="0">
                <a:solidFill>
                  <a:srgbClr val="000000"/>
                </a:solidFill>
                <a:latin typeface="Gill Sans" pitchFamily="1" charset="0"/>
              </a:rPr>
              <a:t> sinus carcinoma</a:t>
            </a:r>
            <a:endParaRPr lang="en-US" sz="2000" dirty="0">
              <a:solidFill>
                <a:srgbClr val="000000"/>
              </a:solidFill>
              <a:latin typeface="Gill Sans" pitchFamily="1" charset="0"/>
            </a:endParaRPr>
          </a:p>
        </p:txBody>
      </p:sp>
      <p:pic>
        <p:nvPicPr>
          <p:cNvPr id="73730" name="Bild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8600" y="1239838"/>
            <a:ext cx="2987675" cy="2522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3731" name="Bild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28600" y="3981450"/>
            <a:ext cx="2968625" cy="224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3732" name="Bild 6"/>
          <p:cNvPicPr>
            <a:picLocks noChangeAspect="1"/>
          </p:cNvPicPr>
          <p:nvPr/>
        </p:nvPicPr>
        <p:blipFill>
          <a:blip r:embed="rId5">
            <a:extLst>
              <a:ext uri="{28A0092B-C50C-407E-A947-70E740481C1C}">
                <a14:useLocalDpi xmlns:a14="http://schemas.microsoft.com/office/drawing/2010/main" val="0"/>
              </a:ext>
            </a:extLst>
          </a:blip>
          <a:srcRect l="9210"/>
          <a:stretch>
            <a:fillRect/>
          </a:stretch>
        </p:blipFill>
        <p:spPr bwMode="auto">
          <a:xfrm>
            <a:off x="3321050" y="1239838"/>
            <a:ext cx="2879725" cy="2405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3733" name="Textfeld 12"/>
          <p:cNvSpPr txBox="1">
            <a:spLocks noChangeArrowheads="1"/>
          </p:cNvSpPr>
          <p:nvPr/>
        </p:nvSpPr>
        <p:spPr bwMode="auto">
          <a:xfrm>
            <a:off x="4498975" y="3116263"/>
            <a:ext cx="7937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US" sz="1800" b="1">
                <a:solidFill>
                  <a:schemeClr val="bg1"/>
                </a:solidFill>
                <a:latin typeface="Calibri" pitchFamily="34" charset="0"/>
              </a:rPr>
              <a:t>ADC</a:t>
            </a:r>
          </a:p>
        </p:txBody>
      </p:sp>
      <p:cxnSp>
        <p:nvCxnSpPr>
          <p:cNvPr id="17" name="Gerade Verbindung mit Pfeil 16"/>
          <p:cNvCxnSpPr>
            <a:cxnSpLocks noChangeShapeType="1"/>
          </p:cNvCxnSpPr>
          <p:nvPr/>
        </p:nvCxnSpPr>
        <p:spPr bwMode="auto">
          <a:xfrm rot="5400000" flipH="1" flipV="1">
            <a:off x="482600" y="5313363"/>
            <a:ext cx="639763" cy="439737"/>
          </a:xfrm>
          <a:prstGeom prst="straightConnector1">
            <a:avLst/>
          </a:prstGeom>
          <a:noFill/>
          <a:ln w="19050">
            <a:solidFill>
              <a:srgbClr val="FFD263"/>
            </a:solidFill>
            <a:round/>
            <a:headEnd/>
            <a:tailEnd type="arrow" w="med" len="med"/>
          </a:ln>
          <a:effectLst>
            <a:outerShdw blurRad="38100" dist="25400" dir="5400000" rotWithShape="0">
              <a:srgbClr val="808080">
                <a:alpha val="39999"/>
              </a:srgbClr>
            </a:outerShdw>
          </a:effectLst>
          <a:extLst>
            <a:ext uri="{909E8E84-426E-40DD-AFC4-6F175D3DCCD1}">
              <a14:hiddenFill xmlns:a14="http://schemas.microsoft.com/office/drawing/2010/main">
                <a:noFill/>
              </a14:hiddenFill>
            </a:ext>
          </a:extLst>
        </p:spPr>
      </p:cxnSp>
      <p:cxnSp>
        <p:nvCxnSpPr>
          <p:cNvPr id="18" name="Gerade Verbindung mit Pfeil 17"/>
          <p:cNvCxnSpPr>
            <a:cxnSpLocks noChangeShapeType="1"/>
          </p:cNvCxnSpPr>
          <p:nvPr/>
        </p:nvCxnSpPr>
        <p:spPr bwMode="auto">
          <a:xfrm rot="5400000" flipH="1" flipV="1">
            <a:off x="585788" y="2679700"/>
            <a:ext cx="476250" cy="396875"/>
          </a:xfrm>
          <a:prstGeom prst="straightConnector1">
            <a:avLst/>
          </a:prstGeom>
          <a:noFill/>
          <a:ln w="19050">
            <a:solidFill>
              <a:srgbClr val="FFD263"/>
            </a:solidFill>
            <a:round/>
            <a:headEnd/>
            <a:tailEnd type="arrow" w="med" len="med"/>
          </a:ln>
          <a:effectLst>
            <a:outerShdw blurRad="38100" dist="25400" dir="5400000" rotWithShape="0">
              <a:srgbClr val="808080">
                <a:alpha val="39999"/>
              </a:srgbClr>
            </a:outerShdw>
          </a:effectLst>
          <a:extLst>
            <a:ext uri="{909E8E84-426E-40DD-AFC4-6F175D3DCCD1}">
              <a14:hiddenFill xmlns:a14="http://schemas.microsoft.com/office/drawing/2010/main">
                <a:noFill/>
              </a14:hiddenFill>
            </a:ext>
          </a:extLst>
        </p:spPr>
      </p:cxnSp>
      <p:cxnSp>
        <p:nvCxnSpPr>
          <p:cNvPr id="23" name="Gerade Verbindung mit Pfeil 22"/>
          <p:cNvCxnSpPr>
            <a:cxnSpLocks noChangeShapeType="1"/>
          </p:cNvCxnSpPr>
          <p:nvPr/>
        </p:nvCxnSpPr>
        <p:spPr bwMode="auto">
          <a:xfrm rot="5400000">
            <a:off x="4276726" y="1747837"/>
            <a:ext cx="360362" cy="354013"/>
          </a:xfrm>
          <a:prstGeom prst="straightConnector1">
            <a:avLst/>
          </a:prstGeom>
          <a:noFill/>
          <a:ln w="19050">
            <a:solidFill>
              <a:srgbClr val="FFD263"/>
            </a:solidFill>
            <a:round/>
            <a:headEnd/>
            <a:tailEnd type="arrow" w="med" len="med"/>
          </a:ln>
          <a:effectLst>
            <a:outerShdw blurRad="38100" dist="25400" dir="5400000" rotWithShape="0">
              <a:srgbClr val="808080">
                <a:alpha val="39999"/>
              </a:srgbClr>
            </a:outerShdw>
          </a:effectLst>
          <a:extLst>
            <a:ext uri="{909E8E84-426E-40DD-AFC4-6F175D3DCCD1}">
              <a14:hiddenFill xmlns:a14="http://schemas.microsoft.com/office/drawing/2010/main">
                <a:noFill/>
              </a14:hiddenFill>
            </a:ext>
          </a:extLst>
        </p:spPr>
      </p:cxnSp>
      <p:cxnSp>
        <p:nvCxnSpPr>
          <p:cNvPr id="24" name="Gerade Verbindung mit Pfeil 23"/>
          <p:cNvCxnSpPr>
            <a:cxnSpLocks noChangeShapeType="1"/>
          </p:cNvCxnSpPr>
          <p:nvPr/>
        </p:nvCxnSpPr>
        <p:spPr bwMode="auto">
          <a:xfrm rot="5400000" flipH="1" flipV="1">
            <a:off x="3574257" y="2723356"/>
            <a:ext cx="476250" cy="309563"/>
          </a:xfrm>
          <a:prstGeom prst="straightConnector1">
            <a:avLst/>
          </a:prstGeom>
          <a:noFill/>
          <a:ln w="19050">
            <a:solidFill>
              <a:srgbClr val="FFD263"/>
            </a:solidFill>
            <a:round/>
            <a:headEnd/>
            <a:tailEnd type="arrow" w="med" len="med"/>
          </a:ln>
          <a:effectLst>
            <a:outerShdw blurRad="38100" dist="25400" dir="5400000" rotWithShape="0">
              <a:srgbClr val="808080">
                <a:alpha val="39999"/>
              </a:srgbClr>
            </a:outerShdw>
          </a:effectLst>
          <a:extLst>
            <a:ext uri="{909E8E84-426E-40DD-AFC4-6F175D3DCCD1}">
              <a14:hiddenFill xmlns:a14="http://schemas.microsoft.com/office/drawing/2010/main">
                <a:noFill/>
              </a14:hiddenFill>
            </a:ext>
          </a:extLst>
        </p:spPr>
      </p:cxnSp>
      <p:pic>
        <p:nvPicPr>
          <p:cNvPr id="73738" name="Bild 25"/>
          <p:cNvPicPr>
            <a:picLocks noChangeAspect="1"/>
          </p:cNvPicPr>
          <p:nvPr/>
        </p:nvPicPr>
        <p:blipFill>
          <a:blip r:embed="rId6">
            <a:extLst>
              <a:ext uri="{28A0092B-C50C-407E-A947-70E740481C1C}">
                <a14:useLocalDpi xmlns:a14="http://schemas.microsoft.com/office/drawing/2010/main" val="0"/>
              </a:ext>
            </a:extLst>
          </a:blip>
          <a:srcRect t="11839"/>
          <a:stretch>
            <a:fillRect/>
          </a:stretch>
        </p:blipFill>
        <p:spPr bwMode="auto">
          <a:xfrm>
            <a:off x="3284538" y="3762375"/>
            <a:ext cx="2916237" cy="246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Chevron 25"/>
          <p:cNvSpPr/>
          <p:nvPr/>
        </p:nvSpPr>
        <p:spPr>
          <a:xfrm>
            <a:off x="7777743" y="3333385"/>
            <a:ext cx="601563" cy="743703"/>
          </a:xfrm>
          <a:prstGeom prst="chevron">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sp>
        <p:nvSpPr>
          <p:cNvPr id="27" name="Chevron 26"/>
          <p:cNvSpPr/>
          <p:nvPr/>
        </p:nvSpPr>
        <p:spPr>
          <a:xfrm>
            <a:off x="7337749" y="3333385"/>
            <a:ext cx="601563" cy="743703"/>
          </a:xfrm>
          <a:prstGeom prst="chevron">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sp>
        <p:nvSpPr>
          <p:cNvPr id="28" name="Chevron 27"/>
          <p:cNvSpPr/>
          <p:nvPr/>
        </p:nvSpPr>
        <p:spPr>
          <a:xfrm>
            <a:off x="6870246" y="3333385"/>
            <a:ext cx="601563" cy="743703"/>
          </a:xfrm>
          <a:prstGeom prst="chevron">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sp>
        <p:nvSpPr>
          <p:cNvPr id="73748" name="Rectangle 28"/>
          <p:cNvSpPr>
            <a:spLocks noChangeArrowheads="1"/>
          </p:cNvSpPr>
          <p:nvPr/>
        </p:nvSpPr>
        <p:spPr bwMode="auto">
          <a:xfrm>
            <a:off x="6562725" y="2455863"/>
            <a:ext cx="1711325"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defTabSz="914400" eaLnBrk="0" hangingPunct="0"/>
            <a:r>
              <a:rPr lang="en-US" sz="3000">
                <a:solidFill>
                  <a:srgbClr val="000000"/>
                </a:solidFill>
                <a:latin typeface="Gill Sans" pitchFamily="1" charset="0"/>
              </a:rPr>
              <a:t>RTx, CHx</a:t>
            </a:r>
          </a:p>
        </p:txBody>
      </p:sp>
    </p:spTree>
    <p:extLst>
      <p:ext uri="{BB962C8B-B14F-4D97-AF65-F5344CB8AC3E}">
        <p14:creationId xmlns:p14="http://schemas.microsoft.com/office/powerpoint/2010/main" val="12295385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7" name="Bild 4"/>
          <p:cNvPicPr>
            <a:picLocks noChangeAspect="1"/>
          </p:cNvPicPr>
          <p:nvPr/>
        </p:nvPicPr>
        <p:blipFill>
          <a:blip r:embed="rId3" cstate="print">
            <a:extLst>
              <a:ext uri="{28A0092B-C50C-407E-A947-70E740481C1C}">
                <a14:useLocalDpi xmlns:a14="http://schemas.microsoft.com/office/drawing/2010/main" val="0"/>
              </a:ext>
            </a:extLst>
          </a:blip>
          <a:srcRect b="26912"/>
          <a:stretch>
            <a:fillRect/>
          </a:stretch>
        </p:blipFill>
        <p:spPr bwMode="auto">
          <a:xfrm>
            <a:off x="6015038" y="1454150"/>
            <a:ext cx="2341562" cy="226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5778" name="Titel 1"/>
          <p:cNvSpPr>
            <a:spLocks noGrp="1"/>
          </p:cNvSpPr>
          <p:nvPr>
            <p:ph type="title"/>
          </p:nvPr>
        </p:nvSpPr>
        <p:spPr>
          <a:xfrm>
            <a:off x="460375" y="-25400"/>
            <a:ext cx="4114800" cy="1143000"/>
          </a:xfrm>
        </p:spPr>
        <p:txBody>
          <a:bodyPr/>
          <a:lstStyle/>
          <a:p>
            <a:pPr eaLnBrk="1" hangingPunct="1"/>
            <a:r>
              <a:rPr lang="en-US" smtClean="0">
                <a:latin typeface="Gill Sans" pitchFamily="1" charset="0"/>
                <a:ea typeface="ＭＳ Ｐゴシック" pitchFamily="34" charset="-128"/>
              </a:rPr>
              <a:t>Follow-up</a:t>
            </a:r>
          </a:p>
        </p:txBody>
      </p:sp>
      <p:pic>
        <p:nvPicPr>
          <p:cNvPr id="75779" name="Bild 2"/>
          <p:cNvPicPr>
            <a:picLocks noChangeAspect="1"/>
          </p:cNvPicPr>
          <p:nvPr/>
        </p:nvPicPr>
        <p:blipFill>
          <a:blip r:embed="rId4">
            <a:extLst>
              <a:ext uri="{28A0092B-C50C-407E-A947-70E740481C1C}">
                <a14:useLocalDpi xmlns:a14="http://schemas.microsoft.com/office/drawing/2010/main" val="0"/>
              </a:ext>
            </a:extLst>
          </a:blip>
          <a:srcRect l="6145" t="33755" r="14284"/>
          <a:stretch>
            <a:fillRect/>
          </a:stretch>
        </p:blipFill>
        <p:spPr bwMode="auto">
          <a:xfrm>
            <a:off x="458788" y="3810000"/>
            <a:ext cx="2771775" cy="234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5780" name="Textfeld 6"/>
          <p:cNvSpPr txBox="1">
            <a:spLocks noChangeArrowheads="1"/>
          </p:cNvSpPr>
          <p:nvPr/>
        </p:nvSpPr>
        <p:spPr bwMode="auto">
          <a:xfrm>
            <a:off x="-527050" y="3254375"/>
            <a:ext cx="19685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de-DE" sz="1800">
                <a:solidFill>
                  <a:srgbClr val="FFFFFF"/>
                </a:solidFill>
                <a:latin typeface="Arial Bold" pitchFamily="1" charset="0"/>
              </a:rPr>
              <a:t>T1c</a:t>
            </a:r>
          </a:p>
        </p:txBody>
      </p:sp>
      <p:sp>
        <p:nvSpPr>
          <p:cNvPr id="75781" name="Textfeld 7"/>
          <p:cNvSpPr txBox="1">
            <a:spLocks noChangeArrowheads="1"/>
          </p:cNvSpPr>
          <p:nvPr/>
        </p:nvSpPr>
        <p:spPr bwMode="auto">
          <a:xfrm>
            <a:off x="6015038" y="6189663"/>
            <a:ext cx="19685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de-DE" sz="1800">
                <a:solidFill>
                  <a:srgbClr val="FFFFFF"/>
                </a:solidFill>
                <a:latin typeface="Arial Bold" pitchFamily="1" charset="0"/>
              </a:rPr>
              <a:t>T1c fs</a:t>
            </a:r>
          </a:p>
        </p:txBody>
      </p:sp>
      <p:pic>
        <p:nvPicPr>
          <p:cNvPr id="75782" name="Bild 9"/>
          <p:cNvPicPr>
            <a:picLocks noChangeAspect="1"/>
          </p:cNvPicPr>
          <p:nvPr/>
        </p:nvPicPr>
        <p:blipFill>
          <a:blip r:embed="rId5">
            <a:extLst>
              <a:ext uri="{28A0092B-C50C-407E-A947-70E740481C1C}">
                <a14:useLocalDpi xmlns:a14="http://schemas.microsoft.com/office/drawing/2010/main" val="0"/>
              </a:ext>
            </a:extLst>
          </a:blip>
          <a:srcRect l="5394" t="9663" r="10298" b="24438"/>
          <a:stretch>
            <a:fillRect/>
          </a:stretch>
        </p:blipFill>
        <p:spPr bwMode="auto">
          <a:xfrm>
            <a:off x="3344863" y="1460500"/>
            <a:ext cx="2497137" cy="226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5783" name="Bild 11"/>
          <p:cNvPicPr>
            <a:picLocks noChangeAspect="1"/>
          </p:cNvPicPr>
          <p:nvPr/>
        </p:nvPicPr>
        <p:blipFill>
          <a:blip r:embed="rId6">
            <a:extLst>
              <a:ext uri="{28A0092B-C50C-407E-A947-70E740481C1C}">
                <a14:useLocalDpi xmlns:a14="http://schemas.microsoft.com/office/drawing/2010/main" val="0"/>
              </a:ext>
            </a:extLst>
          </a:blip>
          <a:srcRect t="15559" r="7153" b="23180"/>
          <a:stretch>
            <a:fillRect/>
          </a:stretch>
        </p:blipFill>
        <p:spPr bwMode="auto">
          <a:xfrm>
            <a:off x="3344863" y="3781425"/>
            <a:ext cx="2497137" cy="237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5784" name="Bild 11"/>
          <p:cNvPicPr>
            <a:picLocks noChangeAspect="1"/>
          </p:cNvPicPr>
          <p:nvPr/>
        </p:nvPicPr>
        <p:blipFill>
          <a:blip r:embed="rId7">
            <a:extLst>
              <a:ext uri="{28A0092B-C50C-407E-A947-70E740481C1C}">
                <a14:useLocalDpi xmlns:a14="http://schemas.microsoft.com/office/drawing/2010/main" val="0"/>
              </a:ext>
            </a:extLst>
          </a:blip>
          <a:srcRect l="14568" t="18739" r="4126" b="21161"/>
          <a:stretch>
            <a:fillRect/>
          </a:stretch>
        </p:blipFill>
        <p:spPr bwMode="auto">
          <a:xfrm>
            <a:off x="6015038" y="3781425"/>
            <a:ext cx="2341562" cy="237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5785" name="Bild 6"/>
          <p:cNvPicPr>
            <a:picLocks noChangeAspect="1"/>
          </p:cNvPicPr>
          <p:nvPr/>
        </p:nvPicPr>
        <p:blipFill>
          <a:blip r:embed="rId8">
            <a:extLst>
              <a:ext uri="{28A0092B-C50C-407E-A947-70E740481C1C}">
                <a14:useLocalDpi xmlns:a14="http://schemas.microsoft.com/office/drawing/2010/main" val="0"/>
              </a:ext>
            </a:extLst>
          </a:blip>
          <a:srcRect r="16241"/>
          <a:stretch>
            <a:fillRect/>
          </a:stretch>
        </p:blipFill>
        <p:spPr bwMode="auto">
          <a:xfrm>
            <a:off x="460375" y="1479550"/>
            <a:ext cx="2771775" cy="224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258530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Title 1"/>
          <p:cNvSpPr>
            <a:spLocks noGrp="1"/>
          </p:cNvSpPr>
          <p:nvPr>
            <p:ph type="title"/>
          </p:nvPr>
        </p:nvSpPr>
        <p:spPr/>
        <p:txBody>
          <a:bodyPr/>
          <a:lstStyle/>
          <a:p>
            <a:pPr eaLnBrk="1" hangingPunct="1"/>
            <a:r>
              <a:rPr lang="en-US" dirty="0" smtClean="0">
                <a:latin typeface="Gill Sans" pitchFamily="1" charset="0"/>
                <a:ea typeface="ＭＳ Ｐゴシック" pitchFamily="34" charset="-128"/>
              </a:rPr>
              <a:t>DWI in oncology</a:t>
            </a:r>
          </a:p>
        </p:txBody>
      </p:sp>
      <p:sp>
        <p:nvSpPr>
          <p:cNvPr id="77826" name="Rectangle 2"/>
          <p:cNvSpPr>
            <a:spLocks noChangeArrowheads="1"/>
          </p:cNvSpPr>
          <p:nvPr/>
        </p:nvSpPr>
        <p:spPr bwMode="auto">
          <a:xfrm>
            <a:off x="457200" y="1466850"/>
            <a:ext cx="8229600" cy="517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58775" indent="-290513">
              <a:lnSpc>
                <a:spcPct val="200000"/>
              </a:lnSpc>
              <a:buFont typeface="Wingdings" pitchFamily="2" charset="2"/>
              <a:buChar char="ü"/>
            </a:pPr>
            <a:r>
              <a:rPr lang="de-DE" sz="2000" dirty="0" err="1" smtClean="0">
                <a:latin typeface="Gill Sans MT" pitchFamily="1" charset="0"/>
              </a:rPr>
              <a:t>Based</a:t>
            </a:r>
            <a:r>
              <a:rPr lang="de-DE" sz="2000" dirty="0" smtClean="0">
                <a:latin typeface="Gill Sans MT" pitchFamily="1" charset="0"/>
              </a:rPr>
              <a:t> on </a:t>
            </a:r>
            <a:r>
              <a:rPr lang="de-DE" sz="2000" dirty="0" err="1" smtClean="0">
                <a:latin typeface="Gill Sans MT" pitchFamily="1" charset="0"/>
              </a:rPr>
              <a:t>restricte</a:t>
            </a:r>
            <a:r>
              <a:rPr lang="de-DE" dirty="0" err="1" smtClean="0">
                <a:latin typeface="Gill Sans MT" pitchFamily="1" charset="0"/>
              </a:rPr>
              <a:t>d</a:t>
            </a:r>
            <a:r>
              <a:rPr lang="de-DE" dirty="0" smtClean="0">
                <a:latin typeface="Gill Sans MT" pitchFamily="1" charset="0"/>
              </a:rPr>
              <a:t> </a:t>
            </a:r>
            <a:r>
              <a:rPr lang="de-DE" dirty="0" err="1" smtClean="0">
                <a:latin typeface="Gill Sans MT" pitchFamily="1" charset="0"/>
              </a:rPr>
              <a:t>water</a:t>
            </a:r>
            <a:r>
              <a:rPr lang="de-DE" dirty="0" smtClean="0">
                <a:latin typeface="Gill Sans MT" pitchFamily="1" charset="0"/>
              </a:rPr>
              <a:t> </a:t>
            </a:r>
            <a:r>
              <a:rPr lang="de-DE" dirty="0" err="1" smtClean="0">
                <a:latin typeface="Gill Sans MT" pitchFamily="1" charset="0"/>
              </a:rPr>
              <a:t>diffusion</a:t>
            </a:r>
            <a:r>
              <a:rPr lang="de-DE" dirty="0" smtClean="0">
                <a:latin typeface="Gill Sans MT" pitchFamily="1" charset="0"/>
              </a:rPr>
              <a:t> </a:t>
            </a:r>
            <a:r>
              <a:rPr lang="de-DE" sz="2000" dirty="0" smtClean="0">
                <a:latin typeface="Gill Sans MT" pitchFamily="1" charset="0"/>
              </a:rPr>
              <a:t>(„</a:t>
            </a:r>
            <a:r>
              <a:rPr lang="de-DE" sz="2000" dirty="0" err="1" smtClean="0">
                <a:latin typeface="Gill Sans MT" pitchFamily="1" charset="0"/>
              </a:rPr>
              <a:t>water</a:t>
            </a:r>
            <a:r>
              <a:rPr lang="de-DE" sz="2000" dirty="0" smtClean="0">
                <a:latin typeface="Gill Sans MT" pitchFamily="1" charset="0"/>
              </a:rPr>
              <a:t> </a:t>
            </a:r>
            <a:r>
              <a:rPr lang="de-DE" sz="2000" dirty="0" err="1" smtClean="0">
                <a:latin typeface="Gill Sans MT" pitchFamily="1" charset="0"/>
              </a:rPr>
              <a:t>as</a:t>
            </a:r>
            <a:r>
              <a:rPr lang="de-DE" sz="2000" dirty="0" smtClean="0">
                <a:latin typeface="Gill Sans MT" pitchFamily="1" charset="0"/>
              </a:rPr>
              <a:t> </a:t>
            </a:r>
            <a:r>
              <a:rPr lang="de-DE" sz="2000" dirty="0" err="1" smtClean="0">
                <a:latin typeface="Gill Sans MT" pitchFamily="1" charset="0"/>
              </a:rPr>
              <a:t>contrast</a:t>
            </a:r>
            <a:r>
              <a:rPr lang="de-DE" sz="2000" dirty="0" smtClean="0">
                <a:latin typeface="Gill Sans MT" pitchFamily="1" charset="0"/>
              </a:rPr>
              <a:t> </a:t>
            </a:r>
            <a:r>
              <a:rPr lang="de-DE" sz="2000" dirty="0" err="1" smtClean="0">
                <a:latin typeface="Gill Sans MT" pitchFamily="1" charset="0"/>
              </a:rPr>
              <a:t>media</a:t>
            </a:r>
            <a:r>
              <a:rPr lang="de-DE" sz="2000" dirty="0" smtClean="0">
                <a:latin typeface="Gill Sans MT" pitchFamily="1" charset="0"/>
              </a:rPr>
              <a:t> </a:t>
            </a:r>
            <a:r>
              <a:rPr lang="de-DE" altLang="de-DE" sz="2000" dirty="0" smtClean="0">
                <a:latin typeface="Gill Sans MT" pitchFamily="1" charset="0"/>
              </a:rPr>
              <a:t>“</a:t>
            </a:r>
            <a:r>
              <a:rPr lang="de-DE" sz="2000" dirty="0" smtClean="0">
                <a:latin typeface="Gill Sans MT" pitchFamily="1" charset="0"/>
              </a:rPr>
              <a:t>).</a:t>
            </a:r>
            <a:endParaRPr lang="de-DE" sz="2000" dirty="0">
              <a:latin typeface="Gill Sans MT" pitchFamily="1" charset="0"/>
            </a:endParaRPr>
          </a:p>
          <a:p>
            <a:pPr marL="358775" indent="-290513">
              <a:lnSpc>
                <a:spcPct val="200000"/>
              </a:lnSpc>
              <a:buFont typeface="Wingdings" pitchFamily="2" charset="2"/>
              <a:buChar char="ü"/>
            </a:pPr>
            <a:r>
              <a:rPr lang="de-DE" sz="2000" dirty="0" err="1" smtClean="0">
                <a:latin typeface="Gill Sans MT" pitchFamily="1" charset="0"/>
              </a:rPr>
              <a:t>No</a:t>
            </a:r>
            <a:r>
              <a:rPr lang="de-DE" sz="2000" dirty="0" smtClean="0">
                <a:latin typeface="Gill Sans MT" pitchFamily="1" charset="0"/>
              </a:rPr>
              <a:t> </a:t>
            </a:r>
            <a:r>
              <a:rPr lang="de-DE" sz="2000" dirty="0" err="1" smtClean="0">
                <a:latin typeface="Gill Sans MT" pitchFamily="1" charset="0"/>
              </a:rPr>
              <a:t>need</a:t>
            </a:r>
            <a:r>
              <a:rPr lang="de-DE" sz="2000" dirty="0" smtClean="0">
                <a:latin typeface="Gill Sans MT" pitchFamily="1" charset="0"/>
              </a:rPr>
              <a:t> </a:t>
            </a:r>
            <a:r>
              <a:rPr lang="de-DE" sz="2000" dirty="0" err="1" smtClean="0">
                <a:latin typeface="Gill Sans MT" pitchFamily="1" charset="0"/>
              </a:rPr>
              <a:t>of</a:t>
            </a:r>
            <a:r>
              <a:rPr lang="de-DE" sz="2000" dirty="0" smtClean="0">
                <a:latin typeface="Gill Sans MT" pitchFamily="1" charset="0"/>
              </a:rPr>
              <a:t> </a:t>
            </a:r>
            <a:r>
              <a:rPr lang="de-DE" sz="2000" dirty="0" err="1" smtClean="0">
                <a:latin typeface="Gill Sans MT" pitchFamily="1" charset="0"/>
              </a:rPr>
              <a:t>ionisiating</a:t>
            </a:r>
            <a:r>
              <a:rPr lang="de-DE" sz="2000" dirty="0" smtClean="0">
                <a:latin typeface="Gill Sans MT" pitchFamily="1" charset="0"/>
              </a:rPr>
              <a:t> </a:t>
            </a:r>
            <a:r>
              <a:rPr lang="de-DE" sz="2000" dirty="0" err="1" smtClean="0">
                <a:latin typeface="Gill Sans MT" pitchFamily="1" charset="0"/>
              </a:rPr>
              <a:t>radiation</a:t>
            </a:r>
            <a:r>
              <a:rPr lang="de-DE" sz="2000" dirty="0" smtClean="0">
                <a:latin typeface="Gill Sans MT" pitchFamily="1" charset="0"/>
              </a:rPr>
              <a:t> </a:t>
            </a:r>
            <a:r>
              <a:rPr lang="de-DE" sz="2000" dirty="0" err="1" smtClean="0">
                <a:latin typeface="Gill Sans MT" pitchFamily="1" charset="0"/>
              </a:rPr>
              <a:t>and</a:t>
            </a:r>
            <a:r>
              <a:rPr lang="de-DE" sz="2000" dirty="0" smtClean="0">
                <a:latin typeface="Gill Sans MT" pitchFamily="1" charset="0"/>
              </a:rPr>
              <a:t> </a:t>
            </a:r>
            <a:r>
              <a:rPr lang="de-DE" sz="2000" dirty="0" err="1" smtClean="0">
                <a:latin typeface="Gill Sans MT" pitchFamily="1" charset="0"/>
              </a:rPr>
              <a:t>no</a:t>
            </a:r>
            <a:r>
              <a:rPr lang="de-DE" sz="2000" dirty="0" smtClean="0">
                <a:latin typeface="Gill Sans MT" pitchFamily="1" charset="0"/>
              </a:rPr>
              <a:t> </a:t>
            </a:r>
            <a:r>
              <a:rPr lang="de-DE" sz="2000" dirty="0" err="1" smtClean="0">
                <a:latin typeface="Gill Sans MT" pitchFamily="1" charset="0"/>
              </a:rPr>
              <a:t>external</a:t>
            </a:r>
            <a:r>
              <a:rPr lang="de-DE" sz="2000" dirty="0" smtClean="0">
                <a:latin typeface="Gill Sans MT" pitchFamily="1" charset="0"/>
              </a:rPr>
              <a:t> cm </a:t>
            </a:r>
            <a:r>
              <a:rPr lang="de-DE" sz="2000" dirty="0" err="1" smtClean="0">
                <a:latin typeface="Gill Sans MT" pitchFamily="1" charset="0"/>
              </a:rPr>
              <a:t>application</a:t>
            </a:r>
            <a:r>
              <a:rPr lang="de-DE" sz="2000" dirty="0" smtClean="0">
                <a:latin typeface="Gill Sans MT" pitchFamily="1" charset="0"/>
              </a:rPr>
              <a:t>.</a:t>
            </a:r>
          </a:p>
          <a:p>
            <a:pPr marL="358775" indent="-290513">
              <a:lnSpc>
                <a:spcPct val="200000"/>
              </a:lnSpc>
              <a:buFont typeface="Wingdings" pitchFamily="2" charset="2"/>
              <a:buChar char="ü"/>
            </a:pPr>
            <a:r>
              <a:rPr lang="de-DE" sz="2000" dirty="0" err="1" smtClean="0">
                <a:latin typeface="Gill Sans MT" pitchFamily="1" charset="0"/>
              </a:rPr>
              <a:t>Detection</a:t>
            </a:r>
            <a:r>
              <a:rPr lang="de-DE" sz="2000" dirty="0" smtClean="0">
                <a:latin typeface="Gill Sans MT" pitchFamily="1" charset="0"/>
              </a:rPr>
              <a:t> </a:t>
            </a:r>
            <a:r>
              <a:rPr lang="de-DE" sz="2000" dirty="0" err="1" smtClean="0">
                <a:latin typeface="Gill Sans MT" pitchFamily="1" charset="0"/>
              </a:rPr>
              <a:t>of</a:t>
            </a:r>
            <a:r>
              <a:rPr lang="de-DE" sz="2000" dirty="0" smtClean="0">
                <a:latin typeface="Gill Sans MT" pitchFamily="1" charset="0"/>
              </a:rPr>
              <a:t> </a:t>
            </a:r>
            <a:r>
              <a:rPr lang="de-DE" sz="2000" dirty="0" err="1" smtClean="0">
                <a:latin typeface="Gill Sans MT" pitchFamily="1" charset="0"/>
              </a:rPr>
              <a:t>recurrent</a:t>
            </a:r>
            <a:r>
              <a:rPr lang="de-DE" sz="2000" dirty="0" smtClean="0">
                <a:latin typeface="Gill Sans MT" pitchFamily="1" charset="0"/>
              </a:rPr>
              <a:t> </a:t>
            </a:r>
            <a:r>
              <a:rPr lang="de-DE" sz="2000" dirty="0" err="1" smtClean="0">
                <a:latin typeface="Gill Sans MT" pitchFamily="1" charset="0"/>
              </a:rPr>
              <a:t>disease</a:t>
            </a:r>
            <a:endParaRPr lang="de-DE" sz="2000" dirty="0" smtClean="0">
              <a:latin typeface="Gill Sans MT" pitchFamily="1" charset="0"/>
            </a:endParaRPr>
          </a:p>
          <a:p>
            <a:pPr marL="358775" indent="-290513">
              <a:lnSpc>
                <a:spcPct val="200000"/>
              </a:lnSpc>
              <a:buFont typeface="Wingdings" pitchFamily="2" charset="2"/>
              <a:buChar char="ü"/>
            </a:pPr>
            <a:r>
              <a:rPr lang="de-DE" dirty="0" smtClean="0">
                <a:latin typeface="Gill Sans MT" pitchFamily="1" charset="0"/>
              </a:rPr>
              <a:t>Differentiation </a:t>
            </a:r>
            <a:r>
              <a:rPr lang="de-DE" dirty="0" err="1" smtClean="0">
                <a:latin typeface="Gill Sans MT" pitchFamily="1" charset="0"/>
              </a:rPr>
              <a:t>of</a:t>
            </a:r>
            <a:r>
              <a:rPr lang="de-DE" dirty="0" smtClean="0">
                <a:latin typeface="Gill Sans MT" pitchFamily="1" charset="0"/>
              </a:rPr>
              <a:t> </a:t>
            </a:r>
            <a:r>
              <a:rPr lang="de-DE" dirty="0" err="1" smtClean="0">
                <a:latin typeface="Gill Sans MT" pitchFamily="1" charset="0"/>
              </a:rPr>
              <a:t>tumor</a:t>
            </a:r>
            <a:r>
              <a:rPr lang="de-DE" dirty="0" smtClean="0">
                <a:latin typeface="Gill Sans MT" pitchFamily="1" charset="0"/>
              </a:rPr>
              <a:t> </a:t>
            </a:r>
            <a:r>
              <a:rPr lang="de-DE" dirty="0" err="1" smtClean="0">
                <a:latin typeface="Gill Sans MT" pitchFamily="1" charset="0"/>
              </a:rPr>
              <a:t>tissue</a:t>
            </a:r>
            <a:r>
              <a:rPr lang="de-DE" dirty="0" smtClean="0">
                <a:latin typeface="Gill Sans MT" pitchFamily="1" charset="0"/>
              </a:rPr>
              <a:t> </a:t>
            </a:r>
            <a:r>
              <a:rPr lang="de-DE" sz="2000" dirty="0" smtClean="0">
                <a:latin typeface="Gill Sans MT" pitchFamily="1" charset="0"/>
              </a:rPr>
              <a:t>(</a:t>
            </a:r>
            <a:r>
              <a:rPr lang="de-DE" sz="2000" dirty="0">
                <a:latin typeface="Gill Sans MT" pitchFamily="1" charset="0"/>
              </a:rPr>
              <a:t>negative </a:t>
            </a:r>
            <a:r>
              <a:rPr lang="de-DE" sz="2000" dirty="0" err="1" smtClean="0">
                <a:latin typeface="Gill Sans MT" pitchFamily="1" charset="0"/>
              </a:rPr>
              <a:t>correlation</a:t>
            </a:r>
            <a:r>
              <a:rPr lang="de-DE" sz="2000" dirty="0" smtClean="0">
                <a:latin typeface="Gill Sans MT" pitchFamily="1" charset="0"/>
              </a:rPr>
              <a:t> grade-ADC</a:t>
            </a:r>
            <a:r>
              <a:rPr lang="de-DE" sz="2000" dirty="0">
                <a:latin typeface="Gill Sans MT" pitchFamily="1" charset="0"/>
              </a:rPr>
              <a:t>).</a:t>
            </a:r>
          </a:p>
          <a:p>
            <a:pPr marL="358775" indent="-290513">
              <a:lnSpc>
                <a:spcPct val="200000"/>
              </a:lnSpc>
              <a:buFont typeface="Wingdings" pitchFamily="2" charset="2"/>
              <a:buChar char="ü"/>
            </a:pPr>
            <a:r>
              <a:rPr lang="de-DE" sz="2000" dirty="0" smtClean="0">
                <a:latin typeface="Gill Sans MT" pitchFamily="1" charset="0"/>
              </a:rPr>
              <a:t>May </a:t>
            </a:r>
            <a:r>
              <a:rPr lang="de-DE" sz="2000" dirty="0" err="1" smtClean="0">
                <a:latin typeface="Gill Sans MT" pitchFamily="1" charset="0"/>
              </a:rPr>
              <a:t>serve</a:t>
            </a:r>
            <a:r>
              <a:rPr lang="de-DE" sz="2000" dirty="0" smtClean="0">
                <a:latin typeface="Gill Sans MT" pitchFamily="1" charset="0"/>
              </a:rPr>
              <a:t> </a:t>
            </a:r>
            <a:r>
              <a:rPr lang="de-DE" sz="2000" dirty="0" err="1" smtClean="0">
                <a:latin typeface="Gill Sans MT" pitchFamily="1" charset="0"/>
              </a:rPr>
              <a:t>as</a:t>
            </a:r>
            <a:r>
              <a:rPr lang="de-DE" sz="2000" dirty="0" smtClean="0">
                <a:latin typeface="Gill Sans MT" pitchFamily="1" charset="0"/>
              </a:rPr>
              <a:t> </a:t>
            </a:r>
            <a:r>
              <a:rPr lang="de-DE" sz="2000" dirty="0" err="1" smtClean="0">
                <a:latin typeface="Gill Sans MT" pitchFamily="1" charset="0"/>
              </a:rPr>
              <a:t>predictive</a:t>
            </a:r>
            <a:r>
              <a:rPr lang="de-DE" sz="2000" dirty="0" smtClean="0">
                <a:latin typeface="Gill Sans MT" pitchFamily="1" charset="0"/>
              </a:rPr>
              <a:t> </a:t>
            </a:r>
            <a:r>
              <a:rPr lang="de-DE" sz="2000" dirty="0" err="1" smtClean="0">
                <a:latin typeface="Gill Sans MT" pitchFamily="1" charset="0"/>
              </a:rPr>
              <a:t>value</a:t>
            </a:r>
            <a:r>
              <a:rPr lang="de-DE" sz="2000" dirty="0" smtClean="0">
                <a:latin typeface="Gill Sans MT" pitchFamily="1" charset="0"/>
              </a:rPr>
              <a:t> </a:t>
            </a:r>
            <a:r>
              <a:rPr lang="de-DE" sz="2000" dirty="0" err="1" smtClean="0">
                <a:latin typeface="Gill Sans MT" pitchFamily="1" charset="0"/>
              </a:rPr>
              <a:t>for</a:t>
            </a:r>
            <a:r>
              <a:rPr lang="de-DE" sz="2000" dirty="0" smtClean="0">
                <a:latin typeface="Gill Sans MT" pitchFamily="1" charset="0"/>
              </a:rPr>
              <a:t> </a:t>
            </a:r>
            <a:r>
              <a:rPr lang="de-DE" sz="2000" dirty="0" err="1" smtClean="0">
                <a:latin typeface="Gill Sans MT" pitchFamily="1" charset="0"/>
              </a:rPr>
              <a:t>prediction</a:t>
            </a:r>
            <a:r>
              <a:rPr lang="de-DE" sz="2000" dirty="0" smtClean="0">
                <a:latin typeface="Gill Sans MT" pitchFamily="1" charset="0"/>
              </a:rPr>
              <a:t> </a:t>
            </a:r>
            <a:r>
              <a:rPr lang="de-DE" sz="2000" dirty="0" err="1" smtClean="0">
                <a:latin typeface="Gill Sans MT" pitchFamily="1" charset="0"/>
              </a:rPr>
              <a:t>of</a:t>
            </a:r>
            <a:r>
              <a:rPr lang="de-DE" sz="2000" dirty="0" smtClean="0">
                <a:latin typeface="Gill Sans MT" pitchFamily="1" charset="0"/>
              </a:rPr>
              <a:t> </a:t>
            </a:r>
            <a:r>
              <a:rPr lang="de-DE" sz="2000" dirty="0" err="1" smtClean="0">
                <a:latin typeface="Gill Sans MT" pitchFamily="1" charset="0"/>
              </a:rPr>
              <a:t>outcome</a:t>
            </a:r>
            <a:r>
              <a:rPr lang="de-DE" sz="2000" dirty="0" smtClean="0">
                <a:latin typeface="Gill Sans MT" pitchFamily="1" charset="0"/>
              </a:rPr>
              <a:t> </a:t>
            </a:r>
            <a:r>
              <a:rPr lang="de-DE" sz="2000" dirty="0" err="1" smtClean="0">
                <a:latin typeface="Gill Sans MT" pitchFamily="1" charset="0"/>
              </a:rPr>
              <a:t>or</a:t>
            </a:r>
            <a:r>
              <a:rPr lang="de-DE" sz="2000" dirty="0" smtClean="0">
                <a:latin typeface="Gill Sans MT" pitchFamily="1" charset="0"/>
              </a:rPr>
              <a:t> </a:t>
            </a:r>
            <a:r>
              <a:rPr lang="de-DE" sz="2000" dirty="0" err="1" smtClean="0">
                <a:latin typeface="Gill Sans MT" pitchFamily="1" charset="0"/>
              </a:rPr>
              <a:t>treatment</a:t>
            </a:r>
            <a:r>
              <a:rPr lang="de-DE" sz="2000" dirty="0" smtClean="0">
                <a:latin typeface="Gill Sans MT" pitchFamily="1" charset="0"/>
              </a:rPr>
              <a:t> </a:t>
            </a:r>
            <a:r>
              <a:rPr lang="de-DE" sz="2000" dirty="0" err="1" smtClean="0">
                <a:latin typeface="Gill Sans MT" pitchFamily="1" charset="0"/>
              </a:rPr>
              <a:t>monitoring</a:t>
            </a:r>
            <a:endParaRPr lang="de-DE" sz="2000" dirty="0">
              <a:latin typeface="Gill Sans MT" pitchFamily="1" charset="0"/>
            </a:endParaRPr>
          </a:p>
          <a:p>
            <a:pPr marL="358775" indent="-290513">
              <a:lnSpc>
                <a:spcPct val="200000"/>
              </a:lnSpc>
              <a:buFont typeface="Wingdings" pitchFamily="2" charset="2"/>
              <a:buChar char="ü"/>
            </a:pPr>
            <a:r>
              <a:rPr lang="de-DE" sz="2000" dirty="0" err="1" smtClean="0">
                <a:latin typeface="Gill Sans MT" pitchFamily="1" charset="0"/>
              </a:rPr>
              <a:t>Is</a:t>
            </a:r>
            <a:r>
              <a:rPr lang="de-DE" sz="2000" dirty="0" smtClean="0">
                <a:latin typeface="Gill Sans MT" pitchFamily="1" charset="0"/>
              </a:rPr>
              <a:t> </a:t>
            </a:r>
            <a:r>
              <a:rPr lang="de-DE" sz="2000" dirty="0" err="1" smtClean="0">
                <a:latin typeface="Gill Sans MT" pitchFamily="1" charset="0"/>
              </a:rPr>
              <a:t>independent</a:t>
            </a:r>
            <a:r>
              <a:rPr lang="de-DE" sz="2000" dirty="0" smtClean="0">
                <a:latin typeface="Gill Sans MT" pitchFamily="1" charset="0"/>
              </a:rPr>
              <a:t> </a:t>
            </a:r>
            <a:r>
              <a:rPr lang="de-DE" sz="2000" dirty="0" err="1" smtClean="0">
                <a:latin typeface="Gill Sans MT" pitchFamily="1" charset="0"/>
              </a:rPr>
              <a:t>of</a:t>
            </a:r>
            <a:r>
              <a:rPr lang="de-DE" sz="2000" dirty="0" smtClean="0">
                <a:latin typeface="Gill Sans MT" pitchFamily="1" charset="0"/>
              </a:rPr>
              <a:t> </a:t>
            </a:r>
            <a:r>
              <a:rPr lang="de-DE" sz="2000" dirty="0" err="1" smtClean="0">
                <a:latin typeface="Gill Sans MT" pitchFamily="1" charset="0"/>
              </a:rPr>
              <a:t>tissue</a:t>
            </a:r>
            <a:r>
              <a:rPr lang="de-DE" sz="2000" dirty="0" smtClean="0">
                <a:latin typeface="Gill Sans MT" pitchFamily="1" charset="0"/>
              </a:rPr>
              <a:t> </a:t>
            </a:r>
            <a:r>
              <a:rPr lang="de-DE" sz="2000" dirty="0" err="1" smtClean="0">
                <a:latin typeface="Gill Sans MT" pitchFamily="1" charset="0"/>
              </a:rPr>
              <a:t>relaxation</a:t>
            </a:r>
            <a:r>
              <a:rPr lang="de-DE" sz="2000" dirty="0" smtClean="0">
                <a:latin typeface="Gill Sans MT" pitchFamily="1" charset="0"/>
              </a:rPr>
              <a:t> time</a:t>
            </a:r>
            <a:endParaRPr lang="de-DE" sz="2000" dirty="0">
              <a:latin typeface="Gill Sans MT" pitchFamily="1" charset="0"/>
            </a:endParaRPr>
          </a:p>
        </p:txBody>
      </p:sp>
    </p:spTree>
    <p:extLst>
      <p:ext uri="{BB962C8B-B14F-4D97-AF65-F5344CB8AC3E}">
        <p14:creationId xmlns:p14="http://schemas.microsoft.com/office/powerpoint/2010/main" val="15550080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1"/>
          <p:cNvSpPr>
            <a:spLocks noGrp="1"/>
          </p:cNvSpPr>
          <p:nvPr>
            <p:ph type="ftr" sz="quarter" idx="10"/>
          </p:nvPr>
        </p:nvSpPr>
        <p:spPr/>
        <p:txBody>
          <a:bodyPr/>
          <a:lstStyle/>
          <a:p>
            <a:r>
              <a:rPr lang="de-DE" altLang="de-DE"/>
              <a:t>	</a:t>
            </a:r>
            <a:fld id="{C021ECFF-DCEE-4C56-8ACB-0249B61C0F80}" type="slidenum">
              <a:rPr lang="de-DE" altLang="de-DE" sz="1200" b="1">
                <a:solidFill>
                  <a:srgbClr val="000000"/>
                </a:solidFill>
              </a:rPr>
              <a:pPr/>
              <a:t>53</a:t>
            </a:fld>
            <a:endParaRPr lang="de-DE" altLang="de-DE" sz="1200" b="1">
              <a:solidFill>
                <a:srgbClr val="000000"/>
              </a:solidFill>
            </a:endParaRPr>
          </a:p>
        </p:txBody>
      </p:sp>
      <p:sp>
        <p:nvSpPr>
          <p:cNvPr id="241667" name="Inhaltsplatzhalter 2"/>
          <p:cNvSpPr>
            <a:spLocks noGrp="1"/>
          </p:cNvSpPr>
          <p:nvPr>
            <p:ph idx="4294967295"/>
          </p:nvPr>
        </p:nvSpPr>
        <p:spPr/>
        <p:txBody>
          <a:bodyPr/>
          <a:lstStyle/>
          <a:p>
            <a:pPr marL="342900" indent="-342900"/>
            <a:r>
              <a:rPr lang="de-DE" altLang="de-DE"/>
              <a:t>Diffusion Tensor Imaging / Tractography</a:t>
            </a:r>
          </a:p>
          <a:p>
            <a:pPr marL="342900" indent="-342900"/>
            <a:endParaRPr lang="de-DE" altLang="de-DE"/>
          </a:p>
          <a:p>
            <a:pPr marL="742950" lvl="1" indent="-285750"/>
            <a:r>
              <a:rPr lang="de-DE" altLang="de-DE"/>
              <a:t>Water diffusion is organized in tissues with</a:t>
            </a:r>
          </a:p>
          <a:p>
            <a:pPr marL="742950" lvl="1" indent="-285750"/>
            <a:r>
              <a:rPr lang="de-DE" altLang="de-DE"/>
              <a:t>Localisatoin / orientation of fiber tracts</a:t>
            </a:r>
          </a:p>
          <a:p>
            <a:pPr marL="742950" lvl="1" indent="-285750"/>
            <a:endParaRPr lang="de-DE" altLang="de-DE"/>
          </a:p>
          <a:p>
            <a:pPr marL="342900" indent="-342900"/>
            <a:r>
              <a:rPr lang="de-DE" altLang="de-DE"/>
              <a:t>Clinical applications</a:t>
            </a:r>
          </a:p>
          <a:p>
            <a:pPr marL="742950" lvl="1" indent="-285750"/>
            <a:r>
              <a:rPr lang="de-DE" altLang="de-DE"/>
              <a:t>Surgical planning</a:t>
            </a:r>
          </a:p>
          <a:p>
            <a:pPr marL="742950" lvl="1" indent="-285750"/>
            <a:r>
              <a:rPr lang="de-DE" altLang="de-DE"/>
              <a:t>White matter involvement after stroke and trauma </a:t>
            </a:r>
          </a:p>
        </p:txBody>
      </p:sp>
      <p:sp>
        <p:nvSpPr>
          <p:cNvPr id="241668" name="Rectangle 4"/>
          <p:cNvSpPr>
            <a:spLocks noChangeArrowheads="1"/>
          </p:cNvSpPr>
          <p:nvPr/>
        </p:nvSpPr>
        <p:spPr bwMode="auto">
          <a:xfrm>
            <a:off x="430213" y="301625"/>
            <a:ext cx="7927975" cy="84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90000" rIns="90000" bIns="46800"/>
          <a:lstStyle>
            <a:lvl1pPr>
              <a:lnSpc>
                <a:spcPct val="80000"/>
              </a:lnSpc>
              <a:spcBef>
                <a:spcPct val="0"/>
              </a:spcBef>
              <a:defRPr sz="2800">
                <a:solidFill>
                  <a:schemeClr val="tx1"/>
                </a:solidFill>
                <a:latin typeface="Arial" charset="0"/>
              </a:defRPr>
            </a:lvl1pPr>
            <a:lvl2pPr>
              <a:lnSpc>
                <a:spcPct val="80000"/>
              </a:lnSpc>
              <a:spcBef>
                <a:spcPct val="0"/>
              </a:spcBef>
              <a:defRPr sz="2800">
                <a:solidFill>
                  <a:schemeClr val="tx1"/>
                </a:solidFill>
                <a:latin typeface="Arial" charset="0"/>
              </a:defRPr>
            </a:lvl2pPr>
            <a:lvl3pPr>
              <a:lnSpc>
                <a:spcPct val="80000"/>
              </a:lnSpc>
              <a:spcBef>
                <a:spcPct val="0"/>
              </a:spcBef>
              <a:defRPr sz="2800">
                <a:solidFill>
                  <a:schemeClr val="tx1"/>
                </a:solidFill>
                <a:latin typeface="Arial" charset="0"/>
              </a:defRPr>
            </a:lvl3pPr>
            <a:lvl4pPr>
              <a:lnSpc>
                <a:spcPct val="80000"/>
              </a:lnSpc>
              <a:spcBef>
                <a:spcPct val="0"/>
              </a:spcBef>
              <a:defRPr sz="2800">
                <a:solidFill>
                  <a:schemeClr val="tx1"/>
                </a:solidFill>
                <a:latin typeface="Arial" charset="0"/>
              </a:defRPr>
            </a:lvl4pPr>
            <a:lvl5pPr>
              <a:lnSpc>
                <a:spcPct val="80000"/>
              </a:lnSpc>
              <a:spcBef>
                <a:spcPct val="0"/>
              </a:spcBef>
              <a:defRPr sz="2800">
                <a:solidFill>
                  <a:schemeClr val="tx1"/>
                </a:solidFill>
                <a:latin typeface="Arial" charset="0"/>
              </a:defRPr>
            </a:lvl5pPr>
            <a:lvl6pPr marL="457200" fontAlgn="base">
              <a:lnSpc>
                <a:spcPct val="80000"/>
              </a:lnSpc>
              <a:spcBef>
                <a:spcPct val="0"/>
              </a:spcBef>
              <a:spcAft>
                <a:spcPct val="0"/>
              </a:spcAft>
              <a:defRPr sz="2800">
                <a:solidFill>
                  <a:schemeClr val="tx1"/>
                </a:solidFill>
                <a:latin typeface="Arial" charset="0"/>
              </a:defRPr>
            </a:lvl6pPr>
            <a:lvl7pPr marL="914400" fontAlgn="base">
              <a:lnSpc>
                <a:spcPct val="80000"/>
              </a:lnSpc>
              <a:spcBef>
                <a:spcPct val="0"/>
              </a:spcBef>
              <a:spcAft>
                <a:spcPct val="0"/>
              </a:spcAft>
              <a:defRPr sz="2800">
                <a:solidFill>
                  <a:schemeClr val="tx1"/>
                </a:solidFill>
                <a:latin typeface="Arial" charset="0"/>
              </a:defRPr>
            </a:lvl7pPr>
            <a:lvl8pPr marL="1371600" fontAlgn="base">
              <a:lnSpc>
                <a:spcPct val="80000"/>
              </a:lnSpc>
              <a:spcBef>
                <a:spcPct val="0"/>
              </a:spcBef>
              <a:spcAft>
                <a:spcPct val="0"/>
              </a:spcAft>
              <a:defRPr sz="2800">
                <a:solidFill>
                  <a:schemeClr val="tx1"/>
                </a:solidFill>
                <a:latin typeface="Arial" charset="0"/>
              </a:defRPr>
            </a:lvl8pPr>
            <a:lvl9pPr marL="1828800" fontAlgn="base">
              <a:lnSpc>
                <a:spcPct val="80000"/>
              </a:lnSpc>
              <a:spcBef>
                <a:spcPct val="0"/>
              </a:spcBef>
              <a:spcAft>
                <a:spcPct val="0"/>
              </a:spcAft>
              <a:defRPr sz="2800">
                <a:solidFill>
                  <a:schemeClr val="tx1"/>
                </a:solidFill>
                <a:latin typeface="Arial" charset="0"/>
              </a:defRPr>
            </a:lvl9pPr>
          </a:lstStyle>
          <a:p>
            <a:pPr>
              <a:buClrTx/>
              <a:buSzTx/>
              <a:buFontTx/>
              <a:buNone/>
            </a:pPr>
            <a:r>
              <a:rPr lang="de-DE" altLang="de-DE"/>
              <a:t>MR applications: Diffusion</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ußzeilenplatzhalter 1"/>
          <p:cNvSpPr>
            <a:spLocks noGrp="1"/>
          </p:cNvSpPr>
          <p:nvPr>
            <p:ph type="ftr" sz="quarter" idx="10"/>
          </p:nvPr>
        </p:nvSpPr>
        <p:spPr/>
        <p:txBody>
          <a:bodyPr/>
          <a:lstStyle/>
          <a:p>
            <a:r>
              <a:rPr lang="de-DE" altLang="de-DE"/>
              <a:t>	</a:t>
            </a:r>
            <a:fld id="{205513F2-DD56-4A4E-A08C-103D77A36991}" type="slidenum">
              <a:rPr lang="de-DE" altLang="de-DE" sz="1200" b="1">
                <a:solidFill>
                  <a:srgbClr val="000000"/>
                </a:solidFill>
              </a:rPr>
              <a:pPr/>
              <a:t>54</a:t>
            </a:fld>
            <a:endParaRPr lang="de-DE" altLang="de-DE" sz="1200" b="1">
              <a:solidFill>
                <a:srgbClr val="000000"/>
              </a:solidFill>
            </a:endParaRPr>
          </a:p>
        </p:txBody>
      </p:sp>
      <p:pic>
        <p:nvPicPr>
          <p:cNvPr id="242691"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6225" y="1485900"/>
            <a:ext cx="3743325"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2692" name="Text Box 7"/>
          <p:cNvSpPr txBox="1">
            <a:spLocks noChangeArrowheads="1"/>
          </p:cNvSpPr>
          <p:nvPr/>
        </p:nvSpPr>
        <p:spPr bwMode="auto">
          <a:xfrm>
            <a:off x="3132138" y="6237288"/>
            <a:ext cx="27876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0"/>
              </a:spcBef>
              <a:defRPr>
                <a:solidFill>
                  <a:schemeClr val="tx1"/>
                </a:solidFill>
                <a:latin typeface="Arial" charset="0"/>
              </a:defRPr>
            </a:lvl1pPr>
            <a:lvl2pPr marL="742950" indent="-285750">
              <a:spcBef>
                <a:spcPct val="0"/>
              </a:spcBef>
              <a:defRPr>
                <a:solidFill>
                  <a:schemeClr val="tx1"/>
                </a:solidFill>
                <a:latin typeface="Arial" charset="0"/>
              </a:defRPr>
            </a:lvl2pPr>
            <a:lvl3pPr marL="1143000" indent="-228600">
              <a:spcBef>
                <a:spcPct val="0"/>
              </a:spcBef>
              <a:defRPr>
                <a:solidFill>
                  <a:schemeClr val="tx1"/>
                </a:solidFill>
                <a:latin typeface="Arial" charset="0"/>
              </a:defRPr>
            </a:lvl3pPr>
            <a:lvl4pPr marL="1600200" indent="-228600">
              <a:spcBef>
                <a:spcPct val="0"/>
              </a:spcBef>
              <a:defRPr>
                <a:solidFill>
                  <a:schemeClr val="tx1"/>
                </a:solidFill>
                <a:latin typeface="Arial" charset="0"/>
              </a:defRPr>
            </a:lvl4pPr>
            <a:lvl5pPr marL="2057400" indent="-228600">
              <a:spcBef>
                <a:spcPct val="0"/>
              </a:spcBef>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buClrTx/>
              <a:buSzTx/>
              <a:buFontTx/>
              <a:buNone/>
            </a:pPr>
            <a:r>
              <a:rPr lang="de-DE" altLang="de-DE" sz="1800">
                <a:latin typeface="Calibri" pitchFamily="34" charset="0"/>
              </a:rPr>
              <a:t>Diffusion Tensor Imaging </a:t>
            </a:r>
          </a:p>
        </p:txBody>
      </p:sp>
      <p:pic>
        <p:nvPicPr>
          <p:cNvPr id="242693"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627188"/>
            <a:ext cx="3816350" cy="4465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2694" name="Rectangle 6"/>
          <p:cNvSpPr>
            <a:spLocks noChangeArrowheads="1"/>
          </p:cNvSpPr>
          <p:nvPr/>
        </p:nvSpPr>
        <p:spPr bwMode="auto">
          <a:xfrm>
            <a:off x="430213" y="301625"/>
            <a:ext cx="7927975" cy="84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90000" rIns="90000" bIns="46800"/>
          <a:lstStyle>
            <a:lvl1pPr>
              <a:lnSpc>
                <a:spcPct val="80000"/>
              </a:lnSpc>
              <a:spcBef>
                <a:spcPct val="0"/>
              </a:spcBef>
              <a:defRPr sz="2800">
                <a:solidFill>
                  <a:schemeClr val="tx1"/>
                </a:solidFill>
                <a:latin typeface="Arial" charset="0"/>
              </a:defRPr>
            </a:lvl1pPr>
            <a:lvl2pPr>
              <a:lnSpc>
                <a:spcPct val="80000"/>
              </a:lnSpc>
              <a:spcBef>
                <a:spcPct val="0"/>
              </a:spcBef>
              <a:defRPr sz="2800">
                <a:solidFill>
                  <a:schemeClr val="tx1"/>
                </a:solidFill>
                <a:latin typeface="Arial" charset="0"/>
              </a:defRPr>
            </a:lvl2pPr>
            <a:lvl3pPr>
              <a:lnSpc>
                <a:spcPct val="80000"/>
              </a:lnSpc>
              <a:spcBef>
                <a:spcPct val="0"/>
              </a:spcBef>
              <a:defRPr sz="2800">
                <a:solidFill>
                  <a:schemeClr val="tx1"/>
                </a:solidFill>
                <a:latin typeface="Arial" charset="0"/>
              </a:defRPr>
            </a:lvl3pPr>
            <a:lvl4pPr>
              <a:lnSpc>
                <a:spcPct val="80000"/>
              </a:lnSpc>
              <a:spcBef>
                <a:spcPct val="0"/>
              </a:spcBef>
              <a:defRPr sz="2800">
                <a:solidFill>
                  <a:schemeClr val="tx1"/>
                </a:solidFill>
                <a:latin typeface="Arial" charset="0"/>
              </a:defRPr>
            </a:lvl4pPr>
            <a:lvl5pPr>
              <a:lnSpc>
                <a:spcPct val="80000"/>
              </a:lnSpc>
              <a:spcBef>
                <a:spcPct val="0"/>
              </a:spcBef>
              <a:defRPr sz="2800">
                <a:solidFill>
                  <a:schemeClr val="tx1"/>
                </a:solidFill>
                <a:latin typeface="Arial" charset="0"/>
              </a:defRPr>
            </a:lvl5pPr>
            <a:lvl6pPr marL="457200" fontAlgn="base">
              <a:lnSpc>
                <a:spcPct val="80000"/>
              </a:lnSpc>
              <a:spcBef>
                <a:spcPct val="0"/>
              </a:spcBef>
              <a:spcAft>
                <a:spcPct val="0"/>
              </a:spcAft>
              <a:defRPr sz="2800">
                <a:solidFill>
                  <a:schemeClr val="tx1"/>
                </a:solidFill>
                <a:latin typeface="Arial" charset="0"/>
              </a:defRPr>
            </a:lvl6pPr>
            <a:lvl7pPr marL="914400" fontAlgn="base">
              <a:lnSpc>
                <a:spcPct val="80000"/>
              </a:lnSpc>
              <a:spcBef>
                <a:spcPct val="0"/>
              </a:spcBef>
              <a:spcAft>
                <a:spcPct val="0"/>
              </a:spcAft>
              <a:defRPr sz="2800">
                <a:solidFill>
                  <a:schemeClr val="tx1"/>
                </a:solidFill>
                <a:latin typeface="Arial" charset="0"/>
              </a:defRPr>
            </a:lvl7pPr>
            <a:lvl8pPr marL="1371600" fontAlgn="base">
              <a:lnSpc>
                <a:spcPct val="80000"/>
              </a:lnSpc>
              <a:spcBef>
                <a:spcPct val="0"/>
              </a:spcBef>
              <a:spcAft>
                <a:spcPct val="0"/>
              </a:spcAft>
              <a:defRPr sz="2800">
                <a:solidFill>
                  <a:schemeClr val="tx1"/>
                </a:solidFill>
                <a:latin typeface="Arial" charset="0"/>
              </a:defRPr>
            </a:lvl8pPr>
            <a:lvl9pPr marL="1828800" fontAlgn="base">
              <a:lnSpc>
                <a:spcPct val="80000"/>
              </a:lnSpc>
              <a:spcBef>
                <a:spcPct val="0"/>
              </a:spcBef>
              <a:spcAft>
                <a:spcPct val="0"/>
              </a:spcAft>
              <a:defRPr sz="2800">
                <a:solidFill>
                  <a:schemeClr val="tx1"/>
                </a:solidFill>
                <a:latin typeface="Arial" charset="0"/>
              </a:defRPr>
            </a:lvl9pPr>
          </a:lstStyle>
          <a:p>
            <a:pPr>
              <a:buClrTx/>
              <a:buSzTx/>
              <a:buFontTx/>
              <a:buNone/>
            </a:pPr>
            <a:r>
              <a:rPr lang="de-DE" altLang="de-DE"/>
              <a:t>MR applications: Diffusion</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1" name="Picture 5" descr="Screen shot 2010-11-15 at 6.04.59 PM.png"/>
          <p:cNvPicPr>
            <a:picLocks noChangeAspect="1"/>
          </p:cNvPicPr>
          <p:nvPr/>
        </p:nvPicPr>
        <p:blipFill>
          <a:blip r:embed="rId2">
            <a:extLst>
              <a:ext uri="{28A0092B-C50C-407E-A947-70E740481C1C}">
                <a14:useLocalDpi xmlns:a14="http://schemas.microsoft.com/office/drawing/2010/main" val="0"/>
              </a:ext>
            </a:extLst>
          </a:blip>
          <a:srcRect l="15874" t="6909" r="13432" b="5099"/>
          <a:stretch>
            <a:fillRect/>
          </a:stretch>
        </p:blipFill>
        <p:spPr bwMode="auto">
          <a:xfrm>
            <a:off x="677863" y="496888"/>
            <a:ext cx="7713662" cy="5399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1412508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5" name="Picture 1" descr="Screen shot 2010-11-15 at 6.09.29 PM.png"/>
          <p:cNvPicPr>
            <a:picLocks noChangeAspect="1"/>
          </p:cNvPicPr>
          <p:nvPr/>
        </p:nvPicPr>
        <p:blipFill>
          <a:blip r:embed="rId2" cstate="print">
            <a:extLst>
              <a:ext uri="{28A0092B-C50C-407E-A947-70E740481C1C}">
                <a14:useLocalDpi xmlns:a14="http://schemas.microsoft.com/office/drawing/2010/main" val="0"/>
              </a:ext>
            </a:extLst>
          </a:blip>
          <a:srcRect l="30492" t="6725" r="19489" b="3056"/>
          <a:stretch>
            <a:fillRect/>
          </a:stretch>
        </p:blipFill>
        <p:spPr bwMode="auto">
          <a:xfrm>
            <a:off x="4330700" y="674688"/>
            <a:ext cx="4573588" cy="464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26" name="Picture 2" descr="t2_flair_tra_4mm.0001.tif"/>
          <p:cNvPicPr>
            <a:picLocks noChangeAspect="1"/>
          </p:cNvPicPr>
          <p:nvPr/>
        </p:nvPicPr>
        <p:blipFill>
          <a:blip r:embed="rId3">
            <a:extLst>
              <a:ext uri="{28A0092B-C50C-407E-A947-70E740481C1C}">
                <a14:useLocalDpi xmlns:a14="http://schemas.microsoft.com/office/drawing/2010/main" val="0"/>
              </a:ext>
            </a:extLst>
          </a:blip>
          <a:srcRect l="5469" t="8632" r="2271" b="5605"/>
          <a:stretch>
            <a:fillRect/>
          </a:stretch>
        </p:blipFill>
        <p:spPr bwMode="auto">
          <a:xfrm>
            <a:off x="238125" y="671513"/>
            <a:ext cx="3995738" cy="4643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259978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1"/>
          <p:cNvSpPr>
            <a:spLocks noGrp="1"/>
          </p:cNvSpPr>
          <p:nvPr>
            <p:ph type="ftr" sz="quarter" idx="10"/>
          </p:nvPr>
        </p:nvSpPr>
        <p:spPr/>
        <p:txBody>
          <a:bodyPr/>
          <a:lstStyle/>
          <a:p>
            <a:r>
              <a:rPr lang="de-DE" altLang="de-DE"/>
              <a:t>	</a:t>
            </a:r>
            <a:fld id="{5D982F51-70EC-46EA-849B-2E5F80550956}" type="slidenum">
              <a:rPr lang="de-DE" altLang="de-DE" sz="1200" b="1">
                <a:solidFill>
                  <a:srgbClr val="000000"/>
                </a:solidFill>
              </a:rPr>
              <a:pPr/>
              <a:t>57</a:t>
            </a:fld>
            <a:endParaRPr lang="de-DE" altLang="de-DE" sz="1200" b="1">
              <a:solidFill>
                <a:srgbClr val="000000"/>
              </a:solidFill>
            </a:endParaRPr>
          </a:p>
        </p:txBody>
      </p:sp>
      <p:sp>
        <p:nvSpPr>
          <p:cNvPr id="3" name="Inhaltsplatzhalter 2"/>
          <p:cNvSpPr>
            <a:spLocks noGrp="1"/>
          </p:cNvSpPr>
          <p:nvPr>
            <p:ph idx="4294967295"/>
          </p:nvPr>
        </p:nvSpPr>
        <p:spPr/>
        <p:txBody>
          <a:bodyPr>
            <a:normAutofit/>
          </a:bodyPr>
          <a:lstStyle/>
          <a:p>
            <a:pPr marL="342900" indent="-342900">
              <a:lnSpc>
                <a:spcPct val="90000"/>
              </a:lnSpc>
            </a:pPr>
            <a:r>
              <a:rPr lang="de-DE" altLang="de-DE" sz="2100"/>
              <a:t>Perfusion Weighted Imaging</a:t>
            </a:r>
          </a:p>
          <a:p>
            <a:pPr marL="742950" lvl="1" indent="-285750">
              <a:lnSpc>
                <a:spcPct val="90000"/>
              </a:lnSpc>
            </a:pPr>
            <a:r>
              <a:rPr lang="de-DE" altLang="de-DE"/>
              <a:t>ASL: no contrast agent (electromagnetically labelled arterial blood)</a:t>
            </a:r>
          </a:p>
          <a:p>
            <a:pPr marL="742950" lvl="1" indent="-285750">
              <a:lnSpc>
                <a:spcPct val="90000"/>
              </a:lnSpc>
            </a:pPr>
            <a:r>
              <a:rPr lang="de-DE" altLang="de-DE"/>
              <a:t>Only gives cerebral blood volume</a:t>
            </a:r>
          </a:p>
          <a:p>
            <a:pPr marL="742950" lvl="1" indent="-285750">
              <a:lnSpc>
                <a:spcPct val="90000"/>
              </a:lnSpc>
            </a:pPr>
            <a:endParaRPr lang="de-DE" altLang="de-DE"/>
          </a:p>
          <a:p>
            <a:pPr marL="342900" indent="-342900">
              <a:lnSpc>
                <a:spcPct val="90000"/>
              </a:lnSpc>
            </a:pPr>
            <a:r>
              <a:rPr lang="de-DE" altLang="de-DE" sz="2100"/>
              <a:t>DCE: dynamic contrast enhanced T1w</a:t>
            </a:r>
          </a:p>
          <a:p>
            <a:pPr marL="742950" lvl="1" indent="-285750">
              <a:lnSpc>
                <a:spcPct val="90000"/>
              </a:lnSpc>
            </a:pPr>
            <a:r>
              <a:rPr lang="de-DE" altLang="de-DE"/>
              <a:t>Depict cerebral microcirculation</a:t>
            </a:r>
          </a:p>
          <a:p>
            <a:pPr marL="742950" lvl="1" indent="-285750">
              <a:lnSpc>
                <a:spcPct val="90000"/>
              </a:lnSpc>
            </a:pPr>
            <a:endParaRPr lang="de-DE" altLang="de-DE"/>
          </a:p>
          <a:p>
            <a:pPr marL="342900" indent="-342900">
              <a:lnSpc>
                <a:spcPct val="90000"/>
              </a:lnSpc>
            </a:pPr>
            <a:r>
              <a:rPr lang="de-DE" altLang="de-DE" sz="2100"/>
              <a:t>DSC: dynamic susceptibility weighted T2*</a:t>
            </a:r>
          </a:p>
          <a:p>
            <a:pPr marL="742950" lvl="1" indent="-285750">
              <a:lnSpc>
                <a:spcPct val="90000"/>
              </a:lnSpc>
            </a:pPr>
            <a:r>
              <a:rPr lang="de-DE" altLang="de-DE"/>
              <a:t>Provides vascularity, cerebral blood volume, time-to-peak </a:t>
            </a:r>
          </a:p>
        </p:txBody>
      </p:sp>
      <p:sp>
        <p:nvSpPr>
          <p:cNvPr id="243716" name="Rectangle 4"/>
          <p:cNvSpPr>
            <a:spLocks noChangeArrowheads="1"/>
          </p:cNvSpPr>
          <p:nvPr/>
        </p:nvSpPr>
        <p:spPr bwMode="auto">
          <a:xfrm>
            <a:off x="430213" y="301625"/>
            <a:ext cx="7927975" cy="84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90000" rIns="90000" bIns="46800"/>
          <a:lstStyle>
            <a:lvl1pPr>
              <a:lnSpc>
                <a:spcPct val="80000"/>
              </a:lnSpc>
              <a:spcBef>
                <a:spcPct val="0"/>
              </a:spcBef>
              <a:defRPr sz="2800">
                <a:solidFill>
                  <a:schemeClr val="tx1"/>
                </a:solidFill>
                <a:latin typeface="Arial" charset="0"/>
              </a:defRPr>
            </a:lvl1pPr>
            <a:lvl2pPr>
              <a:lnSpc>
                <a:spcPct val="80000"/>
              </a:lnSpc>
              <a:spcBef>
                <a:spcPct val="0"/>
              </a:spcBef>
              <a:defRPr sz="2800">
                <a:solidFill>
                  <a:schemeClr val="tx1"/>
                </a:solidFill>
                <a:latin typeface="Arial" charset="0"/>
              </a:defRPr>
            </a:lvl2pPr>
            <a:lvl3pPr>
              <a:lnSpc>
                <a:spcPct val="80000"/>
              </a:lnSpc>
              <a:spcBef>
                <a:spcPct val="0"/>
              </a:spcBef>
              <a:defRPr sz="2800">
                <a:solidFill>
                  <a:schemeClr val="tx1"/>
                </a:solidFill>
                <a:latin typeface="Arial" charset="0"/>
              </a:defRPr>
            </a:lvl3pPr>
            <a:lvl4pPr>
              <a:lnSpc>
                <a:spcPct val="80000"/>
              </a:lnSpc>
              <a:spcBef>
                <a:spcPct val="0"/>
              </a:spcBef>
              <a:defRPr sz="2800">
                <a:solidFill>
                  <a:schemeClr val="tx1"/>
                </a:solidFill>
                <a:latin typeface="Arial" charset="0"/>
              </a:defRPr>
            </a:lvl4pPr>
            <a:lvl5pPr>
              <a:lnSpc>
                <a:spcPct val="80000"/>
              </a:lnSpc>
              <a:spcBef>
                <a:spcPct val="0"/>
              </a:spcBef>
              <a:defRPr sz="2800">
                <a:solidFill>
                  <a:schemeClr val="tx1"/>
                </a:solidFill>
                <a:latin typeface="Arial" charset="0"/>
              </a:defRPr>
            </a:lvl5pPr>
            <a:lvl6pPr marL="457200" fontAlgn="base">
              <a:lnSpc>
                <a:spcPct val="80000"/>
              </a:lnSpc>
              <a:spcBef>
                <a:spcPct val="0"/>
              </a:spcBef>
              <a:spcAft>
                <a:spcPct val="0"/>
              </a:spcAft>
              <a:defRPr sz="2800">
                <a:solidFill>
                  <a:schemeClr val="tx1"/>
                </a:solidFill>
                <a:latin typeface="Arial" charset="0"/>
              </a:defRPr>
            </a:lvl6pPr>
            <a:lvl7pPr marL="914400" fontAlgn="base">
              <a:lnSpc>
                <a:spcPct val="80000"/>
              </a:lnSpc>
              <a:spcBef>
                <a:spcPct val="0"/>
              </a:spcBef>
              <a:spcAft>
                <a:spcPct val="0"/>
              </a:spcAft>
              <a:defRPr sz="2800">
                <a:solidFill>
                  <a:schemeClr val="tx1"/>
                </a:solidFill>
                <a:latin typeface="Arial" charset="0"/>
              </a:defRPr>
            </a:lvl7pPr>
            <a:lvl8pPr marL="1371600" fontAlgn="base">
              <a:lnSpc>
                <a:spcPct val="80000"/>
              </a:lnSpc>
              <a:spcBef>
                <a:spcPct val="0"/>
              </a:spcBef>
              <a:spcAft>
                <a:spcPct val="0"/>
              </a:spcAft>
              <a:defRPr sz="2800">
                <a:solidFill>
                  <a:schemeClr val="tx1"/>
                </a:solidFill>
                <a:latin typeface="Arial" charset="0"/>
              </a:defRPr>
            </a:lvl8pPr>
            <a:lvl9pPr marL="1828800" fontAlgn="base">
              <a:lnSpc>
                <a:spcPct val="80000"/>
              </a:lnSpc>
              <a:spcBef>
                <a:spcPct val="0"/>
              </a:spcBef>
              <a:spcAft>
                <a:spcPct val="0"/>
              </a:spcAft>
              <a:defRPr sz="2800">
                <a:solidFill>
                  <a:schemeClr val="tx1"/>
                </a:solidFill>
                <a:latin typeface="Arial" charset="0"/>
              </a:defRPr>
            </a:lvl9pPr>
          </a:lstStyle>
          <a:p>
            <a:pPr>
              <a:buClrTx/>
              <a:buSzTx/>
              <a:buFontTx/>
              <a:buNone/>
            </a:pPr>
            <a:r>
              <a:rPr lang="de-DE" altLang="de-DE"/>
              <a:t>MR applications: Perfusion</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1"/>
          <p:cNvSpPr>
            <a:spLocks noGrp="1"/>
          </p:cNvSpPr>
          <p:nvPr>
            <p:ph type="ftr" sz="quarter" idx="10"/>
          </p:nvPr>
        </p:nvSpPr>
        <p:spPr/>
        <p:txBody>
          <a:bodyPr/>
          <a:lstStyle/>
          <a:p>
            <a:r>
              <a:rPr lang="de-DE" altLang="de-DE"/>
              <a:t>	</a:t>
            </a:r>
            <a:fld id="{605ADC7D-7F75-4533-A53C-724F8B48B816}" type="slidenum">
              <a:rPr lang="de-DE" altLang="de-DE" sz="1200" b="1">
                <a:solidFill>
                  <a:srgbClr val="000000"/>
                </a:solidFill>
              </a:rPr>
              <a:pPr/>
              <a:t>58</a:t>
            </a:fld>
            <a:endParaRPr lang="de-DE" altLang="de-DE" sz="1200" b="1">
              <a:solidFill>
                <a:srgbClr val="000000"/>
              </a:solidFill>
            </a:endParaRPr>
          </a:p>
        </p:txBody>
      </p:sp>
      <p:sp>
        <p:nvSpPr>
          <p:cNvPr id="244739" name="Inhaltsplatzhalter 2"/>
          <p:cNvSpPr>
            <a:spLocks noGrp="1"/>
          </p:cNvSpPr>
          <p:nvPr>
            <p:ph idx="4294967295"/>
          </p:nvPr>
        </p:nvSpPr>
        <p:spPr/>
        <p:txBody>
          <a:bodyPr/>
          <a:lstStyle/>
          <a:p>
            <a:pPr marL="342900" indent="-342900"/>
            <a:r>
              <a:rPr lang="de-DE" altLang="de-DE"/>
              <a:t>Clinical applications</a:t>
            </a:r>
          </a:p>
          <a:p>
            <a:pPr marL="742950" lvl="1" indent="-285750"/>
            <a:r>
              <a:rPr lang="de-DE" altLang="de-DE"/>
              <a:t>Akute Stroke </a:t>
            </a:r>
          </a:p>
          <a:p>
            <a:pPr marL="1143000" lvl="2" indent="-228600"/>
            <a:r>
              <a:rPr lang="de-DE" altLang="de-DE"/>
              <a:t>Perfusion Diffusion Mismatch: ischemic penumbra</a:t>
            </a:r>
          </a:p>
          <a:p>
            <a:pPr marL="1600200" lvl="3" indent="-228600"/>
            <a:r>
              <a:rPr lang="de-DE" altLang="de-DE"/>
              <a:t>Tissue at risk</a:t>
            </a:r>
          </a:p>
          <a:p>
            <a:pPr marL="742950" lvl="1" indent="-285750"/>
            <a:r>
              <a:rPr lang="de-DE" altLang="de-DE"/>
              <a:t>Brain neoplasms</a:t>
            </a:r>
          </a:p>
          <a:p>
            <a:pPr marL="1143000" lvl="2" indent="-228600"/>
            <a:r>
              <a:rPr lang="de-DE" altLang="de-DE"/>
              <a:t>proliferation and neoangionesis</a:t>
            </a:r>
          </a:p>
          <a:p>
            <a:pPr marL="1143000" lvl="2" indent="-228600"/>
            <a:r>
              <a:rPr lang="de-DE" altLang="de-DE"/>
              <a:t>Degree of tumor angiogenesis / vessel permeability</a:t>
            </a:r>
          </a:p>
          <a:p>
            <a:pPr marL="1143000" lvl="2" indent="-228600"/>
            <a:endParaRPr lang="de-DE" altLang="de-DE"/>
          </a:p>
          <a:p>
            <a:pPr marL="1143000" lvl="2" indent="-228600"/>
            <a:endParaRPr lang="de-DE" altLang="de-DE"/>
          </a:p>
          <a:p>
            <a:pPr marL="1143000" lvl="2" indent="-228600"/>
            <a:endParaRPr lang="de-DE" altLang="de-DE"/>
          </a:p>
        </p:txBody>
      </p:sp>
      <p:sp>
        <p:nvSpPr>
          <p:cNvPr id="244740" name="Rectangle 4"/>
          <p:cNvSpPr>
            <a:spLocks noChangeArrowheads="1"/>
          </p:cNvSpPr>
          <p:nvPr/>
        </p:nvSpPr>
        <p:spPr bwMode="auto">
          <a:xfrm>
            <a:off x="430213" y="301625"/>
            <a:ext cx="7927975" cy="84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90000" rIns="90000" bIns="46800"/>
          <a:lstStyle>
            <a:lvl1pPr>
              <a:lnSpc>
                <a:spcPct val="80000"/>
              </a:lnSpc>
              <a:spcBef>
                <a:spcPct val="0"/>
              </a:spcBef>
              <a:defRPr sz="2800">
                <a:solidFill>
                  <a:schemeClr val="tx1"/>
                </a:solidFill>
                <a:latin typeface="Arial" charset="0"/>
              </a:defRPr>
            </a:lvl1pPr>
            <a:lvl2pPr>
              <a:lnSpc>
                <a:spcPct val="80000"/>
              </a:lnSpc>
              <a:spcBef>
                <a:spcPct val="0"/>
              </a:spcBef>
              <a:defRPr sz="2800">
                <a:solidFill>
                  <a:schemeClr val="tx1"/>
                </a:solidFill>
                <a:latin typeface="Arial" charset="0"/>
              </a:defRPr>
            </a:lvl2pPr>
            <a:lvl3pPr>
              <a:lnSpc>
                <a:spcPct val="80000"/>
              </a:lnSpc>
              <a:spcBef>
                <a:spcPct val="0"/>
              </a:spcBef>
              <a:defRPr sz="2800">
                <a:solidFill>
                  <a:schemeClr val="tx1"/>
                </a:solidFill>
                <a:latin typeface="Arial" charset="0"/>
              </a:defRPr>
            </a:lvl3pPr>
            <a:lvl4pPr>
              <a:lnSpc>
                <a:spcPct val="80000"/>
              </a:lnSpc>
              <a:spcBef>
                <a:spcPct val="0"/>
              </a:spcBef>
              <a:defRPr sz="2800">
                <a:solidFill>
                  <a:schemeClr val="tx1"/>
                </a:solidFill>
                <a:latin typeface="Arial" charset="0"/>
              </a:defRPr>
            </a:lvl4pPr>
            <a:lvl5pPr>
              <a:lnSpc>
                <a:spcPct val="80000"/>
              </a:lnSpc>
              <a:spcBef>
                <a:spcPct val="0"/>
              </a:spcBef>
              <a:defRPr sz="2800">
                <a:solidFill>
                  <a:schemeClr val="tx1"/>
                </a:solidFill>
                <a:latin typeface="Arial" charset="0"/>
              </a:defRPr>
            </a:lvl5pPr>
            <a:lvl6pPr marL="457200" fontAlgn="base">
              <a:lnSpc>
                <a:spcPct val="80000"/>
              </a:lnSpc>
              <a:spcBef>
                <a:spcPct val="0"/>
              </a:spcBef>
              <a:spcAft>
                <a:spcPct val="0"/>
              </a:spcAft>
              <a:defRPr sz="2800">
                <a:solidFill>
                  <a:schemeClr val="tx1"/>
                </a:solidFill>
                <a:latin typeface="Arial" charset="0"/>
              </a:defRPr>
            </a:lvl6pPr>
            <a:lvl7pPr marL="914400" fontAlgn="base">
              <a:lnSpc>
                <a:spcPct val="80000"/>
              </a:lnSpc>
              <a:spcBef>
                <a:spcPct val="0"/>
              </a:spcBef>
              <a:spcAft>
                <a:spcPct val="0"/>
              </a:spcAft>
              <a:defRPr sz="2800">
                <a:solidFill>
                  <a:schemeClr val="tx1"/>
                </a:solidFill>
                <a:latin typeface="Arial" charset="0"/>
              </a:defRPr>
            </a:lvl7pPr>
            <a:lvl8pPr marL="1371600" fontAlgn="base">
              <a:lnSpc>
                <a:spcPct val="80000"/>
              </a:lnSpc>
              <a:spcBef>
                <a:spcPct val="0"/>
              </a:spcBef>
              <a:spcAft>
                <a:spcPct val="0"/>
              </a:spcAft>
              <a:defRPr sz="2800">
                <a:solidFill>
                  <a:schemeClr val="tx1"/>
                </a:solidFill>
                <a:latin typeface="Arial" charset="0"/>
              </a:defRPr>
            </a:lvl8pPr>
            <a:lvl9pPr marL="1828800" fontAlgn="base">
              <a:lnSpc>
                <a:spcPct val="80000"/>
              </a:lnSpc>
              <a:spcBef>
                <a:spcPct val="0"/>
              </a:spcBef>
              <a:spcAft>
                <a:spcPct val="0"/>
              </a:spcAft>
              <a:defRPr sz="2800">
                <a:solidFill>
                  <a:schemeClr val="tx1"/>
                </a:solidFill>
                <a:latin typeface="Arial" charset="0"/>
              </a:defRPr>
            </a:lvl9pPr>
          </a:lstStyle>
          <a:p>
            <a:pPr>
              <a:buClrTx/>
              <a:buSzTx/>
              <a:buFontTx/>
              <a:buNone/>
            </a:pPr>
            <a:r>
              <a:rPr lang="de-DE" altLang="de-DE"/>
              <a:t>MR applications: Perfusion - DSC</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28600"/>
            <a:ext cx="8229600" cy="558800"/>
          </a:xfrm>
        </p:spPr>
        <p:txBody>
          <a:bodyPr>
            <a:normAutofit/>
          </a:bodyPr>
          <a:lstStyle/>
          <a:p>
            <a:pPr eaLnBrk="1" hangingPunct="1"/>
            <a:r>
              <a:rPr lang="en-US" sz="2600" dirty="0" smtClean="0">
                <a:latin typeface="Gill Sans MT" pitchFamily="1" charset="0"/>
                <a:ea typeface="ＭＳ Ｐゴシック" pitchFamily="34" charset="-128"/>
              </a:rPr>
              <a:t>Natural course of an infarct (</a:t>
            </a:r>
            <a:r>
              <a:rPr lang="en-US" altLang="de-DE" sz="2600" dirty="0" smtClean="0">
                <a:latin typeface="Gill Sans MT" pitchFamily="1" charset="0"/>
                <a:ea typeface="ＭＳ Ｐゴシック" pitchFamily="34" charset="-128"/>
              </a:rPr>
              <a:t>“</a:t>
            </a:r>
            <a:r>
              <a:rPr lang="en-US" sz="2600" dirty="0" smtClean="0">
                <a:latin typeface="Gill Sans MT" pitchFamily="1" charset="0"/>
                <a:ea typeface="ＭＳ Ｐゴシック" pitchFamily="34" charset="-128"/>
              </a:rPr>
              <a:t>worst case scenario</a:t>
            </a:r>
            <a:r>
              <a:rPr lang="en-US" altLang="de-DE" sz="2600" dirty="0" smtClean="0">
                <a:latin typeface="Gill Sans MT" pitchFamily="1" charset="0"/>
                <a:ea typeface="ＭＳ Ｐゴシック" pitchFamily="34" charset="-128"/>
              </a:rPr>
              <a:t>”</a:t>
            </a:r>
            <a:r>
              <a:rPr lang="en-US" sz="2600" dirty="0" smtClean="0">
                <a:latin typeface="Gill Sans MT" pitchFamily="1" charset="0"/>
                <a:ea typeface="ＭＳ Ｐゴシック" pitchFamily="34" charset="-128"/>
              </a:rPr>
              <a:t>)</a:t>
            </a:r>
          </a:p>
        </p:txBody>
      </p:sp>
      <p:pic>
        <p:nvPicPr>
          <p:cNvPr id="3891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1013" y="922338"/>
            <a:ext cx="4535487" cy="539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5"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922338"/>
            <a:ext cx="4479925" cy="539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949637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itle 1"/>
          <p:cNvSpPr>
            <a:spLocks noGrp="1"/>
          </p:cNvSpPr>
          <p:nvPr>
            <p:ph type="title"/>
          </p:nvPr>
        </p:nvSpPr>
        <p:spPr/>
        <p:txBody>
          <a:bodyPr/>
          <a:lstStyle/>
          <a:p>
            <a:pPr eaLnBrk="1" hangingPunct="1"/>
            <a:r>
              <a:rPr lang="en-US" smtClean="0">
                <a:latin typeface="Gill Sans" pitchFamily="1" charset="0"/>
                <a:ea typeface="ＭＳ Ｐゴシック" pitchFamily="34" charset="-128"/>
              </a:rPr>
              <a:t>Diffusion-Perfusion Mismatch</a:t>
            </a:r>
          </a:p>
        </p:txBody>
      </p:sp>
      <p:pic>
        <p:nvPicPr>
          <p:cNvPr id="40962" name="Picture 5" descr="ENDLICHER_KARL_.MR.KOPF_STROKE.0002.0050.2010.11.17.18.50.16.625000.7173891.JPEG"/>
          <p:cNvPicPr>
            <a:picLocks noChangeAspect="1"/>
          </p:cNvPicPr>
          <p:nvPr/>
        </p:nvPicPr>
        <p:blipFill>
          <a:blip r:embed="rId3">
            <a:extLst>
              <a:ext uri="{28A0092B-C50C-407E-A947-70E740481C1C}">
                <a14:useLocalDpi xmlns:a14="http://schemas.microsoft.com/office/drawing/2010/main" val="0"/>
              </a:ext>
            </a:extLst>
          </a:blip>
          <a:srcRect l="16145" t="11719" r="21355" b="15884"/>
          <a:stretch>
            <a:fillRect/>
          </a:stretch>
        </p:blipFill>
        <p:spPr bwMode="auto">
          <a:xfrm>
            <a:off x="457200" y="1430338"/>
            <a:ext cx="3729038" cy="432117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40963" name="Picture 6" descr="ENDLICHER_KARL_.MR.KOPF_STROKE.0016.0004.2010.11.17.18.50.16.625000.7280425.JPEG"/>
          <p:cNvPicPr>
            <a:picLocks noChangeAspect="1"/>
          </p:cNvPicPr>
          <p:nvPr/>
        </p:nvPicPr>
        <p:blipFill>
          <a:blip r:embed="rId4">
            <a:extLst>
              <a:ext uri="{28A0092B-C50C-407E-A947-70E740481C1C}">
                <a14:useLocalDpi xmlns:a14="http://schemas.microsoft.com/office/drawing/2010/main" val="0"/>
              </a:ext>
            </a:extLst>
          </a:blip>
          <a:srcRect l="7552" t="8594" r="14323" b="8594"/>
          <a:stretch>
            <a:fillRect/>
          </a:stretch>
        </p:blipFill>
        <p:spPr bwMode="auto">
          <a:xfrm>
            <a:off x="4445000" y="1430338"/>
            <a:ext cx="4075113" cy="432117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8" name="Freeform 7"/>
          <p:cNvSpPr/>
          <p:nvPr/>
        </p:nvSpPr>
        <p:spPr>
          <a:xfrm>
            <a:off x="4841182" y="2108200"/>
            <a:ext cx="1222519" cy="2345267"/>
          </a:xfrm>
          <a:custGeom>
            <a:avLst/>
            <a:gdLst>
              <a:gd name="connsiteX0" fmla="*/ 340418 w 1222519"/>
              <a:gd name="connsiteY0" fmla="*/ 194733 h 2345267"/>
              <a:gd name="connsiteX1" fmla="*/ 348885 w 1222519"/>
              <a:gd name="connsiteY1" fmla="*/ 220133 h 2345267"/>
              <a:gd name="connsiteX2" fmla="*/ 340418 w 1222519"/>
              <a:gd name="connsiteY2" fmla="*/ 254000 h 2345267"/>
              <a:gd name="connsiteX3" fmla="*/ 306551 w 1222519"/>
              <a:gd name="connsiteY3" fmla="*/ 330200 h 2345267"/>
              <a:gd name="connsiteX4" fmla="*/ 298085 w 1222519"/>
              <a:gd name="connsiteY4" fmla="*/ 355600 h 2345267"/>
              <a:gd name="connsiteX5" fmla="*/ 281151 w 1222519"/>
              <a:gd name="connsiteY5" fmla="*/ 516467 h 2345267"/>
              <a:gd name="connsiteX6" fmla="*/ 272685 w 1222519"/>
              <a:gd name="connsiteY6" fmla="*/ 567267 h 2345267"/>
              <a:gd name="connsiteX7" fmla="*/ 255751 w 1222519"/>
              <a:gd name="connsiteY7" fmla="*/ 635000 h 2345267"/>
              <a:gd name="connsiteX8" fmla="*/ 221885 w 1222519"/>
              <a:gd name="connsiteY8" fmla="*/ 702733 h 2345267"/>
              <a:gd name="connsiteX9" fmla="*/ 213418 w 1222519"/>
              <a:gd name="connsiteY9" fmla="*/ 728133 h 2345267"/>
              <a:gd name="connsiteX10" fmla="*/ 204951 w 1222519"/>
              <a:gd name="connsiteY10" fmla="*/ 762000 h 2345267"/>
              <a:gd name="connsiteX11" fmla="*/ 179551 w 1222519"/>
              <a:gd name="connsiteY11" fmla="*/ 787400 h 2345267"/>
              <a:gd name="connsiteX12" fmla="*/ 162618 w 1222519"/>
              <a:gd name="connsiteY12" fmla="*/ 855133 h 2345267"/>
              <a:gd name="connsiteX13" fmla="*/ 128751 w 1222519"/>
              <a:gd name="connsiteY13" fmla="*/ 948267 h 2345267"/>
              <a:gd name="connsiteX14" fmla="*/ 103351 w 1222519"/>
              <a:gd name="connsiteY14" fmla="*/ 999067 h 2345267"/>
              <a:gd name="connsiteX15" fmla="*/ 86418 w 1222519"/>
              <a:gd name="connsiteY15" fmla="*/ 1066800 h 2345267"/>
              <a:gd name="connsiteX16" fmla="*/ 77951 w 1222519"/>
              <a:gd name="connsiteY16" fmla="*/ 1092200 h 2345267"/>
              <a:gd name="connsiteX17" fmla="*/ 69485 w 1222519"/>
              <a:gd name="connsiteY17" fmla="*/ 1126067 h 2345267"/>
              <a:gd name="connsiteX18" fmla="*/ 52551 w 1222519"/>
              <a:gd name="connsiteY18" fmla="*/ 1176867 h 2345267"/>
              <a:gd name="connsiteX19" fmla="*/ 35618 w 1222519"/>
              <a:gd name="connsiteY19" fmla="*/ 1244600 h 2345267"/>
              <a:gd name="connsiteX20" fmla="*/ 27151 w 1222519"/>
              <a:gd name="connsiteY20" fmla="*/ 1278467 h 2345267"/>
              <a:gd name="connsiteX21" fmla="*/ 18685 w 1222519"/>
              <a:gd name="connsiteY21" fmla="*/ 1608667 h 2345267"/>
              <a:gd name="connsiteX22" fmla="*/ 10218 w 1222519"/>
              <a:gd name="connsiteY22" fmla="*/ 1642533 h 2345267"/>
              <a:gd name="connsiteX23" fmla="*/ 1751 w 1222519"/>
              <a:gd name="connsiteY23" fmla="*/ 1752600 h 2345267"/>
              <a:gd name="connsiteX24" fmla="*/ 10218 w 1222519"/>
              <a:gd name="connsiteY24" fmla="*/ 1938867 h 2345267"/>
              <a:gd name="connsiteX25" fmla="*/ 35618 w 1222519"/>
              <a:gd name="connsiteY25" fmla="*/ 1955800 h 2345267"/>
              <a:gd name="connsiteX26" fmla="*/ 52551 w 1222519"/>
              <a:gd name="connsiteY26" fmla="*/ 1981200 h 2345267"/>
              <a:gd name="connsiteX27" fmla="*/ 94885 w 1222519"/>
              <a:gd name="connsiteY27" fmla="*/ 1989667 h 2345267"/>
              <a:gd name="connsiteX28" fmla="*/ 179551 w 1222519"/>
              <a:gd name="connsiteY28" fmla="*/ 1981200 h 2345267"/>
              <a:gd name="connsiteX29" fmla="*/ 238818 w 1222519"/>
              <a:gd name="connsiteY29" fmla="*/ 1964267 h 2345267"/>
              <a:gd name="connsiteX30" fmla="*/ 374285 w 1222519"/>
              <a:gd name="connsiteY30" fmla="*/ 1972733 h 2345267"/>
              <a:gd name="connsiteX31" fmla="*/ 399685 w 1222519"/>
              <a:gd name="connsiteY31" fmla="*/ 1981200 h 2345267"/>
              <a:gd name="connsiteX32" fmla="*/ 425085 w 1222519"/>
              <a:gd name="connsiteY32" fmla="*/ 2006600 h 2345267"/>
              <a:gd name="connsiteX33" fmla="*/ 450485 w 1222519"/>
              <a:gd name="connsiteY33" fmla="*/ 2023533 h 2345267"/>
              <a:gd name="connsiteX34" fmla="*/ 467418 w 1222519"/>
              <a:gd name="connsiteY34" fmla="*/ 2040467 h 2345267"/>
              <a:gd name="connsiteX35" fmla="*/ 518218 w 1222519"/>
              <a:gd name="connsiteY35" fmla="*/ 2074333 h 2345267"/>
              <a:gd name="connsiteX36" fmla="*/ 543618 w 1222519"/>
              <a:gd name="connsiteY36" fmla="*/ 2091267 h 2345267"/>
              <a:gd name="connsiteX37" fmla="*/ 560551 w 1222519"/>
              <a:gd name="connsiteY37" fmla="*/ 2125133 h 2345267"/>
              <a:gd name="connsiteX38" fmla="*/ 577485 w 1222519"/>
              <a:gd name="connsiteY38" fmla="*/ 2142067 h 2345267"/>
              <a:gd name="connsiteX39" fmla="*/ 585951 w 1222519"/>
              <a:gd name="connsiteY39" fmla="*/ 2167467 h 2345267"/>
              <a:gd name="connsiteX40" fmla="*/ 611351 w 1222519"/>
              <a:gd name="connsiteY40" fmla="*/ 2201333 h 2345267"/>
              <a:gd name="connsiteX41" fmla="*/ 645218 w 1222519"/>
              <a:gd name="connsiteY41" fmla="*/ 2260600 h 2345267"/>
              <a:gd name="connsiteX42" fmla="*/ 662151 w 1222519"/>
              <a:gd name="connsiteY42" fmla="*/ 2311400 h 2345267"/>
              <a:gd name="connsiteX43" fmla="*/ 696018 w 1222519"/>
              <a:gd name="connsiteY43" fmla="*/ 2345267 h 2345267"/>
              <a:gd name="connsiteX44" fmla="*/ 789151 w 1222519"/>
              <a:gd name="connsiteY44" fmla="*/ 2336800 h 2345267"/>
              <a:gd name="connsiteX45" fmla="*/ 814551 w 1222519"/>
              <a:gd name="connsiteY45" fmla="*/ 2328333 h 2345267"/>
              <a:gd name="connsiteX46" fmla="*/ 839951 w 1222519"/>
              <a:gd name="connsiteY46" fmla="*/ 2302933 h 2345267"/>
              <a:gd name="connsiteX47" fmla="*/ 848418 w 1222519"/>
              <a:gd name="connsiteY47" fmla="*/ 2269067 h 2345267"/>
              <a:gd name="connsiteX48" fmla="*/ 839951 w 1222519"/>
              <a:gd name="connsiteY48" fmla="*/ 2023533 h 2345267"/>
              <a:gd name="connsiteX49" fmla="*/ 831485 w 1222519"/>
              <a:gd name="connsiteY49" fmla="*/ 1989667 h 2345267"/>
              <a:gd name="connsiteX50" fmla="*/ 823018 w 1222519"/>
              <a:gd name="connsiteY50" fmla="*/ 1947333 h 2345267"/>
              <a:gd name="connsiteX51" fmla="*/ 806085 w 1222519"/>
              <a:gd name="connsiteY51" fmla="*/ 1862667 h 2345267"/>
              <a:gd name="connsiteX52" fmla="*/ 780685 w 1222519"/>
              <a:gd name="connsiteY52" fmla="*/ 1828800 h 2345267"/>
              <a:gd name="connsiteX53" fmla="*/ 763751 w 1222519"/>
              <a:gd name="connsiteY53" fmla="*/ 1769533 h 2345267"/>
              <a:gd name="connsiteX54" fmla="*/ 755285 w 1222519"/>
              <a:gd name="connsiteY54" fmla="*/ 1744133 h 2345267"/>
              <a:gd name="connsiteX55" fmla="*/ 772218 w 1222519"/>
              <a:gd name="connsiteY55" fmla="*/ 1591733 h 2345267"/>
              <a:gd name="connsiteX56" fmla="*/ 789151 w 1222519"/>
              <a:gd name="connsiteY56" fmla="*/ 1557867 h 2345267"/>
              <a:gd name="connsiteX57" fmla="*/ 814551 w 1222519"/>
              <a:gd name="connsiteY57" fmla="*/ 1515533 h 2345267"/>
              <a:gd name="connsiteX58" fmla="*/ 831485 w 1222519"/>
              <a:gd name="connsiteY58" fmla="*/ 1456267 h 2345267"/>
              <a:gd name="connsiteX59" fmla="*/ 839951 w 1222519"/>
              <a:gd name="connsiteY59" fmla="*/ 1422400 h 2345267"/>
              <a:gd name="connsiteX60" fmla="*/ 856885 w 1222519"/>
              <a:gd name="connsiteY60" fmla="*/ 1405467 h 2345267"/>
              <a:gd name="connsiteX61" fmla="*/ 873818 w 1222519"/>
              <a:gd name="connsiteY61" fmla="*/ 1346200 h 2345267"/>
              <a:gd name="connsiteX62" fmla="*/ 890751 w 1222519"/>
              <a:gd name="connsiteY62" fmla="*/ 1312333 h 2345267"/>
              <a:gd name="connsiteX63" fmla="*/ 899218 w 1222519"/>
              <a:gd name="connsiteY63" fmla="*/ 1286933 h 2345267"/>
              <a:gd name="connsiteX64" fmla="*/ 933085 w 1222519"/>
              <a:gd name="connsiteY64" fmla="*/ 1244600 h 2345267"/>
              <a:gd name="connsiteX65" fmla="*/ 958485 w 1222519"/>
              <a:gd name="connsiteY65" fmla="*/ 1236133 h 2345267"/>
              <a:gd name="connsiteX66" fmla="*/ 992351 w 1222519"/>
              <a:gd name="connsiteY66" fmla="*/ 1185333 h 2345267"/>
              <a:gd name="connsiteX67" fmla="*/ 1017751 w 1222519"/>
              <a:gd name="connsiteY67" fmla="*/ 1168400 h 2345267"/>
              <a:gd name="connsiteX68" fmla="*/ 1034685 w 1222519"/>
              <a:gd name="connsiteY68" fmla="*/ 1151467 h 2345267"/>
              <a:gd name="connsiteX69" fmla="*/ 1060085 w 1222519"/>
              <a:gd name="connsiteY69" fmla="*/ 1143000 h 2345267"/>
              <a:gd name="connsiteX70" fmla="*/ 1085485 w 1222519"/>
              <a:gd name="connsiteY70" fmla="*/ 1126067 h 2345267"/>
              <a:gd name="connsiteX71" fmla="*/ 1136285 w 1222519"/>
              <a:gd name="connsiteY71" fmla="*/ 1109133 h 2345267"/>
              <a:gd name="connsiteX72" fmla="*/ 1187085 w 1222519"/>
              <a:gd name="connsiteY72" fmla="*/ 1066800 h 2345267"/>
              <a:gd name="connsiteX73" fmla="*/ 1220951 w 1222519"/>
              <a:gd name="connsiteY73" fmla="*/ 1016000 h 2345267"/>
              <a:gd name="connsiteX74" fmla="*/ 1178618 w 1222519"/>
              <a:gd name="connsiteY74" fmla="*/ 973667 h 2345267"/>
              <a:gd name="connsiteX75" fmla="*/ 1110885 w 1222519"/>
              <a:gd name="connsiteY75" fmla="*/ 931333 h 2345267"/>
              <a:gd name="connsiteX76" fmla="*/ 1060085 w 1222519"/>
              <a:gd name="connsiteY76" fmla="*/ 897467 h 2345267"/>
              <a:gd name="connsiteX77" fmla="*/ 1000818 w 1222519"/>
              <a:gd name="connsiteY77" fmla="*/ 880533 h 2345267"/>
              <a:gd name="connsiteX78" fmla="*/ 950018 w 1222519"/>
              <a:gd name="connsiteY78" fmla="*/ 846667 h 2345267"/>
              <a:gd name="connsiteX79" fmla="*/ 933085 w 1222519"/>
              <a:gd name="connsiteY79" fmla="*/ 812800 h 2345267"/>
              <a:gd name="connsiteX80" fmla="*/ 924618 w 1222519"/>
              <a:gd name="connsiteY80" fmla="*/ 787400 h 2345267"/>
              <a:gd name="connsiteX81" fmla="*/ 899218 w 1222519"/>
              <a:gd name="connsiteY81" fmla="*/ 762000 h 2345267"/>
              <a:gd name="connsiteX82" fmla="*/ 865351 w 1222519"/>
              <a:gd name="connsiteY82" fmla="*/ 694267 h 2345267"/>
              <a:gd name="connsiteX83" fmla="*/ 882285 w 1222519"/>
              <a:gd name="connsiteY83" fmla="*/ 635000 h 2345267"/>
              <a:gd name="connsiteX84" fmla="*/ 907685 w 1222519"/>
              <a:gd name="connsiteY84" fmla="*/ 626533 h 2345267"/>
              <a:gd name="connsiteX85" fmla="*/ 933085 w 1222519"/>
              <a:gd name="connsiteY85" fmla="*/ 609600 h 2345267"/>
              <a:gd name="connsiteX86" fmla="*/ 958485 w 1222519"/>
              <a:gd name="connsiteY86" fmla="*/ 601133 h 2345267"/>
              <a:gd name="connsiteX87" fmla="*/ 1034685 w 1222519"/>
              <a:gd name="connsiteY87" fmla="*/ 584200 h 2345267"/>
              <a:gd name="connsiteX88" fmla="*/ 1085485 w 1222519"/>
              <a:gd name="connsiteY88" fmla="*/ 558800 h 2345267"/>
              <a:gd name="connsiteX89" fmla="*/ 1102418 w 1222519"/>
              <a:gd name="connsiteY89" fmla="*/ 533400 h 2345267"/>
              <a:gd name="connsiteX90" fmla="*/ 1102418 w 1222519"/>
              <a:gd name="connsiteY90" fmla="*/ 414867 h 2345267"/>
              <a:gd name="connsiteX91" fmla="*/ 1068551 w 1222519"/>
              <a:gd name="connsiteY91" fmla="*/ 347133 h 2345267"/>
              <a:gd name="connsiteX92" fmla="*/ 1043151 w 1222519"/>
              <a:gd name="connsiteY92" fmla="*/ 304800 h 2345267"/>
              <a:gd name="connsiteX93" fmla="*/ 992351 w 1222519"/>
              <a:gd name="connsiteY93" fmla="*/ 287867 h 2345267"/>
              <a:gd name="connsiteX94" fmla="*/ 958485 w 1222519"/>
              <a:gd name="connsiteY94" fmla="*/ 245533 h 2345267"/>
              <a:gd name="connsiteX95" fmla="*/ 950018 w 1222519"/>
              <a:gd name="connsiteY95" fmla="*/ 220133 h 2345267"/>
              <a:gd name="connsiteX96" fmla="*/ 916151 w 1222519"/>
              <a:gd name="connsiteY96" fmla="*/ 169333 h 2345267"/>
              <a:gd name="connsiteX97" fmla="*/ 899218 w 1222519"/>
              <a:gd name="connsiteY97" fmla="*/ 143933 h 2345267"/>
              <a:gd name="connsiteX98" fmla="*/ 873818 w 1222519"/>
              <a:gd name="connsiteY98" fmla="*/ 135467 h 2345267"/>
              <a:gd name="connsiteX99" fmla="*/ 856885 w 1222519"/>
              <a:gd name="connsiteY99" fmla="*/ 118533 h 2345267"/>
              <a:gd name="connsiteX100" fmla="*/ 839951 w 1222519"/>
              <a:gd name="connsiteY100" fmla="*/ 93133 h 2345267"/>
              <a:gd name="connsiteX101" fmla="*/ 789151 w 1222519"/>
              <a:gd name="connsiteY101" fmla="*/ 59267 h 2345267"/>
              <a:gd name="connsiteX102" fmla="*/ 721418 w 1222519"/>
              <a:gd name="connsiteY102" fmla="*/ 8467 h 2345267"/>
              <a:gd name="connsiteX103" fmla="*/ 696018 w 1222519"/>
              <a:gd name="connsiteY103" fmla="*/ 0 h 2345267"/>
              <a:gd name="connsiteX104" fmla="*/ 535151 w 1222519"/>
              <a:gd name="connsiteY104" fmla="*/ 8467 h 2345267"/>
              <a:gd name="connsiteX105" fmla="*/ 501285 w 1222519"/>
              <a:gd name="connsiteY105" fmla="*/ 16933 h 2345267"/>
              <a:gd name="connsiteX106" fmla="*/ 458951 w 1222519"/>
              <a:gd name="connsiteY106" fmla="*/ 59267 h 2345267"/>
              <a:gd name="connsiteX107" fmla="*/ 442018 w 1222519"/>
              <a:gd name="connsiteY107" fmla="*/ 84667 h 2345267"/>
              <a:gd name="connsiteX108" fmla="*/ 408151 w 1222519"/>
              <a:gd name="connsiteY108" fmla="*/ 93133 h 2345267"/>
              <a:gd name="connsiteX109" fmla="*/ 382751 w 1222519"/>
              <a:gd name="connsiteY109" fmla="*/ 110067 h 2345267"/>
              <a:gd name="connsiteX110" fmla="*/ 340418 w 1222519"/>
              <a:gd name="connsiteY110" fmla="*/ 194733 h 234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1222519" h="2345267">
                <a:moveTo>
                  <a:pt x="340418" y="194733"/>
                </a:moveTo>
                <a:cubicBezTo>
                  <a:pt x="334774" y="213077"/>
                  <a:pt x="348885" y="211208"/>
                  <a:pt x="348885" y="220133"/>
                </a:cubicBezTo>
                <a:cubicBezTo>
                  <a:pt x="348885" y="231769"/>
                  <a:pt x="343762" y="242854"/>
                  <a:pt x="340418" y="254000"/>
                </a:cubicBezTo>
                <a:cubicBezTo>
                  <a:pt x="323930" y="308959"/>
                  <a:pt x="331298" y="293081"/>
                  <a:pt x="306551" y="330200"/>
                </a:cubicBezTo>
                <a:cubicBezTo>
                  <a:pt x="303729" y="338667"/>
                  <a:pt x="299835" y="346849"/>
                  <a:pt x="298085" y="355600"/>
                </a:cubicBezTo>
                <a:cubicBezTo>
                  <a:pt x="286989" y="411080"/>
                  <a:pt x="287567" y="458719"/>
                  <a:pt x="281151" y="516467"/>
                </a:cubicBezTo>
                <a:cubicBezTo>
                  <a:pt x="279255" y="533529"/>
                  <a:pt x="275756" y="550377"/>
                  <a:pt x="272685" y="567267"/>
                </a:cubicBezTo>
                <a:cubicBezTo>
                  <a:pt x="269104" y="586961"/>
                  <a:pt x="264653" y="615416"/>
                  <a:pt x="255751" y="635000"/>
                </a:cubicBezTo>
                <a:cubicBezTo>
                  <a:pt x="245306" y="657980"/>
                  <a:pt x="229868" y="678786"/>
                  <a:pt x="221885" y="702733"/>
                </a:cubicBezTo>
                <a:cubicBezTo>
                  <a:pt x="219063" y="711200"/>
                  <a:pt x="215870" y="719552"/>
                  <a:pt x="213418" y="728133"/>
                </a:cubicBezTo>
                <a:cubicBezTo>
                  <a:pt x="210221" y="739322"/>
                  <a:pt x="210724" y="751897"/>
                  <a:pt x="204951" y="762000"/>
                </a:cubicBezTo>
                <a:cubicBezTo>
                  <a:pt x="199010" y="772396"/>
                  <a:pt x="188018" y="778933"/>
                  <a:pt x="179551" y="787400"/>
                </a:cubicBezTo>
                <a:cubicBezTo>
                  <a:pt x="158840" y="890962"/>
                  <a:pt x="182145" y="783535"/>
                  <a:pt x="162618" y="855133"/>
                </a:cubicBezTo>
                <a:cubicBezTo>
                  <a:pt x="140232" y="937217"/>
                  <a:pt x="159900" y="901545"/>
                  <a:pt x="128751" y="948267"/>
                </a:cubicBezTo>
                <a:cubicBezTo>
                  <a:pt x="107472" y="1012110"/>
                  <a:pt x="136177" y="933416"/>
                  <a:pt x="103351" y="999067"/>
                </a:cubicBezTo>
                <a:cubicBezTo>
                  <a:pt x="93677" y="1018416"/>
                  <a:pt x="91247" y="1047486"/>
                  <a:pt x="86418" y="1066800"/>
                </a:cubicBezTo>
                <a:cubicBezTo>
                  <a:pt x="84253" y="1075458"/>
                  <a:pt x="80403" y="1083619"/>
                  <a:pt x="77951" y="1092200"/>
                </a:cubicBezTo>
                <a:cubicBezTo>
                  <a:pt x="74754" y="1103389"/>
                  <a:pt x="72829" y="1114921"/>
                  <a:pt x="69485" y="1126067"/>
                </a:cubicBezTo>
                <a:cubicBezTo>
                  <a:pt x="64356" y="1143164"/>
                  <a:pt x="56880" y="1159551"/>
                  <a:pt x="52551" y="1176867"/>
                </a:cubicBezTo>
                <a:lnTo>
                  <a:pt x="35618" y="1244600"/>
                </a:lnTo>
                <a:lnTo>
                  <a:pt x="27151" y="1278467"/>
                </a:lnTo>
                <a:cubicBezTo>
                  <a:pt x="24329" y="1388534"/>
                  <a:pt x="23800" y="1498683"/>
                  <a:pt x="18685" y="1608667"/>
                </a:cubicBezTo>
                <a:cubicBezTo>
                  <a:pt x="18144" y="1620291"/>
                  <a:pt x="11578" y="1630977"/>
                  <a:pt x="10218" y="1642533"/>
                </a:cubicBezTo>
                <a:cubicBezTo>
                  <a:pt x="5918" y="1679078"/>
                  <a:pt x="4573" y="1715911"/>
                  <a:pt x="1751" y="1752600"/>
                </a:cubicBezTo>
                <a:cubicBezTo>
                  <a:pt x="4573" y="1814689"/>
                  <a:pt x="0" y="1877560"/>
                  <a:pt x="10218" y="1938867"/>
                </a:cubicBezTo>
                <a:cubicBezTo>
                  <a:pt x="11891" y="1948904"/>
                  <a:pt x="28423" y="1948605"/>
                  <a:pt x="35618" y="1955800"/>
                </a:cubicBezTo>
                <a:cubicBezTo>
                  <a:pt x="42813" y="1962995"/>
                  <a:pt x="43716" y="1976151"/>
                  <a:pt x="52551" y="1981200"/>
                </a:cubicBezTo>
                <a:cubicBezTo>
                  <a:pt x="65046" y="1988340"/>
                  <a:pt x="80774" y="1986845"/>
                  <a:pt x="94885" y="1989667"/>
                </a:cubicBezTo>
                <a:cubicBezTo>
                  <a:pt x="123107" y="1986845"/>
                  <a:pt x="151473" y="1985211"/>
                  <a:pt x="179551" y="1981200"/>
                </a:cubicBezTo>
                <a:cubicBezTo>
                  <a:pt x="198151" y="1978543"/>
                  <a:pt x="220728" y="1970297"/>
                  <a:pt x="238818" y="1964267"/>
                </a:cubicBezTo>
                <a:cubicBezTo>
                  <a:pt x="283974" y="1967089"/>
                  <a:pt x="329290" y="1967997"/>
                  <a:pt x="374285" y="1972733"/>
                </a:cubicBezTo>
                <a:cubicBezTo>
                  <a:pt x="383161" y="1973667"/>
                  <a:pt x="392259" y="1976249"/>
                  <a:pt x="399685" y="1981200"/>
                </a:cubicBezTo>
                <a:cubicBezTo>
                  <a:pt x="409648" y="1987842"/>
                  <a:pt x="415887" y="1998935"/>
                  <a:pt x="425085" y="2006600"/>
                </a:cubicBezTo>
                <a:cubicBezTo>
                  <a:pt x="432902" y="2013114"/>
                  <a:pt x="442539" y="2017176"/>
                  <a:pt x="450485" y="2023533"/>
                </a:cubicBezTo>
                <a:cubicBezTo>
                  <a:pt x="456718" y="2028520"/>
                  <a:pt x="461032" y="2035677"/>
                  <a:pt x="467418" y="2040467"/>
                </a:cubicBezTo>
                <a:cubicBezTo>
                  <a:pt x="483699" y="2052678"/>
                  <a:pt x="501285" y="2063044"/>
                  <a:pt x="518218" y="2074333"/>
                </a:cubicBezTo>
                <a:lnTo>
                  <a:pt x="543618" y="2091267"/>
                </a:lnTo>
                <a:cubicBezTo>
                  <a:pt x="549262" y="2102556"/>
                  <a:pt x="553550" y="2114632"/>
                  <a:pt x="560551" y="2125133"/>
                </a:cubicBezTo>
                <a:cubicBezTo>
                  <a:pt x="564979" y="2131775"/>
                  <a:pt x="573378" y="2135222"/>
                  <a:pt x="577485" y="2142067"/>
                </a:cubicBezTo>
                <a:cubicBezTo>
                  <a:pt x="582077" y="2149720"/>
                  <a:pt x="581523" y="2159718"/>
                  <a:pt x="585951" y="2167467"/>
                </a:cubicBezTo>
                <a:cubicBezTo>
                  <a:pt x="592952" y="2179719"/>
                  <a:pt x="603149" y="2189851"/>
                  <a:pt x="611351" y="2201333"/>
                </a:cubicBezTo>
                <a:cubicBezTo>
                  <a:pt x="625239" y="2220775"/>
                  <a:pt x="636197" y="2238047"/>
                  <a:pt x="645218" y="2260600"/>
                </a:cubicBezTo>
                <a:cubicBezTo>
                  <a:pt x="651847" y="2277173"/>
                  <a:pt x="649530" y="2298779"/>
                  <a:pt x="662151" y="2311400"/>
                </a:cubicBezTo>
                <a:lnTo>
                  <a:pt x="696018" y="2345267"/>
                </a:lnTo>
                <a:cubicBezTo>
                  <a:pt x="727062" y="2342445"/>
                  <a:pt x="758292" y="2341209"/>
                  <a:pt x="789151" y="2336800"/>
                </a:cubicBezTo>
                <a:cubicBezTo>
                  <a:pt x="797986" y="2335538"/>
                  <a:pt x="807125" y="2333284"/>
                  <a:pt x="814551" y="2328333"/>
                </a:cubicBezTo>
                <a:cubicBezTo>
                  <a:pt x="824514" y="2321691"/>
                  <a:pt x="831484" y="2311400"/>
                  <a:pt x="839951" y="2302933"/>
                </a:cubicBezTo>
                <a:cubicBezTo>
                  <a:pt x="842773" y="2291644"/>
                  <a:pt x="848418" y="2280703"/>
                  <a:pt x="848418" y="2269067"/>
                </a:cubicBezTo>
                <a:cubicBezTo>
                  <a:pt x="848418" y="2187174"/>
                  <a:pt x="844905" y="2105276"/>
                  <a:pt x="839951" y="2023533"/>
                </a:cubicBezTo>
                <a:cubicBezTo>
                  <a:pt x="839247" y="2011918"/>
                  <a:pt x="834009" y="2001026"/>
                  <a:pt x="831485" y="1989667"/>
                </a:cubicBezTo>
                <a:cubicBezTo>
                  <a:pt x="828363" y="1975619"/>
                  <a:pt x="825384" y="1961528"/>
                  <a:pt x="823018" y="1947333"/>
                </a:cubicBezTo>
                <a:cubicBezTo>
                  <a:pt x="820720" y="1933543"/>
                  <a:pt x="817538" y="1882710"/>
                  <a:pt x="806085" y="1862667"/>
                </a:cubicBezTo>
                <a:cubicBezTo>
                  <a:pt x="799084" y="1850415"/>
                  <a:pt x="789152" y="1840089"/>
                  <a:pt x="780685" y="1828800"/>
                </a:cubicBezTo>
                <a:cubicBezTo>
                  <a:pt x="775040" y="1809044"/>
                  <a:pt x="769655" y="1789213"/>
                  <a:pt x="763751" y="1769533"/>
                </a:cubicBezTo>
                <a:cubicBezTo>
                  <a:pt x="761187" y="1760985"/>
                  <a:pt x="755285" y="1753058"/>
                  <a:pt x="755285" y="1744133"/>
                </a:cubicBezTo>
                <a:cubicBezTo>
                  <a:pt x="755285" y="1698714"/>
                  <a:pt x="752240" y="1638349"/>
                  <a:pt x="772218" y="1591733"/>
                </a:cubicBezTo>
                <a:cubicBezTo>
                  <a:pt x="777190" y="1580132"/>
                  <a:pt x="784179" y="1569468"/>
                  <a:pt x="789151" y="1557867"/>
                </a:cubicBezTo>
                <a:cubicBezTo>
                  <a:pt x="805638" y="1519399"/>
                  <a:pt x="786392" y="1543693"/>
                  <a:pt x="814551" y="1515533"/>
                </a:cubicBezTo>
                <a:cubicBezTo>
                  <a:pt x="841037" y="1409597"/>
                  <a:pt x="807178" y="1541342"/>
                  <a:pt x="831485" y="1456267"/>
                </a:cubicBezTo>
                <a:cubicBezTo>
                  <a:pt x="834682" y="1445078"/>
                  <a:pt x="834747" y="1432808"/>
                  <a:pt x="839951" y="1422400"/>
                </a:cubicBezTo>
                <a:cubicBezTo>
                  <a:pt x="843521" y="1415260"/>
                  <a:pt x="851240" y="1411111"/>
                  <a:pt x="856885" y="1405467"/>
                </a:cubicBezTo>
                <a:cubicBezTo>
                  <a:pt x="861183" y="1388274"/>
                  <a:pt x="866528" y="1363210"/>
                  <a:pt x="873818" y="1346200"/>
                </a:cubicBezTo>
                <a:cubicBezTo>
                  <a:pt x="878790" y="1334599"/>
                  <a:pt x="885779" y="1323934"/>
                  <a:pt x="890751" y="1312333"/>
                </a:cubicBezTo>
                <a:cubicBezTo>
                  <a:pt x="894267" y="1304130"/>
                  <a:pt x="895227" y="1294915"/>
                  <a:pt x="899218" y="1286933"/>
                </a:cubicBezTo>
                <a:cubicBezTo>
                  <a:pt x="904163" y="1277042"/>
                  <a:pt x="921833" y="1251351"/>
                  <a:pt x="933085" y="1244600"/>
                </a:cubicBezTo>
                <a:cubicBezTo>
                  <a:pt x="940738" y="1240008"/>
                  <a:pt x="950018" y="1238955"/>
                  <a:pt x="958485" y="1236133"/>
                </a:cubicBezTo>
                <a:cubicBezTo>
                  <a:pt x="969774" y="1219200"/>
                  <a:pt x="975418" y="1196622"/>
                  <a:pt x="992351" y="1185333"/>
                </a:cubicBezTo>
                <a:cubicBezTo>
                  <a:pt x="1000818" y="1179689"/>
                  <a:pt x="1009805" y="1174757"/>
                  <a:pt x="1017751" y="1168400"/>
                </a:cubicBezTo>
                <a:cubicBezTo>
                  <a:pt x="1023984" y="1163413"/>
                  <a:pt x="1027840" y="1155574"/>
                  <a:pt x="1034685" y="1151467"/>
                </a:cubicBezTo>
                <a:cubicBezTo>
                  <a:pt x="1042338" y="1146875"/>
                  <a:pt x="1052103" y="1146991"/>
                  <a:pt x="1060085" y="1143000"/>
                </a:cubicBezTo>
                <a:cubicBezTo>
                  <a:pt x="1069186" y="1138449"/>
                  <a:pt x="1076186" y="1130200"/>
                  <a:pt x="1085485" y="1126067"/>
                </a:cubicBezTo>
                <a:cubicBezTo>
                  <a:pt x="1101796" y="1118818"/>
                  <a:pt x="1121433" y="1119034"/>
                  <a:pt x="1136285" y="1109133"/>
                </a:cubicBezTo>
                <a:cubicBezTo>
                  <a:pt x="1158863" y="1094081"/>
                  <a:pt x="1169534" y="1089366"/>
                  <a:pt x="1187085" y="1066800"/>
                </a:cubicBezTo>
                <a:cubicBezTo>
                  <a:pt x="1199579" y="1050736"/>
                  <a:pt x="1220951" y="1016000"/>
                  <a:pt x="1220951" y="1016000"/>
                </a:cubicBezTo>
                <a:cubicBezTo>
                  <a:pt x="1188339" y="967081"/>
                  <a:pt x="1222519" y="1011296"/>
                  <a:pt x="1178618" y="973667"/>
                </a:cubicBezTo>
                <a:cubicBezTo>
                  <a:pt x="1126618" y="929096"/>
                  <a:pt x="1167459" y="945477"/>
                  <a:pt x="1110885" y="931333"/>
                </a:cubicBezTo>
                <a:cubicBezTo>
                  <a:pt x="1090214" y="910663"/>
                  <a:pt x="1092889" y="909769"/>
                  <a:pt x="1060085" y="897467"/>
                </a:cubicBezTo>
                <a:cubicBezTo>
                  <a:pt x="1046592" y="892407"/>
                  <a:pt x="1014990" y="888406"/>
                  <a:pt x="1000818" y="880533"/>
                </a:cubicBezTo>
                <a:cubicBezTo>
                  <a:pt x="983028" y="870650"/>
                  <a:pt x="950018" y="846667"/>
                  <a:pt x="950018" y="846667"/>
                </a:cubicBezTo>
                <a:cubicBezTo>
                  <a:pt x="944374" y="835378"/>
                  <a:pt x="938057" y="824401"/>
                  <a:pt x="933085" y="812800"/>
                </a:cubicBezTo>
                <a:cubicBezTo>
                  <a:pt x="929569" y="804597"/>
                  <a:pt x="929569" y="794826"/>
                  <a:pt x="924618" y="787400"/>
                </a:cubicBezTo>
                <a:cubicBezTo>
                  <a:pt x="917976" y="777437"/>
                  <a:pt x="907685" y="770467"/>
                  <a:pt x="899218" y="762000"/>
                </a:cubicBezTo>
                <a:cubicBezTo>
                  <a:pt x="879761" y="703627"/>
                  <a:pt x="894907" y="723821"/>
                  <a:pt x="865351" y="694267"/>
                </a:cubicBezTo>
                <a:cubicBezTo>
                  <a:pt x="865424" y="693974"/>
                  <a:pt x="878236" y="639049"/>
                  <a:pt x="882285" y="635000"/>
                </a:cubicBezTo>
                <a:cubicBezTo>
                  <a:pt x="888596" y="628689"/>
                  <a:pt x="899703" y="630524"/>
                  <a:pt x="907685" y="626533"/>
                </a:cubicBezTo>
                <a:cubicBezTo>
                  <a:pt x="916786" y="621982"/>
                  <a:pt x="923984" y="614151"/>
                  <a:pt x="933085" y="609600"/>
                </a:cubicBezTo>
                <a:cubicBezTo>
                  <a:pt x="941067" y="605609"/>
                  <a:pt x="949904" y="603585"/>
                  <a:pt x="958485" y="601133"/>
                </a:cubicBezTo>
                <a:cubicBezTo>
                  <a:pt x="1019314" y="583753"/>
                  <a:pt x="964861" y="601656"/>
                  <a:pt x="1034685" y="584200"/>
                </a:cubicBezTo>
                <a:cubicBezTo>
                  <a:pt x="1062727" y="577189"/>
                  <a:pt x="1060653" y="575354"/>
                  <a:pt x="1085485" y="558800"/>
                </a:cubicBezTo>
                <a:cubicBezTo>
                  <a:pt x="1091129" y="550333"/>
                  <a:pt x="1097867" y="542501"/>
                  <a:pt x="1102418" y="533400"/>
                </a:cubicBezTo>
                <a:cubicBezTo>
                  <a:pt x="1121286" y="495665"/>
                  <a:pt x="1109797" y="456682"/>
                  <a:pt x="1102418" y="414867"/>
                </a:cubicBezTo>
                <a:cubicBezTo>
                  <a:pt x="1094079" y="367612"/>
                  <a:pt x="1093134" y="371716"/>
                  <a:pt x="1068551" y="347133"/>
                </a:cubicBezTo>
                <a:cubicBezTo>
                  <a:pt x="1062758" y="329751"/>
                  <a:pt x="1061748" y="314098"/>
                  <a:pt x="1043151" y="304800"/>
                </a:cubicBezTo>
                <a:cubicBezTo>
                  <a:pt x="1027186" y="296818"/>
                  <a:pt x="992351" y="287867"/>
                  <a:pt x="992351" y="287867"/>
                </a:cubicBezTo>
                <a:cubicBezTo>
                  <a:pt x="976602" y="272117"/>
                  <a:pt x="969165" y="266894"/>
                  <a:pt x="958485" y="245533"/>
                </a:cubicBezTo>
                <a:cubicBezTo>
                  <a:pt x="954494" y="237551"/>
                  <a:pt x="954352" y="227935"/>
                  <a:pt x="950018" y="220133"/>
                </a:cubicBezTo>
                <a:cubicBezTo>
                  <a:pt x="940134" y="202343"/>
                  <a:pt x="927440" y="186266"/>
                  <a:pt x="916151" y="169333"/>
                </a:cubicBezTo>
                <a:cubicBezTo>
                  <a:pt x="910507" y="160866"/>
                  <a:pt x="908872" y="147151"/>
                  <a:pt x="899218" y="143933"/>
                </a:cubicBezTo>
                <a:lnTo>
                  <a:pt x="873818" y="135467"/>
                </a:lnTo>
                <a:cubicBezTo>
                  <a:pt x="868174" y="129822"/>
                  <a:pt x="861872" y="124766"/>
                  <a:pt x="856885" y="118533"/>
                </a:cubicBezTo>
                <a:cubicBezTo>
                  <a:pt x="850528" y="110587"/>
                  <a:pt x="847609" y="99834"/>
                  <a:pt x="839951" y="93133"/>
                </a:cubicBezTo>
                <a:cubicBezTo>
                  <a:pt x="824635" y="79732"/>
                  <a:pt x="803541" y="73658"/>
                  <a:pt x="789151" y="59267"/>
                </a:cubicBezTo>
                <a:cubicBezTo>
                  <a:pt x="769092" y="39207"/>
                  <a:pt x="750143" y="18042"/>
                  <a:pt x="721418" y="8467"/>
                </a:cubicBezTo>
                <a:lnTo>
                  <a:pt x="696018" y="0"/>
                </a:lnTo>
                <a:cubicBezTo>
                  <a:pt x="642396" y="2822"/>
                  <a:pt x="588646" y="3815"/>
                  <a:pt x="535151" y="8467"/>
                </a:cubicBezTo>
                <a:cubicBezTo>
                  <a:pt x="523559" y="9475"/>
                  <a:pt x="510967" y="10478"/>
                  <a:pt x="501285" y="16933"/>
                </a:cubicBezTo>
                <a:cubicBezTo>
                  <a:pt x="484680" y="28003"/>
                  <a:pt x="470021" y="42662"/>
                  <a:pt x="458951" y="59267"/>
                </a:cubicBezTo>
                <a:cubicBezTo>
                  <a:pt x="453307" y="67734"/>
                  <a:pt x="450485" y="79023"/>
                  <a:pt x="442018" y="84667"/>
                </a:cubicBezTo>
                <a:cubicBezTo>
                  <a:pt x="432336" y="91122"/>
                  <a:pt x="419440" y="90311"/>
                  <a:pt x="408151" y="93133"/>
                </a:cubicBezTo>
                <a:cubicBezTo>
                  <a:pt x="399684" y="98778"/>
                  <a:pt x="388144" y="101438"/>
                  <a:pt x="382751" y="110067"/>
                </a:cubicBezTo>
                <a:cubicBezTo>
                  <a:pt x="322110" y="207094"/>
                  <a:pt x="346062" y="176389"/>
                  <a:pt x="340418" y="194733"/>
                </a:cubicBezTo>
                <a:close/>
              </a:path>
            </a:pathLst>
          </a:custGeom>
          <a:no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Freeform 9"/>
          <p:cNvSpPr/>
          <p:nvPr/>
        </p:nvSpPr>
        <p:spPr>
          <a:xfrm>
            <a:off x="618067" y="2511778"/>
            <a:ext cx="1270000" cy="2085622"/>
          </a:xfrm>
          <a:custGeom>
            <a:avLst/>
            <a:gdLst>
              <a:gd name="connsiteX0" fmla="*/ 1092200 w 1270000"/>
              <a:gd name="connsiteY0" fmla="*/ 2822 h 2085622"/>
              <a:gd name="connsiteX1" fmla="*/ 1024466 w 1270000"/>
              <a:gd name="connsiteY1" fmla="*/ 19755 h 2085622"/>
              <a:gd name="connsiteX2" fmla="*/ 990600 w 1270000"/>
              <a:gd name="connsiteY2" fmla="*/ 70555 h 2085622"/>
              <a:gd name="connsiteX3" fmla="*/ 956733 w 1270000"/>
              <a:gd name="connsiteY3" fmla="*/ 112889 h 2085622"/>
              <a:gd name="connsiteX4" fmla="*/ 914400 w 1270000"/>
              <a:gd name="connsiteY4" fmla="*/ 189089 h 2085622"/>
              <a:gd name="connsiteX5" fmla="*/ 897466 w 1270000"/>
              <a:gd name="connsiteY5" fmla="*/ 214489 h 2085622"/>
              <a:gd name="connsiteX6" fmla="*/ 863600 w 1270000"/>
              <a:gd name="connsiteY6" fmla="*/ 239889 h 2085622"/>
              <a:gd name="connsiteX7" fmla="*/ 795866 w 1270000"/>
              <a:gd name="connsiteY7" fmla="*/ 299155 h 2085622"/>
              <a:gd name="connsiteX8" fmla="*/ 778933 w 1270000"/>
              <a:gd name="connsiteY8" fmla="*/ 349955 h 2085622"/>
              <a:gd name="connsiteX9" fmla="*/ 770466 w 1270000"/>
              <a:gd name="connsiteY9" fmla="*/ 375355 h 2085622"/>
              <a:gd name="connsiteX10" fmla="*/ 753533 w 1270000"/>
              <a:gd name="connsiteY10" fmla="*/ 443089 h 2085622"/>
              <a:gd name="connsiteX11" fmla="*/ 745066 w 1270000"/>
              <a:gd name="connsiteY11" fmla="*/ 468489 h 2085622"/>
              <a:gd name="connsiteX12" fmla="*/ 728133 w 1270000"/>
              <a:gd name="connsiteY12" fmla="*/ 527755 h 2085622"/>
              <a:gd name="connsiteX13" fmla="*/ 711200 w 1270000"/>
              <a:gd name="connsiteY13" fmla="*/ 544689 h 2085622"/>
              <a:gd name="connsiteX14" fmla="*/ 694266 w 1270000"/>
              <a:gd name="connsiteY14" fmla="*/ 612422 h 2085622"/>
              <a:gd name="connsiteX15" fmla="*/ 660400 w 1270000"/>
              <a:gd name="connsiteY15" fmla="*/ 671689 h 2085622"/>
              <a:gd name="connsiteX16" fmla="*/ 668866 w 1270000"/>
              <a:gd name="connsiteY16" fmla="*/ 832555 h 2085622"/>
              <a:gd name="connsiteX17" fmla="*/ 685800 w 1270000"/>
              <a:gd name="connsiteY17" fmla="*/ 883355 h 2085622"/>
              <a:gd name="connsiteX18" fmla="*/ 694266 w 1270000"/>
              <a:gd name="connsiteY18" fmla="*/ 908755 h 2085622"/>
              <a:gd name="connsiteX19" fmla="*/ 719666 w 1270000"/>
              <a:gd name="connsiteY19" fmla="*/ 959555 h 2085622"/>
              <a:gd name="connsiteX20" fmla="*/ 736600 w 1270000"/>
              <a:gd name="connsiteY20" fmla="*/ 1010355 h 2085622"/>
              <a:gd name="connsiteX21" fmla="*/ 745066 w 1270000"/>
              <a:gd name="connsiteY21" fmla="*/ 1035755 h 2085622"/>
              <a:gd name="connsiteX22" fmla="*/ 736600 w 1270000"/>
              <a:gd name="connsiteY22" fmla="*/ 1120422 h 2085622"/>
              <a:gd name="connsiteX23" fmla="*/ 719666 w 1270000"/>
              <a:gd name="connsiteY23" fmla="*/ 1137355 h 2085622"/>
              <a:gd name="connsiteX24" fmla="*/ 685800 w 1270000"/>
              <a:gd name="connsiteY24" fmla="*/ 1179689 h 2085622"/>
              <a:gd name="connsiteX25" fmla="*/ 635000 w 1270000"/>
              <a:gd name="connsiteY25" fmla="*/ 1188155 h 2085622"/>
              <a:gd name="connsiteX26" fmla="*/ 558800 w 1270000"/>
              <a:gd name="connsiteY26" fmla="*/ 1171222 h 2085622"/>
              <a:gd name="connsiteX27" fmla="*/ 508000 w 1270000"/>
              <a:gd name="connsiteY27" fmla="*/ 1145822 h 2085622"/>
              <a:gd name="connsiteX28" fmla="*/ 457200 w 1270000"/>
              <a:gd name="connsiteY28" fmla="*/ 1103489 h 2085622"/>
              <a:gd name="connsiteX29" fmla="*/ 440266 w 1270000"/>
              <a:gd name="connsiteY29" fmla="*/ 1078089 h 2085622"/>
              <a:gd name="connsiteX30" fmla="*/ 414866 w 1270000"/>
              <a:gd name="connsiteY30" fmla="*/ 1069622 h 2085622"/>
              <a:gd name="connsiteX31" fmla="*/ 355600 w 1270000"/>
              <a:gd name="connsiteY31" fmla="*/ 1027289 h 2085622"/>
              <a:gd name="connsiteX32" fmla="*/ 330200 w 1270000"/>
              <a:gd name="connsiteY32" fmla="*/ 1018822 h 2085622"/>
              <a:gd name="connsiteX33" fmla="*/ 262466 w 1270000"/>
              <a:gd name="connsiteY33" fmla="*/ 959555 h 2085622"/>
              <a:gd name="connsiteX34" fmla="*/ 237066 w 1270000"/>
              <a:gd name="connsiteY34" fmla="*/ 942622 h 2085622"/>
              <a:gd name="connsiteX35" fmla="*/ 135466 w 1270000"/>
              <a:gd name="connsiteY35" fmla="*/ 925689 h 2085622"/>
              <a:gd name="connsiteX36" fmla="*/ 67733 w 1270000"/>
              <a:gd name="connsiteY36" fmla="*/ 942622 h 2085622"/>
              <a:gd name="connsiteX37" fmla="*/ 33866 w 1270000"/>
              <a:gd name="connsiteY37" fmla="*/ 1018822 h 2085622"/>
              <a:gd name="connsiteX38" fmla="*/ 25400 w 1270000"/>
              <a:gd name="connsiteY38" fmla="*/ 1044222 h 2085622"/>
              <a:gd name="connsiteX39" fmla="*/ 8466 w 1270000"/>
              <a:gd name="connsiteY39" fmla="*/ 1111955 h 2085622"/>
              <a:gd name="connsiteX40" fmla="*/ 0 w 1270000"/>
              <a:gd name="connsiteY40" fmla="*/ 1179689 h 2085622"/>
              <a:gd name="connsiteX41" fmla="*/ 16933 w 1270000"/>
              <a:gd name="connsiteY41" fmla="*/ 1509889 h 2085622"/>
              <a:gd name="connsiteX42" fmla="*/ 25400 w 1270000"/>
              <a:gd name="connsiteY42" fmla="*/ 1560689 h 2085622"/>
              <a:gd name="connsiteX43" fmla="*/ 42333 w 1270000"/>
              <a:gd name="connsiteY43" fmla="*/ 1619955 h 2085622"/>
              <a:gd name="connsiteX44" fmla="*/ 59266 w 1270000"/>
              <a:gd name="connsiteY44" fmla="*/ 1679222 h 2085622"/>
              <a:gd name="connsiteX45" fmla="*/ 76200 w 1270000"/>
              <a:gd name="connsiteY45" fmla="*/ 1704622 h 2085622"/>
              <a:gd name="connsiteX46" fmla="*/ 93133 w 1270000"/>
              <a:gd name="connsiteY46" fmla="*/ 1772355 h 2085622"/>
              <a:gd name="connsiteX47" fmla="*/ 118533 w 1270000"/>
              <a:gd name="connsiteY47" fmla="*/ 1857022 h 2085622"/>
              <a:gd name="connsiteX48" fmla="*/ 135466 w 1270000"/>
              <a:gd name="connsiteY48" fmla="*/ 1882422 h 2085622"/>
              <a:gd name="connsiteX49" fmla="*/ 160866 w 1270000"/>
              <a:gd name="connsiteY49" fmla="*/ 1890889 h 2085622"/>
              <a:gd name="connsiteX50" fmla="*/ 203200 w 1270000"/>
              <a:gd name="connsiteY50" fmla="*/ 1882422 h 2085622"/>
              <a:gd name="connsiteX51" fmla="*/ 228600 w 1270000"/>
              <a:gd name="connsiteY51" fmla="*/ 1873955 h 2085622"/>
              <a:gd name="connsiteX52" fmla="*/ 287866 w 1270000"/>
              <a:gd name="connsiteY52" fmla="*/ 1857022 h 2085622"/>
              <a:gd name="connsiteX53" fmla="*/ 338666 w 1270000"/>
              <a:gd name="connsiteY53" fmla="*/ 1840089 h 2085622"/>
              <a:gd name="connsiteX54" fmla="*/ 364066 w 1270000"/>
              <a:gd name="connsiteY54" fmla="*/ 1831622 h 2085622"/>
              <a:gd name="connsiteX55" fmla="*/ 406400 w 1270000"/>
              <a:gd name="connsiteY55" fmla="*/ 1857022 h 2085622"/>
              <a:gd name="connsiteX56" fmla="*/ 431800 w 1270000"/>
              <a:gd name="connsiteY56" fmla="*/ 1865489 h 2085622"/>
              <a:gd name="connsiteX57" fmla="*/ 457200 w 1270000"/>
              <a:gd name="connsiteY57" fmla="*/ 1890889 h 2085622"/>
              <a:gd name="connsiteX58" fmla="*/ 474133 w 1270000"/>
              <a:gd name="connsiteY58" fmla="*/ 1916289 h 2085622"/>
              <a:gd name="connsiteX59" fmla="*/ 524933 w 1270000"/>
              <a:gd name="connsiteY59" fmla="*/ 1950155 h 2085622"/>
              <a:gd name="connsiteX60" fmla="*/ 541866 w 1270000"/>
              <a:gd name="connsiteY60" fmla="*/ 1975555 h 2085622"/>
              <a:gd name="connsiteX61" fmla="*/ 567266 w 1270000"/>
              <a:gd name="connsiteY61" fmla="*/ 1984022 h 2085622"/>
              <a:gd name="connsiteX62" fmla="*/ 575733 w 1270000"/>
              <a:gd name="connsiteY62" fmla="*/ 2009422 h 2085622"/>
              <a:gd name="connsiteX63" fmla="*/ 618066 w 1270000"/>
              <a:gd name="connsiteY63" fmla="*/ 2068689 h 2085622"/>
              <a:gd name="connsiteX64" fmla="*/ 668866 w 1270000"/>
              <a:gd name="connsiteY64" fmla="*/ 2085622 h 2085622"/>
              <a:gd name="connsiteX65" fmla="*/ 745066 w 1270000"/>
              <a:gd name="connsiteY65" fmla="*/ 2077155 h 2085622"/>
              <a:gd name="connsiteX66" fmla="*/ 762000 w 1270000"/>
              <a:gd name="connsiteY66" fmla="*/ 2017889 h 2085622"/>
              <a:gd name="connsiteX67" fmla="*/ 778933 w 1270000"/>
              <a:gd name="connsiteY67" fmla="*/ 1933222 h 2085622"/>
              <a:gd name="connsiteX68" fmla="*/ 770466 w 1270000"/>
              <a:gd name="connsiteY68" fmla="*/ 1560689 h 2085622"/>
              <a:gd name="connsiteX69" fmla="*/ 770466 w 1270000"/>
              <a:gd name="connsiteY69" fmla="*/ 1416755 h 2085622"/>
              <a:gd name="connsiteX70" fmla="*/ 804333 w 1270000"/>
              <a:gd name="connsiteY70" fmla="*/ 1365955 h 2085622"/>
              <a:gd name="connsiteX71" fmla="*/ 829733 w 1270000"/>
              <a:gd name="connsiteY71" fmla="*/ 1357489 h 2085622"/>
              <a:gd name="connsiteX72" fmla="*/ 846666 w 1270000"/>
              <a:gd name="connsiteY72" fmla="*/ 1332089 h 2085622"/>
              <a:gd name="connsiteX73" fmla="*/ 872066 w 1270000"/>
              <a:gd name="connsiteY73" fmla="*/ 1315155 h 2085622"/>
              <a:gd name="connsiteX74" fmla="*/ 905933 w 1270000"/>
              <a:gd name="connsiteY74" fmla="*/ 1264355 h 2085622"/>
              <a:gd name="connsiteX75" fmla="*/ 922866 w 1270000"/>
              <a:gd name="connsiteY75" fmla="*/ 1238955 h 2085622"/>
              <a:gd name="connsiteX76" fmla="*/ 931333 w 1270000"/>
              <a:gd name="connsiteY76" fmla="*/ 1213555 h 2085622"/>
              <a:gd name="connsiteX77" fmla="*/ 956733 w 1270000"/>
              <a:gd name="connsiteY77" fmla="*/ 1196622 h 2085622"/>
              <a:gd name="connsiteX78" fmla="*/ 973666 w 1270000"/>
              <a:gd name="connsiteY78" fmla="*/ 1145822 h 2085622"/>
              <a:gd name="connsiteX79" fmla="*/ 1007533 w 1270000"/>
              <a:gd name="connsiteY79" fmla="*/ 1111955 h 2085622"/>
              <a:gd name="connsiteX80" fmla="*/ 1016000 w 1270000"/>
              <a:gd name="connsiteY80" fmla="*/ 1086555 h 2085622"/>
              <a:gd name="connsiteX81" fmla="*/ 1032933 w 1270000"/>
              <a:gd name="connsiteY81" fmla="*/ 1052689 h 2085622"/>
              <a:gd name="connsiteX82" fmla="*/ 1041400 w 1270000"/>
              <a:gd name="connsiteY82" fmla="*/ 1010355 h 2085622"/>
              <a:gd name="connsiteX83" fmla="*/ 1049866 w 1270000"/>
              <a:gd name="connsiteY83" fmla="*/ 984955 h 2085622"/>
              <a:gd name="connsiteX84" fmla="*/ 1066800 w 1270000"/>
              <a:gd name="connsiteY84" fmla="*/ 764822 h 2085622"/>
              <a:gd name="connsiteX85" fmla="*/ 1075266 w 1270000"/>
              <a:gd name="connsiteY85" fmla="*/ 730955 h 2085622"/>
              <a:gd name="connsiteX86" fmla="*/ 1100666 w 1270000"/>
              <a:gd name="connsiteY86" fmla="*/ 629355 h 2085622"/>
              <a:gd name="connsiteX87" fmla="*/ 1117600 w 1270000"/>
              <a:gd name="connsiteY87" fmla="*/ 570089 h 2085622"/>
              <a:gd name="connsiteX88" fmla="*/ 1134533 w 1270000"/>
              <a:gd name="connsiteY88" fmla="*/ 553155 h 2085622"/>
              <a:gd name="connsiteX89" fmla="*/ 1143000 w 1270000"/>
              <a:gd name="connsiteY89" fmla="*/ 527755 h 2085622"/>
              <a:gd name="connsiteX90" fmla="*/ 1168400 w 1270000"/>
              <a:gd name="connsiteY90" fmla="*/ 510822 h 2085622"/>
              <a:gd name="connsiteX91" fmla="*/ 1210733 w 1270000"/>
              <a:gd name="connsiteY91" fmla="*/ 451555 h 2085622"/>
              <a:gd name="connsiteX92" fmla="*/ 1219200 w 1270000"/>
              <a:gd name="connsiteY92" fmla="*/ 426155 h 2085622"/>
              <a:gd name="connsiteX93" fmla="*/ 1270000 w 1270000"/>
              <a:gd name="connsiteY93" fmla="*/ 358422 h 2085622"/>
              <a:gd name="connsiteX94" fmla="*/ 1261533 w 1270000"/>
              <a:gd name="connsiteY94" fmla="*/ 138289 h 2085622"/>
              <a:gd name="connsiteX95" fmla="*/ 1244600 w 1270000"/>
              <a:gd name="connsiteY95" fmla="*/ 104422 h 2085622"/>
              <a:gd name="connsiteX96" fmla="*/ 1227666 w 1270000"/>
              <a:gd name="connsiteY96" fmla="*/ 62089 h 2085622"/>
              <a:gd name="connsiteX97" fmla="*/ 1202266 w 1270000"/>
              <a:gd name="connsiteY97" fmla="*/ 53622 h 2085622"/>
              <a:gd name="connsiteX98" fmla="*/ 1176866 w 1270000"/>
              <a:gd name="connsiteY98" fmla="*/ 36689 h 2085622"/>
              <a:gd name="connsiteX99" fmla="*/ 1092200 w 1270000"/>
              <a:gd name="connsiteY99" fmla="*/ 2822 h 208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1270000" h="2085622">
                <a:moveTo>
                  <a:pt x="1092200" y="2822"/>
                </a:moveTo>
                <a:cubicBezTo>
                  <a:pt x="1066800" y="0"/>
                  <a:pt x="1040922" y="3298"/>
                  <a:pt x="1024466" y="19755"/>
                </a:cubicBezTo>
                <a:cubicBezTo>
                  <a:pt x="994285" y="49938"/>
                  <a:pt x="1017939" y="22713"/>
                  <a:pt x="990600" y="70555"/>
                </a:cubicBezTo>
                <a:cubicBezTo>
                  <a:pt x="976360" y="95474"/>
                  <a:pt x="975274" y="94347"/>
                  <a:pt x="956733" y="112889"/>
                </a:cubicBezTo>
                <a:cubicBezTo>
                  <a:pt x="941830" y="157595"/>
                  <a:pt x="953216" y="130865"/>
                  <a:pt x="914400" y="189089"/>
                </a:cubicBezTo>
                <a:cubicBezTo>
                  <a:pt x="908755" y="197556"/>
                  <a:pt x="905607" y="208383"/>
                  <a:pt x="897466" y="214489"/>
                </a:cubicBezTo>
                <a:cubicBezTo>
                  <a:pt x="886177" y="222956"/>
                  <a:pt x="874147" y="230514"/>
                  <a:pt x="863600" y="239889"/>
                </a:cubicBezTo>
                <a:cubicBezTo>
                  <a:pt x="789311" y="305923"/>
                  <a:pt x="850495" y="262736"/>
                  <a:pt x="795866" y="299155"/>
                </a:cubicBezTo>
                <a:lnTo>
                  <a:pt x="778933" y="349955"/>
                </a:lnTo>
                <a:cubicBezTo>
                  <a:pt x="776111" y="358422"/>
                  <a:pt x="772630" y="366697"/>
                  <a:pt x="770466" y="375355"/>
                </a:cubicBezTo>
                <a:cubicBezTo>
                  <a:pt x="764822" y="397933"/>
                  <a:pt x="760893" y="421011"/>
                  <a:pt x="753533" y="443089"/>
                </a:cubicBezTo>
                <a:cubicBezTo>
                  <a:pt x="750711" y="451556"/>
                  <a:pt x="747518" y="459908"/>
                  <a:pt x="745066" y="468489"/>
                </a:cubicBezTo>
                <a:cubicBezTo>
                  <a:pt x="743052" y="475539"/>
                  <a:pt x="733671" y="518524"/>
                  <a:pt x="728133" y="527755"/>
                </a:cubicBezTo>
                <a:cubicBezTo>
                  <a:pt x="724026" y="534600"/>
                  <a:pt x="716844" y="539044"/>
                  <a:pt x="711200" y="544689"/>
                </a:cubicBezTo>
                <a:cubicBezTo>
                  <a:pt x="705555" y="567267"/>
                  <a:pt x="707175" y="593058"/>
                  <a:pt x="694266" y="612422"/>
                </a:cubicBezTo>
                <a:cubicBezTo>
                  <a:pt x="670332" y="648324"/>
                  <a:pt x="681884" y="628721"/>
                  <a:pt x="660400" y="671689"/>
                </a:cubicBezTo>
                <a:cubicBezTo>
                  <a:pt x="663222" y="725311"/>
                  <a:pt x="662468" y="779241"/>
                  <a:pt x="668866" y="832555"/>
                </a:cubicBezTo>
                <a:cubicBezTo>
                  <a:pt x="670993" y="850277"/>
                  <a:pt x="680156" y="866422"/>
                  <a:pt x="685800" y="883355"/>
                </a:cubicBezTo>
                <a:lnTo>
                  <a:pt x="694266" y="908755"/>
                </a:lnTo>
                <a:cubicBezTo>
                  <a:pt x="725138" y="1001373"/>
                  <a:pt x="675906" y="861096"/>
                  <a:pt x="719666" y="959555"/>
                </a:cubicBezTo>
                <a:cubicBezTo>
                  <a:pt x="726915" y="975866"/>
                  <a:pt x="730956" y="993422"/>
                  <a:pt x="736600" y="1010355"/>
                </a:cubicBezTo>
                <a:lnTo>
                  <a:pt x="745066" y="1035755"/>
                </a:lnTo>
                <a:cubicBezTo>
                  <a:pt x="742244" y="1063977"/>
                  <a:pt x="743479" y="1092906"/>
                  <a:pt x="736600" y="1120422"/>
                </a:cubicBezTo>
                <a:cubicBezTo>
                  <a:pt x="734664" y="1128166"/>
                  <a:pt x="723773" y="1130510"/>
                  <a:pt x="719666" y="1137355"/>
                </a:cubicBezTo>
                <a:cubicBezTo>
                  <a:pt x="703494" y="1164307"/>
                  <a:pt x="723743" y="1167041"/>
                  <a:pt x="685800" y="1179689"/>
                </a:cubicBezTo>
                <a:cubicBezTo>
                  <a:pt x="669514" y="1185118"/>
                  <a:pt x="651933" y="1185333"/>
                  <a:pt x="635000" y="1188155"/>
                </a:cubicBezTo>
                <a:cubicBezTo>
                  <a:pt x="615484" y="1184903"/>
                  <a:pt x="579645" y="1181645"/>
                  <a:pt x="558800" y="1171222"/>
                </a:cubicBezTo>
                <a:cubicBezTo>
                  <a:pt x="493148" y="1138396"/>
                  <a:pt x="571844" y="1167104"/>
                  <a:pt x="508000" y="1145822"/>
                </a:cubicBezTo>
                <a:cubicBezTo>
                  <a:pt x="466743" y="1083938"/>
                  <a:pt x="521653" y="1157199"/>
                  <a:pt x="457200" y="1103489"/>
                </a:cubicBezTo>
                <a:cubicBezTo>
                  <a:pt x="449383" y="1096975"/>
                  <a:pt x="448212" y="1084446"/>
                  <a:pt x="440266" y="1078089"/>
                </a:cubicBezTo>
                <a:cubicBezTo>
                  <a:pt x="433297" y="1072514"/>
                  <a:pt x="422848" y="1073613"/>
                  <a:pt x="414866" y="1069622"/>
                </a:cubicBezTo>
                <a:cubicBezTo>
                  <a:pt x="388649" y="1056513"/>
                  <a:pt x="382458" y="1042637"/>
                  <a:pt x="355600" y="1027289"/>
                </a:cubicBezTo>
                <a:cubicBezTo>
                  <a:pt x="347851" y="1022861"/>
                  <a:pt x="338667" y="1021644"/>
                  <a:pt x="330200" y="1018822"/>
                </a:cubicBezTo>
                <a:cubicBezTo>
                  <a:pt x="292951" y="981573"/>
                  <a:pt x="303275" y="988704"/>
                  <a:pt x="262466" y="959555"/>
                </a:cubicBezTo>
                <a:cubicBezTo>
                  <a:pt x="254186" y="953641"/>
                  <a:pt x="246898" y="945244"/>
                  <a:pt x="237066" y="942622"/>
                </a:cubicBezTo>
                <a:cubicBezTo>
                  <a:pt x="203891" y="933776"/>
                  <a:pt x="135466" y="925689"/>
                  <a:pt x="135466" y="925689"/>
                </a:cubicBezTo>
                <a:cubicBezTo>
                  <a:pt x="112888" y="931333"/>
                  <a:pt x="88549" y="932214"/>
                  <a:pt x="67733" y="942622"/>
                </a:cubicBezTo>
                <a:cubicBezTo>
                  <a:pt x="51634" y="950672"/>
                  <a:pt x="35188" y="1014855"/>
                  <a:pt x="33866" y="1018822"/>
                </a:cubicBezTo>
                <a:cubicBezTo>
                  <a:pt x="31044" y="1027289"/>
                  <a:pt x="27565" y="1035564"/>
                  <a:pt x="25400" y="1044222"/>
                </a:cubicBezTo>
                <a:lnTo>
                  <a:pt x="8466" y="1111955"/>
                </a:lnTo>
                <a:cubicBezTo>
                  <a:pt x="5644" y="1134533"/>
                  <a:pt x="0" y="1156935"/>
                  <a:pt x="0" y="1179689"/>
                </a:cubicBezTo>
                <a:cubicBezTo>
                  <a:pt x="0" y="1326160"/>
                  <a:pt x="0" y="1391360"/>
                  <a:pt x="16933" y="1509889"/>
                </a:cubicBezTo>
                <a:cubicBezTo>
                  <a:pt x="19361" y="1526883"/>
                  <a:pt x="21540" y="1543962"/>
                  <a:pt x="25400" y="1560689"/>
                </a:cubicBezTo>
                <a:cubicBezTo>
                  <a:pt x="30020" y="1580709"/>
                  <a:pt x="36927" y="1600133"/>
                  <a:pt x="42333" y="1619955"/>
                </a:cubicBezTo>
                <a:cubicBezTo>
                  <a:pt x="45586" y="1631884"/>
                  <a:pt x="52779" y="1666249"/>
                  <a:pt x="59266" y="1679222"/>
                </a:cubicBezTo>
                <a:cubicBezTo>
                  <a:pt x="63817" y="1688324"/>
                  <a:pt x="70555" y="1696155"/>
                  <a:pt x="76200" y="1704622"/>
                </a:cubicBezTo>
                <a:lnTo>
                  <a:pt x="93133" y="1772355"/>
                </a:lnTo>
                <a:cubicBezTo>
                  <a:pt x="97866" y="1791285"/>
                  <a:pt x="110289" y="1844656"/>
                  <a:pt x="118533" y="1857022"/>
                </a:cubicBezTo>
                <a:cubicBezTo>
                  <a:pt x="124177" y="1865489"/>
                  <a:pt x="127520" y="1876065"/>
                  <a:pt x="135466" y="1882422"/>
                </a:cubicBezTo>
                <a:cubicBezTo>
                  <a:pt x="142435" y="1887997"/>
                  <a:pt x="152399" y="1888067"/>
                  <a:pt x="160866" y="1890889"/>
                </a:cubicBezTo>
                <a:cubicBezTo>
                  <a:pt x="174977" y="1888067"/>
                  <a:pt x="189239" y="1885912"/>
                  <a:pt x="203200" y="1882422"/>
                </a:cubicBezTo>
                <a:cubicBezTo>
                  <a:pt x="211858" y="1880257"/>
                  <a:pt x="220052" y="1876520"/>
                  <a:pt x="228600" y="1873955"/>
                </a:cubicBezTo>
                <a:cubicBezTo>
                  <a:pt x="248279" y="1868051"/>
                  <a:pt x="268229" y="1863064"/>
                  <a:pt x="287866" y="1857022"/>
                </a:cubicBezTo>
                <a:cubicBezTo>
                  <a:pt x="304926" y="1851773"/>
                  <a:pt x="321733" y="1845733"/>
                  <a:pt x="338666" y="1840089"/>
                </a:cubicBezTo>
                <a:lnTo>
                  <a:pt x="364066" y="1831622"/>
                </a:lnTo>
                <a:cubicBezTo>
                  <a:pt x="436020" y="1855608"/>
                  <a:pt x="348289" y="1822156"/>
                  <a:pt x="406400" y="1857022"/>
                </a:cubicBezTo>
                <a:cubicBezTo>
                  <a:pt x="414053" y="1861614"/>
                  <a:pt x="423333" y="1862667"/>
                  <a:pt x="431800" y="1865489"/>
                </a:cubicBezTo>
                <a:cubicBezTo>
                  <a:pt x="440267" y="1873956"/>
                  <a:pt x="449535" y="1881691"/>
                  <a:pt x="457200" y="1890889"/>
                </a:cubicBezTo>
                <a:cubicBezTo>
                  <a:pt x="463714" y="1898706"/>
                  <a:pt x="466475" y="1909588"/>
                  <a:pt x="474133" y="1916289"/>
                </a:cubicBezTo>
                <a:cubicBezTo>
                  <a:pt x="489449" y="1929690"/>
                  <a:pt x="524933" y="1950155"/>
                  <a:pt x="524933" y="1950155"/>
                </a:cubicBezTo>
                <a:cubicBezTo>
                  <a:pt x="530577" y="1958622"/>
                  <a:pt x="533920" y="1969198"/>
                  <a:pt x="541866" y="1975555"/>
                </a:cubicBezTo>
                <a:cubicBezTo>
                  <a:pt x="548835" y="1981130"/>
                  <a:pt x="560955" y="1977711"/>
                  <a:pt x="567266" y="1984022"/>
                </a:cubicBezTo>
                <a:cubicBezTo>
                  <a:pt x="573577" y="1990333"/>
                  <a:pt x="572217" y="2001219"/>
                  <a:pt x="575733" y="2009422"/>
                </a:cubicBezTo>
                <a:cubicBezTo>
                  <a:pt x="584797" y="2030571"/>
                  <a:pt x="596286" y="2056589"/>
                  <a:pt x="618066" y="2068689"/>
                </a:cubicBezTo>
                <a:cubicBezTo>
                  <a:pt x="633669" y="2077357"/>
                  <a:pt x="668866" y="2085622"/>
                  <a:pt x="668866" y="2085622"/>
                </a:cubicBezTo>
                <a:lnTo>
                  <a:pt x="745066" y="2077155"/>
                </a:lnTo>
                <a:cubicBezTo>
                  <a:pt x="761682" y="2065071"/>
                  <a:pt x="756594" y="2037711"/>
                  <a:pt x="762000" y="2017889"/>
                </a:cubicBezTo>
                <a:cubicBezTo>
                  <a:pt x="772823" y="1978205"/>
                  <a:pt x="771218" y="1979512"/>
                  <a:pt x="778933" y="1933222"/>
                </a:cubicBezTo>
                <a:cubicBezTo>
                  <a:pt x="776111" y="1809044"/>
                  <a:pt x="774980" y="1684817"/>
                  <a:pt x="770466" y="1560689"/>
                </a:cubicBezTo>
                <a:cubicBezTo>
                  <a:pt x="768947" y="1518909"/>
                  <a:pt x="752194" y="1460608"/>
                  <a:pt x="770466" y="1416755"/>
                </a:cubicBezTo>
                <a:cubicBezTo>
                  <a:pt x="778293" y="1397969"/>
                  <a:pt x="785026" y="1372390"/>
                  <a:pt x="804333" y="1365955"/>
                </a:cubicBezTo>
                <a:lnTo>
                  <a:pt x="829733" y="1357489"/>
                </a:lnTo>
                <a:cubicBezTo>
                  <a:pt x="835377" y="1349022"/>
                  <a:pt x="839471" y="1339284"/>
                  <a:pt x="846666" y="1332089"/>
                </a:cubicBezTo>
                <a:cubicBezTo>
                  <a:pt x="853861" y="1324894"/>
                  <a:pt x="865365" y="1322813"/>
                  <a:pt x="872066" y="1315155"/>
                </a:cubicBezTo>
                <a:cubicBezTo>
                  <a:pt x="885467" y="1299839"/>
                  <a:pt x="894644" y="1281288"/>
                  <a:pt x="905933" y="1264355"/>
                </a:cubicBezTo>
                <a:cubicBezTo>
                  <a:pt x="911577" y="1255888"/>
                  <a:pt x="919648" y="1248608"/>
                  <a:pt x="922866" y="1238955"/>
                </a:cubicBezTo>
                <a:cubicBezTo>
                  <a:pt x="925688" y="1230488"/>
                  <a:pt x="925758" y="1220524"/>
                  <a:pt x="931333" y="1213555"/>
                </a:cubicBezTo>
                <a:cubicBezTo>
                  <a:pt x="937690" y="1205609"/>
                  <a:pt x="948266" y="1202266"/>
                  <a:pt x="956733" y="1196622"/>
                </a:cubicBezTo>
                <a:cubicBezTo>
                  <a:pt x="962377" y="1179689"/>
                  <a:pt x="961045" y="1158443"/>
                  <a:pt x="973666" y="1145822"/>
                </a:cubicBezTo>
                <a:lnTo>
                  <a:pt x="1007533" y="1111955"/>
                </a:lnTo>
                <a:cubicBezTo>
                  <a:pt x="1010355" y="1103488"/>
                  <a:pt x="1012484" y="1094758"/>
                  <a:pt x="1016000" y="1086555"/>
                </a:cubicBezTo>
                <a:cubicBezTo>
                  <a:pt x="1020972" y="1074954"/>
                  <a:pt x="1028942" y="1064662"/>
                  <a:pt x="1032933" y="1052689"/>
                </a:cubicBezTo>
                <a:cubicBezTo>
                  <a:pt x="1037484" y="1039037"/>
                  <a:pt x="1037910" y="1024316"/>
                  <a:pt x="1041400" y="1010355"/>
                </a:cubicBezTo>
                <a:cubicBezTo>
                  <a:pt x="1043564" y="1001697"/>
                  <a:pt x="1047044" y="993422"/>
                  <a:pt x="1049866" y="984955"/>
                </a:cubicBezTo>
                <a:cubicBezTo>
                  <a:pt x="1055511" y="911577"/>
                  <a:pt x="1059477" y="838051"/>
                  <a:pt x="1066800" y="764822"/>
                </a:cubicBezTo>
                <a:cubicBezTo>
                  <a:pt x="1067958" y="753243"/>
                  <a:pt x="1072742" y="742314"/>
                  <a:pt x="1075266" y="730955"/>
                </a:cubicBezTo>
                <a:cubicBezTo>
                  <a:pt x="1098178" y="627847"/>
                  <a:pt x="1064908" y="760465"/>
                  <a:pt x="1100666" y="629355"/>
                </a:cubicBezTo>
                <a:cubicBezTo>
                  <a:pt x="1102511" y="622589"/>
                  <a:pt x="1112192" y="579102"/>
                  <a:pt x="1117600" y="570089"/>
                </a:cubicBezTo>
                <a:cubicBezTo>
                  <a:pt x="1121707" y="563244"/>
                  <a:pt x="1128889" y="558800"/>
                  <a:pt x="1134533" y="553155"/>
                </a:cubicBezTo>
                <a:cubicBezTo>
                  <a:pt x="1137355" y="544688"/>
                  <a:pt x="1137425" y="534724"/>
                  <a:pt x="1143000" y="527755"/>
                </a:cubicBezTo>
                <a:cubicBezTo>
                  <a:pt x="1149357" y="519809"/>
                  <a:pt x="1163007" y="519451"/>
                  <a:pt x="1168400" y="510822"/>
                </a:cubicBezTo>
                <a:cubicBezTo>
                  <a:pt x="1209991" y="444276"/>
                  <a:pt x="1157482" y="469306"/>
                  <a:pt x="1210733" y="451555"/>
                </a:cubicBezTo>
                <a:cubicBezTo>
                  <a:pt x="1213555" y="443088"/>
                  <a:pt x="1214866" y="433957"/>
                  <a:pt x="1219200" y="426155"/>
                </a:cubicBezTo>
                <a:cubicBezTo>
                  <a:pt x="1243136" y="383070"/>
                  <a:pt x="1244307" y="384114"/>
                  <a:pt x="1270000" y="358422"/>
                </a:cubicBezTo>
                <a:cubicBezTo>
                  <a:pt x="1267178" y="285044"/>
                  <a:pt x="1268840" y="211356"/>
                  <a:pt x="1261533" y="138289"/>
                </a:cubicBezTo>
                <a:cubicBezTo>
                  <a:pt x="1260277" y="125730"/>
                  <a:pt x="1249726" y="115956"/>
                  <a:pt x="1244600" y="104422"/>
                </a:cubicBezTo>
                <a:cubicBezTo>
                  <a:pt x="1238427" y="90534"/>
                  <a:pt x="1237396" y="73764"/>
                  <a:pt x="1227666" y="62089"/>
                </a:cubicBezTo>
                <a:cubicBezTo>
                  <a:pt x="1221953" y="55233"/>
                  <a:pt x="1210248" y="57613"/>
                  <a:pt x="1202266" y="53622"/>
                </a:cubicBezTo>
                <a:cubicBezTo>
                  <a:pt x="1193165" y="49071"/>
                  <a:pt x="1186165" y="40822"/>
                  <a:pt x="1176866" y="36689"/>
                </a:cubicBezTo>
                <a:cubicBezTo>
                  <a:pt x="1120692" y="11723"/>
                  <a:pt x="1117600" y="5644"/>
                  <a:pt x="1092200" y="2822"/>
                </a:cubicBezTo>
                <a:close/>
              </a:path>
            </a:pathLst>
          </a:custGeom>
          <a:no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Tree>
    <p:extLst>
      <p:ext uri="{BB962C8B-B14F-4D97-AF65-F5344CB8AC3E}">
        <p14:creationId xmlns:p14="http://schemas.microsoft.com/office/powerpoint/2010/main" val="41252674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itle 1"/>
          <p:cNvSpPr>
            <a:spLocks noGrp="1"/>
          </p:cNvSpPr>
          <p:nvPr>
            <p:ph type="title"/>
          </p:nvPr>
        </p:nvSpPr>
        <p:spPr/>
        <p:txBody>
          <a:bodyPr/>
          <a:lstStyle/>
          <a:p>
            <a:pPr eaLnBrk="1" hangingPunct="1"/>
            <a:r>
              <a:rPr lang="en-US" smtClean="0">
                <a:latin typeface="Gill Sans" pitchFamily="1" charset="0"/>
                <a:ea typeface="ＭＳ Ｐゴシック" pitchFamily="34" charset="-128"/>
              </a:rPr>
              <a:t>Diffusion-Perfusion Mismatch</a:t>
            </a:r>
          </a:p>
        </p:txBody>
      </p:sp>
      <p:pic>
        <p:nvPicPr>
          <p:cNvPr id="43010" name="Picture 2" descr="PFLAUM_WOLFGANG_.MR.KOPF_MR_STROKE.0002.0051.2010.11.17.18.51.54.375000.7241899.JPEG"/>
          <p:cNvPicPr>
            <a:picLocks noChangeAspect="1"/>
          </p:cNvPicPr>
          <p:nvPr/>
        </p:nvPicPr>
        <p:blipFill>
          <a:blip r:embed="rId3">
            <a:extLst>
              <a:ext uri="{28A0092B-C50C-407E-A947-70E740481C1C}">
                <a14:useLocalDpi xmlns:a14="http://schemas.microsoft.com/office/drawing/2010/main" val="0"/>
              </a:ext>
            </a:extLst>
          </a:blip>
          <a:srcRect l="19009" t="11719" r="21616" b="11198"/>
          <a:stretch>
            <a:fillRect/>
          </a:stretch>
        </p:blipFill>
        <p:spPr bwMode="auto">
          <a:xfrm>
            <a:off x="3409950" y="1922463"/>
            <a:ext cx="2773363" cy="359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1" name="Picture 3" descr="PFLAUM_WOLFGANG_.MR.KOPF_MR_STROKE.0005.0018.2010.11.17.18.51.54.375000.7275495.JPE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39738" y="1922463"/>
            <a:ext cx="2868612" cy="359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2" name="Picture 4" descr="PFLAUM_WOLFGANG_.MR.KOPF_MR_STROKE.0015.0003.2010.11.17.18.51.54.375000.7261635.JPEG"/>
          <p:cNvPicPr>
            <a:picLocks noChangeAspect="1"/>
          </p:cNvPicPr>
          <p:nvPr/>
        </p:nvPicPr>
        <p:blipFill>
          <a:blip r:embed="rId5">
            <a:extLst>
              <a:ext uri="{28A0092B-C50C-407E-A947-70E740481C1C}">
                <a14:useLocalDpi xmlns:a14="http://schemas.microsoft.com/office/drawing/2010/main" val="0"/>
              </a:ext>
            </a:extLst>
          </a:blip>
          <a:srcRect l="14063" t="8594" r="16145"/>
          <a:stretch>
            <a:fillRect/>
          </a:stretch>
        </p:blipFill>
        <p:spPr bwMode="auto">
          <a:xfrm>
            <a:off x="6265863" y="1922463"/>
            <a:ext cx="2747962" cy="359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154295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ußzeilenplatzhalter 1"/>
          <p:cNvSpPr>
            <a:spLocks noGrp="1"/>
          </p:cNvSpPr>
          <p:nvPr>
            <p:ph type="ftr" sz="quarter" idx="10"/>
          </p:nvPr>
        </p:nvSpPr>
        <p:spPr/>
        <p:txBody>
          <a:bodyPr/>
          <a:lstStyle/>
          <a:p>
            <a:r>
              <a:rPr lang="de-DE" altLang="de-DE"/>
              <a:t>	</a:t>
            </a:r>
            <a:fld id="{C6970653-772D-4425-9628-CEDCAC59A32F}" type="slidenum">
              <a:rPr lang="de-DE" altLang="de-DE" sz="1200" b="1">
                <a:solidFill>
                  <a:srgbClr val="000000"/>
                </a:solidFill>
              </a:rPr>
              <a:pPr/>
              <a:t>62</a:t>
            </a:fld>
            <a:endParaRPr lang="de-DE" altLang="de-DE" sz="1200" b="1">
              <a:solidFill>
                <a:srgbClr val="000000"/>
              </a:solidFill>
            </a:endParaRPr>
          </a:p>
        </p:txBody>
      </p:sp>
      <p:sp>
        <p:nvSpPr>
          <p:cNvPr id="304130" name="Inhaltsplatzhalter 2"/>
          <p:cNvSpPr>
            <a:spLocks noGrp="1"/>
          </p:cNvSpPr>
          <p:nvPr>
            <p:ph idx="4294967295"/>
          </p:nvPr>
        </p:nvSpPr>
        <p:spPr/>
        <p:txBody>
          <a:bodyPr/>
          <a:lstStyle/>
          <a:p>
            <a:pPr marL="342900" indent="-342900"/>
            <a:r>
              <a:rPr lang="de-DE" altLang="de-DE" sz="1600"/>
              <a:t>Therapy with Marcumar – no systemic lysis possible</a:t>
            </a:r>
          </a:p>
          <a:p>
            <a:pPr marL="342900" indent="-342900"/>
            <a:r>
              <a:rPr lang="de-DE" altLang="de-DE" sz="1600"/>
              <a:t>CE-Angio: Missing contrast in the right MCA</a:t>
            </a:r>
          </a:p>
          <a:p>
            <a:pPr marL="342900" indent="-342900"/>
            <a:r>
              <a:rPr lang="de-DE" altLang="de-DE" sz="1600"/>
              <a:t>Mismatch DWI/FLAIR</a:t>
            </a:r>
          </a:p>
        </p:txBody>
      </p:sp>
      <p:pic>
        <p:nvPicPr>
          <p:cNvPr id="30413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3463" y="3660775"/>
            <a:ext cx="2244725" cy="2614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4132"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0113" y="3195638"/>
            <a:ext cx="2447925" cy="314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4133"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49950" y="3660775"/>
            <a:ext cx="2073275" cy="2614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4135" name="Rectangle 7"/>
          <p:cNvSpPr>
            <a:spLocks noChangeArrowheads="1"/>
          </p:cNvSpPr>
          <p:nvPr/>
        </p:nvSpPr>
        <p:spPr bwMode="auto">
          <a:xfrm>
            <a:off x="430213" y="301625"/>
            <a:ext cx="7927975" cy="84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90000" rIns="90000" bIns="46800"/>
          <a:lstStyle>
            <a:lvl1pPr>
              <a:lnSpc>
                <a:spcPct val="80000"/>
              </a:lnSpc>
              <a:spcBef>
                <a:spcPct val="0"/>
              </a:spcBef>
              <a:defRPr sz="2800">
                <a:solidFill>
                  <a:schemeClr val="tx1"/>
                </a:solidFill>
                <a:latin typeface="Arial" charset="0"/>
              </a:defRPr>
            </a:lvl1pPr>
            <a:lvl2pPr>
              <a:lnSpc>
                <a:spcPct val="80000"/>
              </a:lnSpc>
              <a:spcBef>
                <a:spcPct val="0"/>
              </a:spcBef>
              <a:defRPr sz="2800">
                <a:solidFill>
                  <a:schemeClr val="tx1"/>
                </a:solidFill>
                <a:latin typeface="Arial" charset="0"/>
              </a:defRPr>
            </a:lvl2pPr>
            <a:lvl3pPr>
              <a:lnSpc>
                <a:spcPct val="80000"/>
              </a:lnSpc>
              <a:spcBef>
                <a:spcPct val="0"/>
              </a:spcBef>
              <a:defRPr sz="2800">
                <a:solidFill>
                  <a:schemeClr val="tx1"/>
                </a:solidFill>
                <a:latin typeface="Arial" charset="0"/>
              </a:defRPr>
            </a:lvl3pPr>
            <a:lvl4pPr>
              <a:lnSpc>
                <a:spcPct val="80000"/>
              </a:lnSpc>
              <a:spcBef>
                <a:spcPct val="0"/>
              </a:spcBef>
              <a:defRPr sz="2800">
                <a:solidFill>
                  <a:schemeClr val="tx1"/>
                </a:solidFill>
                <a:latin typeface="Arial" charset="0"/>
              </a:defRPr>
            </a:lvl4pPr>
            <a:lvl5pPr>
              <a:lnSpc>
                <a:spcPct val="80000"/>
              </a:lnSpc>
              <a:spcBef>
                <a:spcPct val="0"/>
              </a:spcBef>
              <a:defRPr sz="2800">
                <a:solidFill>
                  <a:schemeClr val="tx1"/>
                </a:solidFill>
                <a:latin typeface="Arial" charset="0"/>
              </a:defRPr>
            </a:lvl5pPr>
            <a:lvl6pPr marL="457200" fontAlgn="base">
              <a:lnSpc>
                <a:spcPct val="80000"/>
              </a:lnSpc>
              <a:spcBef>
                <a:spcPct val="0"/>
              </a:spcBef>
              <a:spcAft>
                <a:spcPct val="0"/>
              </a:spcAft>
              <a:defRPr sz="2800">
                <a:solidFill>
                  <a:schemeClr val="tx1"/>
                </a:solidFill>
                <a:latin typeface="Arial" charset="0"/>
              </a:defRPr>
            </a:lvl6pPr>
            <a:lvl7pPr marL="914400" fontAlgn="base">
              <a:lnSpc>
                <a:spcPct val="80000"/>
              </a:lnSpc>
              <a:spcBef>
                <a:spcPct val="0"/>
              </a:spcBef>
              <a:spcAft>
                <a:spcPct val="0"/>
              </a:spcAft>
              <a:defRPr sz="2800">
                <a:solidFill>
                  <a:schemeClr val="tx1"/>
                </a:solidFill>
                <a:latin typeface="Arial" charset="0"/>
              </a:defRPr>
            </a:lvl7pPr>
            <a:lvl8pPr marL="1371600" fontAlgn="base">
              <a:lnSpc>
                <a:spcPct val="80000"/>
              </a:lnSpc>
              <a:spcBef>
                <a:spcPct val="0"/>
              </a:spcBef>
              <a:spcAft>
                <a:spcPct val="0"/>
              </a:spcAft>
              <a:defRPr sz="2800">
                <a:solidFill>
                  <a:schemeClr val="tx1"/>
                </a:solidFill>
                <a:latin typeface="Arial" charset="0"/>
              </a:defRPr>
            </a:lvl8pPr>
            <a:lvl9pPr marL="1828800" fontAlgn="base">
              <a:lnSpc>
                <a:spcPct val="80000"/>
              </a:lnSpc>
              <a:spcBef>
                <a:spcPct val="0"/>
              </a:spcBef>
              <a:spcAft>
                <a:spcPct val="0"/>
              </a:spcAft>
              <a:defRPr sz="2800">
                <a:solidFill>
                  <a:schemeClr val="tx1"/>
                </a:solidFill>
                <a:latin typeface="Arial" charset="0"/>
              </a:defRPr>
            </a:lvl9pPr>
          </a:lstStyle>
          <a:p>
            <a:pPr>
              <a:buClrTx/>
              <a:buSzTx/>
              <a:buFontTx/>
              <a:buNone/>
            </a:pPr>
            <a:r>
              <a:rPr lang="de-DE" altLang="de-DE"/>
              <a:t>MR applications: Perfusion, Diffusion and Angio</a:t>
            </a:r>
          </a:p>
        </p:txBody>
      </p:sp>
    </p:spTree>
    <p:extLst>
      <p:ext uri="{BB962C8B-B14F-4D97-AF65-F5344CB8AC3E}">
        <p14:creationId xmlns:p14="http://schemas.microsoft.com/office/powerpoint/2010/main" val="34916928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ußzeilenplatzhalter 1"/>
          <p:cNvSpPr>
            <a:spLocks noGrp="1"/>
          </p:cNvSpPr>
          <p:nvPr>
            <p:ph type="ftr" sz="quarter" idx="10"/>
          </p:nvPr>
        </p:nvSpPr>
        <p:spPr/>
        <p:txBody>
          <a:bodyPr/>
          <a:lstStyle/>
          <a:p>
            <a:r>
              <a:rPr lang="de-DE" altLang="de-DE"/>
              <a:t>	</a:t>
            </a:r>
            <a:fld id="{8F4A0F48-704B-4E67-99A5-B4689318F7D5}" type="slidenum">
              <a:rPr lang="de-DE" altLang="de-DE" sz="1200" b="1">
                <a:solidFill>
                  <a:srgbClr val="000000"/>
                </a:solidFill>
              </a:rPr>
              <a:pPr/>
              <a:t>63</a:t>
            </a:fld>
            <a:endParaRPr lang="de-DE" altLang="de-DE" sz="1200" b="1">
              <a:solidFill>
                <a:srgbClr val="000000"/>
              </a:solidFill>
            </a:endParaRPr>
          </a:p>
        </p:txBody>
      </p:sp>
      <p:sp>
        <p:nvSpPr>
          <p:cNvPr id="306178" name="Inhaltsplatzhalter 2"/>
          <p:cNvSpPr>
            <a:spLocks noGrp="1"/>
          </p:cNvSpPr>
          <p:nvPr>
            <p:ph idx="4294967295"/>
          </p:nvPr>
        </p:nvSpPr>
        <p:spPr/>
        <p:txBody>
          <a:bodyPr/>
          <a:lstStyle/>
          <a:p>
            <a:pPr marL="342900" indent="-342900"/>
            <a:r>
              <a:rPr lang="de-DE" altLang="de-DE" sz="1600">
                <a:sym typeface="Wingdings" pitchFamily="2" charset="2"/>
              </a:rPr>
              <a:t> Thrombectomy with stent retriever</a:t>
            </a:r>
            <a:endParaRPr lang="de-DE" altLang="de-DE" sz="1600"/>
          </a:p>
          <a:p>
            <a:pPr marL="342900" indent="-342900"/>
            <a:r>
              <a:rPr lang="de-DE" altLang="de-DE" sz="1600">
                <a:sym typeface="Wingdings" pitchFamily="2" charset="2"/>
              </a:rPr>
              <a:t> Only small area of infarction in the control CT</a:t>
            </a:r>
            <a:endParaRPr lang="de-DE" altLang="de-DE" sz="1600"/>
          </a:p>
        </p:txBody>
      </p:sp>
      <p:pic>
        <p:nvPicPr>
          <p:cNvPr id="30617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9425" y="3429000"/>
            <a:ext cx="2651125" cy="295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618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375" y="3429000"/>
            <a:ext cx="2719388" cy="2928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618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86075" y="3429000"/>
            <a:ext cx="2598738" cy="2928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6183" name="Rectangle 7"/>
          <p:cNvSpPr>
            <a:spLocks noChangeArrowheads="1"/>
          </p:cNvSpPr>
          <p:nvPr/>
        </p:nvSpPr>
        <p:spPr bwMode="auto">
          <a:xfrm>
            <a:off x="430213" y="301625"/>
            <a:ext cx="7927975" cy="84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90000" rIns="90000" bIns="46800"/>
          <a:lstStyle>
            <a:lvl1pPr>
              <a:lnSpc>
                <a:spcPct val="80000"/>
              </a:lnSpc>
              <a:spcBef>
                <a:spcPct val="0"/>
              </a:spcBef>
              <a:defRPr sz="2800">
                <a:solidFill>
                  <a:schemeClr val="tx1"/>
                </a:solidFill>
                <a:latin typeface="Arial" charset="0"/>
              </a:defRPr>
            </a:lvl1pPr>
            <a:lvl2pPr>
              <a:lnSpc>
                <a:spcPct val="80000"/>
              </a:lnSpc>
              <a:spcBef>
                <a:spcPct val="0"/>
              </a:spcBef>
              <a:defRPr sz="2800">
                <a:solidFill>
                  <a:schemeClr val="tx1"/>
                </a:solidFill>
                <a:latin typeface="Arial" charset="0"/>
              </a:defRPr>
            </a:lvl2pPr>
            <a:lvl3pPr>
              <a:lnSpc>
                <a:spcPct val="80000"/>
              </a:lnSpc>
              <a:spcBef>
                <a:spcPct val="0"/>
              </a:spcBef>
              <a:defRPr sz="2800">
                <a:solidFill>
                  <a:schemeClr val="tx1"/>
                </a:solidFill>
                <a:latin typeface="Arial" charset="0"/>
              </a:defRPr>
            </a:lvl3pPr>
            <a:lvl4pPr>
              <a:lnSpc>
                <a:spcPct val="80000"/>
              </a:lnSpc>
              <a:spcBef>
                <a:spcPct val="0"/>
              </a:spcBef>
              <a:defRPr sz="2800">
                <a:solidFill>
                  <a:schemeClr val="tx1"/>
                </a:solidFill>
                <a:latin typeface="Arial" charset="0"/>
              </a:defRPr>
            </a:lvl4pPr>
            <a:lvl5pPr>
              <a:lnSpc>
                <a:spcPct val="80000"/>
              </a:lnSpc>
              <a:spcBef>
                <a:spcPct val="0"/>
              </a:spcBef>
              <a:defRPr sz="2800">
                <a:solidFill>
                  <a:schemeClr val="tx1"/>
                </a:solidFill>
                <a:latin typeface="Arial" charset="0"/>
              </a:defRPr>
            </a:lvl5pPr>
            <a:lvl6pPr marL="457200" fontAlgn="base">
              <a:lnSpc>
                <a:spcPct val="80000"/>
              </a:lnSpc>
              <a:spcBef>
                <a:spcPct val="0"/>
              </a:spcBef>
              <a:spcAft>
                <a:spcPct val="0"/>
              </a:spcAft>
              <a:defRPr sz="2800">
                <a:solidFill>
                  <a:schemeClr val="tx1"/>
                </a:solidFill>
                <a:latin typeface="Arial" charset="0"/>
              </a:defRPr>
            </a:lvl6pPr>
            <a:lvl7pPr marL="914400" fontAlgn="base">
              <a:lnSpc>
                <a:spcPct val="80000"/>
              </a:lnSpc>
              <a:spcBef>
                <a:spcPct val="0"/>
              </a:spcBef>
              <a:spcAft>
                <a:spcPct val="0"/>
              </a:spcAft>
              <a:defRPr sz="2800">
                <a:solidFill>
                  <a:schemeClr val="tx1"/>
                </a:solidFill>
                <a:latin typeface="Arial" charset="0"/>
              </a:defRPr>
            </a:lvl7pPr>
            <a:lvl8pPr marL="1371600" fontAlgn="base">
              <a:lnSpc>
                <a:spcPct val="80000"/>
              </a:lnSpc>
              <a:spcBef>
                <a:spcPct val="0"/>
              </a:spcBef>
              <a:spcAft>
                <a:spcPct val="0"/>
              </a:spcAft>
              <a:defRPr sz="2800">
                <a:solidFill>
                  <a:schemeClr val="tx1"/>
                </a:solidFill>
                <a:latin typeface="Arial" charset="0"/>
              </a:defRPr>
            </a:lvl8pPr>
            <a:lvl9pPr marL="1828800" fontAlgn="base">
              <a:lnSpc>
                <a:spcPct val="80000"/>
              </a:lnSpc>
              <a:spcBef>
                <a:spcPct val="0"/>
              </a:spcBef>
              <a:spcAft>
                <a:spcPct val="0"/>
              </a:spcAft>
              <a:defRPr sz="2800">
                <a:solidFill>
                  <a:schemeClr val="tx1"/>
                </a:solidFill>
                <a:latin typeface="Arial" charset="0"/>
              </a:defRPr>
            </a:lvl9pPr>
          </a:lstStyle>
          <a:p>
            <a:pPr>
              <a:buClrTx/>
              <a:buSzTx/>
              <a:buFontTx/>
              <a:buNone/>
            </a:pPr>
            <a:r>
              <a:rPr lang="de-DE" altLang="de-DE"/>
              <a:t>MR applications: Perfusion, Diffusion and Angio</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ChangeArrowheads="1"/>
          </p:cNvSpPr>
          <p:nvPr>
            <p:ph type="title" idx="4294967295"/>
          </p:nvPr>
        </p:nvSpPr>
        <p:spPr>
          <a:xfrm>
            <a:off x="0" y="152400"/>
            <a:ext cx="6904038" cy="1171575"/>
          </a:xfrm>
        </p:spPr>
        <p:txBody>
          <a:bodyPr wrap="square" lIns="91440" tIns="45720" rIns="91440" bIns="45720" numCol="1" anchorCtr="0" compatLnSpc="1">
            <a:prstTxWarp prst="textNoShape">
              <a:avLst/>
            </a:prstTxWarp>
            <a:normAutofit/>
          </a:bodyPr>
          <a:lstStyle/>
          <a:p>
            <a:pPr eaLnBrk="1" hangingPunct="1">
              <a:defRPr/>
            </a:pPr>
            <a:r>
              <a:rPr lang="en-US">
                <a:solidFill>
                  <a:srgbClr val="FFFF00"/>
                </a:solidFill>
                <a:latin typeface="Trebuchet MS" charset="0"/>
              </a:rPr>
              <a:t>Gadolinium Bolus Tracking</a:t>
            </a:r>
          </a:p>
        </p:txBody>
      </p:sp>
      <p:sp>
        <p:nvSpPr>
          <p:cNvPr id="24578" name="Text Box 3"/>
          <p:cNvSpPr txBox="1">
            <a:spLocks noChangeArrowheads="1"/>
          </p:cNvSpPr>
          <p:nvPr/>
        </p:nvSpPr>
        <p:spPr bwMode="auto">
          <a:xfrm>
            <a:off x="1217613" y="6172200"/>
            <a:ext cx="670877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2800" b="1"/>
              <a:t>T2* Image 			SI vs Time Curve</a:t>
            </a:r>
          </a:p>
        </p:txBody>
      </p:sp>
      <p:pic>
        <p:nvPicPr>
          <p:cNvPr id="24579" name="Picture 4" descr="nicholson"/>
          <p:cNvPicPr>
            <a:picLocks noChangeAspect="1" noChangeArrowheads="1"/>
          </p:cNvPicPr>
          <p:nvPr/>
        </p:nvPicPr>
        <p:blipFill>
          <a:blip r:embed="rId2">
            <a:extLst>
              <a:ext uri="{28A0092B-C50C-407E-A947-70E740481C1C}">
                <a14:useLocalDpi xmlns:a14="http://schemas.microsoft.com/office/drawing/2010/main" val="0"/>
              </a:ext>
            </a:extLst>
          </a:blip>
          <a:srcRect t="2458"/>
          <a:stretch>
            <a:fillRect/>
          </a:stretch>
        </p:blipFill>
        <p:spPr bwMode="auto">
          <a:xfrm>
            <a:off x="4114800" y="1444625"/>
            <a:ext cx="5029200" cy="479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Line 5"/>
          <p:cNvSpPr>
            <a:spLocks noChangeShapeType="1"/>
          </p:cNvSpPr>
          <p:nvPr/>
        </p:nvSpPr>
        <p:spPr bwMode="auto">
          <a:xfrm flipV="1">
            <a:off x="4724400" y="1981200"/>
            <a:ext cx="0" cy="762000"/>
          </a:xfrm>
          <a:prstGeom prst="line">
            <a:avLst/>
          </a:prstGeom>
          <a:noFill/>
          <a:ln w="38100">
            <a:solidFill>
              <a:srgbClr val="FB0209"/>
            </a:solidFill>
            <a:round/>
            <a:headEnd type="triangle" w="med" len="med"/>
            <a:tailEnd/>
          </a:ln>
          <a:extLst>
            <a:ext uri="{909E8E84-426E-40DD-AFC4-6F175D3DCCD1}">
              <a14:hiddenFill xmlns:a14="http://schemas.microsoft.com/office/drawing/2010/main">
                <a:noFill/>
              </a14:hiddenFill>
            </a:ext>
          </a:extLst>
        </p:spPr>
        <p:txBody>
          <a:bodyPr/>
          <a:lstStyle/>
          <a:p>
            <a:endParaRPr lang="de-DE"/>
          </a:p>
        </p:txBody>
      </p:sp>
      <p:pic>
        <p:nvPicPr>
          <p:cNvPr id="24581" name="Picture 6" descr="Nichols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24000"/>
            <a:ext cx="41910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53950188"/>
      </p:ext>
    </p:extLst>
  </p:cSld>
  <p:clrMapOvr>
    <a:masterClrMapping/>
  </p:clrMapOvr>
  <p:transition advClick="0" advTm="0"/>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ChangeArrowheads="1"/>
          </p:cNvSpPr>
          <p:nvPr>
            <p:ph type="title" idx="4294967295"/>
          </p:nvPr>
        </p:nvSpPr>
        <p:spPr>
          <a:xfrm>
            <a:off x="0" y="152400"/>
            <a:ext cx="6904038" cy="1171575"/>
          </a:xfrm>
        </p:spPr>
        <p:txBody>
          <a:bodyPr wrap="square" lIns="91440" tIns="45720" rIns="91440" bIns="45720" numCol="1" anchorCtr="0" compatLnSpc="1">
            <a:prstTxWarp prst="textNoShape">
              <a:avLst/>
            </a:prstTxWarp>
            <a:normAutofit/>
          </a:bodyPr>
          <a:lstStyle/>
          <a:p>
            <a:pPr eaLnBrk="1" hangingPunct="1">
              <a:defRPr/>
            </a:pPr>
            <a:r>
              <a:rPr lang="en-US">
                <a:solidFill>
                  <a:srgbClr val="FFFF00"/>
                </a:solidFill>
                <a:latin typeface="Trebuchet MS" charset="0"/>
              </a:rPr>
              <a:t>Gadolinium Bolus Tracking</a:t>
            </a:r>
          </a:p>
        </p:txBody>
      </p:sp>
      <p:sp>
        <p:nvSpPr>
          <p:cNvPr id="25602" name="Text Box 3"/>
          <p:cNvSpPr txBox="1">
            <a:spLocks noChangeArrowheads="1"/>
          </p:cNvSpPr>
          <p:nvPr/>
        </p:nvSpPr>
        <p:spPr bwMode="auto">
          <a:xfrm>
            <a:off x="1217613" y="6172200"/>
            <a:ext cx="670877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2800" b="1"/>
              <a:t>T2* Image 			SI vs Time Curve</a:t>
            </a:r>
          </a:p>
        </p:txBody>
      </p:sp>
      <p:pic>
        <p:nvPicPr>
          <p:cNvPr id="25603" name="Picture 4" descr="nicholson"/>
          <p:cNvPicPr>
            <a:picLocks noChangeAspect="1" noChangeArrowheads="1"/>
          </p:cNvPicPr>
          <p:nvPr/>
        </p:nvPicPr>
        <p:blipFill>
          <a:blip r:embed="rId2">
            <a:extLst>
              <a:ext uri="{28A0092B-C50C-407E-A947-70E740481C1C}">
                <a14:useLocalDpi xmlns:a14="http://schemas.microsoft.com/office/drawing/2010/main" val="0"/>
              </a:ext>
            </a:extLst>
          </a:blip>
          <a:srcRect t="2458"/>
          <a:stretch>
            <a:fillRect/>
          </a:stretch>
        </p:blipFill>
        <p:spPr bwMode="auto">
          <a:xfrm>
            <a:off x="4114800" y="1444625"/>
            <a:ext cx="5029200" cy="479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4" name="Line 5"/>
          <p:cNvSpPr>
            <a:spLocks noChangeShapeType="1"/>
          </p:cNvSpPr>
          <p:nvPr/>
        </p:nvSpPr>
        <p:spPr bwMode="auto">
          <a:xfrm flipV="1">
            <a:off x="6096000" y="1981200"/>
            <a:ext cx="0" cy="762000"/>
          </a:xfrm>
          <a:prstGeom prst="line">
            <a:avLst/>
          </a:prstGeom>
          <a:noFill/>
          <a:ln w="38100">
            <a:solidFill>
              <a:srgbClr val="FB0209"/>
            </a:solidFill>
            <a:round/>
            <a:headEnd type="triangle" w="med" len="med"/>
            <a:tailEnd/>
          </a:ln>
          <a:extLst>
            <a:ext uri="{909E8E84-426E-40DD-AFC4-6F175D3DCCD1}">
              <a14:hiddenFill xmlns:a14="http://schemas.microsoft.com/office/drawing/2010/main">
                <a:noFill/>
              </a14:hiddenFill>
            </a:ext>
          </a:extLst>
        </p:spPr>
        <p:txBody>
          <a:bodyPr/>
          <a:lstStyle/>
          <a:p>
            <a:endParaRPr lang="de-DE"/>
          </a:p>
        </p:txBody>
      </p:sp>
      <p:pic>
        <p:nvPicPr>
          <p:cNvPr id="25605" name="Picture 6" descr="Nichols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24000"/>
            <a:ext cx="41910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28493892"/>
      </p:ext>
    </p:extLst>
  </p:cSld>
  <p:clrMapOvr>
    <a:masterClrMapping/>
  </p:clrMapOvr>
  <p:transition advClick="0" advTm="0"/>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Grp="1" noChangeArrowheads="1"/>
          </p:cNvSpPr>
          <p:nvPr>
            <p:ph type="title" idx="4294967295"/>
          </p:nvPr>
        </p:nvSpPr>
        <p:spPr>
          <a:xfrm>
            <a:off x="0" y="152400"/>
            <a:ext cx="6904038" cy="1171575"/>
          </a:xfrm>
        </p:spPr>
        <p:txBody>
          <a:bodyPr wrap="square" lIns="91440" tIns="45720" rIns="91440" bIns="45720" numCol="1" anchorCtr="0" compatLnSpc="1">
            <a:prstTxWarp prst="textNoShape">
              <a:avLst/>
            </a:prstTxWarp>
            <a:normAutofit/>
          </a:bodyPr>
          <a:lstStyle/>
          <a:p>
            <a:pPr eaLnBrk="1" hangingPunct="1">
              <a:defRPr/>
            </a:pPr>
            <a:r>
              <a:rPr lang="en-US">
                <a:solidFill>
                  <a:srgbClr val="FFFF00"/>
                </a:solidFill>
                <a:latin typeface="Trebuchet MS" charset="0"/>
              </a:rPr>
              <a:t>Gadolinium Bolus Tracking</a:t>
            </a:r>
          </a:p>
        </p:txBody>
      </p:sp>
      <p:sp>
        <p:nvSpPr>
          <p:cNvPr id="26626" name="Text Box 3"/>
          <p:cNvSpPr txBox="1">
            <a:spLocks noChangeArrowheads="1"/>
          </p:cNvSpPr>
          <p:nvPr/>
        </p:nvSpPr>
        <p:spPr bwMode="auto">
          <a:xfrm>
            <a:off x="1217613" y="6172200"/>
            <a:ext cx="670877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2800" b="1"/>
              <a:t>T2* Image 			SI vs Time Curve</a:t>
            </a:r>
          </a:p>
        </p:txBody>
      </p:sp>
      <p:pic>
        <p:nvPicPr>
          <p:cNvPr id="26627" name="Picture 4" descr="nicholson"/>
          <p:cNvPicPr>
            <a:picLocks noChangeAspect="1" noChangeArrowheads="1"/>
          </p:cNvPicPr>
          <p:nvPr/>
        </p:nvPicPr>
        <p:blipFill>
          <a:blip r:embed="rId2">
            <a:extLst>
              <a:ext uri="{28A0092B-C50C-407E-A947-70E740481C1C}">
                <a14:useLocalDpi xmlns:a14="http://schemas.microsoft.com/office/drawing/2010/main" val="0"/>
              </a:ext>
            </a:extLst>
          </a:blip>
          <a:srcRect t="2458"/>
          <a:stretch>
            <a:fillRect/>
          </a:stretch>
        </p:blipFill>
        <p:spPr bwMode="auto">
          <a:xfrm>
            <a:off x="4114800" y="1444625"/>
            <a:ext cx="5029200" cy="479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8" name="Line 5"/>
          <p:cNvSpPr>
            <a:spLocks noChangeShapeType="1"/>
          </p:cNvSpPr>
          <p:nvPr/>
        </p:nvSpPr>
        <p:spPr bwMode="auto">
          <a:xfrm flipV="1">
            <a:off x="6324600" y="1981200"/>
            <a:ext cx="0" cy="762000"/>
          </a:xfrm>
          <a:prstGeom prst="line">
            <a:avLst/>
          </a:prstGeom>
          <a:noFill/>
          <a:ln w="38100">
            <a:solidFill>
              <a:srgbClr val="FB0209"/>
            </a:solidFill>
            <a:round/>
            <a:headEnd type="triangle" w="med" len="med"/>
            <a:tailEnd/>
          </a:ln>
          <a:extLst>
            <a:ext uri="{909E8E84-426E-40DD-AFC4-6F175D3DCCD1}">
              <a14:hiddenFill xmlns:a14="http://schemas.microsoft.com/office/drawing/2010/main">
                <a:noFill/>
              </a14:hiddenFill>
            </a:ext>
          </a:extLst>
        </p:spPr>
        <p:txBody>
          <a:bodyPr/>
          <a:lstStyle/>
          <a:p>
            <a:endParaRPr lang="de-DE"/>
          </a:p>
        </p:txBody>
      </p:sp>
      <p:pic>
        <p:nvPicPr>
          <p:cNvPr id="26629" name="Picture 6" descr="Nichols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24000"/>
            <a:ext cx="41910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42028365"/>
      </p:ext>
    </p:extLst>
  </p:cSld>
  <p:clrMapOvr>
    <a:masterClrMapping/>
  </p:clrMapOvr>
  <p:transition advClick="0" advTm="0"/>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p:cNvSpPr>
            <a:spLocks noGrp="1" noChangeArrowheads="1"/>
          </p:cNvSpPr>
          <p:nvPr>
            <p:ph type="title" idx="4294967295"/>
          </p:nvPr>
        </p:nvSpPr>
        <p:spPr>
          <a:xfrm>
            <a:off x="0" y="152400"/>
            <a:ext cx="6904038" cy="1171575"/>
          </a:xfrm>
        </p:spPr>
        <p:txBody>
          <a:bodyPr wrap="square" lIns="91440" tIns="45720" rIns="91440" bIns="45720" numCol="1" anchorCtr="0" compatLnSpc="1">
            <a:prstTxWarp prst="textNoShape">
              <a:avLst/>
            </a:prstTxWarp>
            <a:normAutofit/>
          </a:bodyPr>
          <a:lstStyle/>
          <a:p>
            <a:pPr eaLnBrk="1" hangingPunct="1">
              <a:defRPr/>
            </a:pPr>
            <a:r>
              <a:rPr lang="en-US">
                <a:solidFill>
                  <a:srgbClr val="FFFF00"/>
                </a:solidFill>
                <a:latin typeface="Trebuchet MS" charset="0"/>
              </a:rPr>
              <a:t>Gadolinium Bolus Tracking</a:t>
            </a:r>
          </a:p>
        </p:txBody>
      </p:sp>
      <p:sp>
        <p:nvSpPr>
          <p:cNvPr id="27650" name="Text Box 3"/>
          <p:cNvSpPr txBox="1">
            <a:spLocks noChangeArrowheads="1"/>
          </p:cNvSpPr>
          <p:nvPr/>
        </p:nvSpPr>
        <p:spPr bwMode="auto">
          <a:xfrm>
            <a:off x="1217613" y="6172200"/>
            <a:ext cx="670877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2800" b="1"/>
              <a:t>T2* Image 			SI vs Time Curve</a:t>
            </a:r>
          </a:p>
        </p:txBody>
      </p:sp>
      <p:pic>
        <p:nvPicPr>
          <p:cNvPr id="27651" name="Picture 4" descr="nicholson"/>
          <p:cNvPicPr>
            <a:picLocks noChangeAspect="1" noChangeArrowheads="1"/>
          </p:cNvPicPr>
          <p:nvPr/>
        </p:nvPicPr>
        <p:blipFill>
          <a:blip r:embed="rId2">
            <a:extLst>
              <a:ext uri="{28A0092B-C50C-407E-A947-70E740481C1C}">
                <a14:useLocalDpi xmlns:a14="http://schemas.microsoft.com/office/drawing/2010/main" val="0"/>
              </a:ext>
            </a:extLst>
          </a:blip>
          <a:srcRect t="2458"/>
          <a:stretch>
            <a:fillRect/>
          </a:stretch>
        </p:blipFill>
        <p:spPr bwMode="auto">
          <a:xfrm>
            <a:off x="4114800" y="1444625"/>
            <a:ext cx="5029200" cy="479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2" name="Line 5"/>
          <p:cNvSpPr>
            <a:spLocks noChangeShapeType="1"/>
          </p:cNvSpPr>
          <p:nvPr/>
        </p:nvSpPr>
        <p:spPr bwMode="auto">
          <a:xfrm flipV="1">
            <a:off x="6553200" y="1981200"/>
            <a:ext cx="0" cy="762000"/>
          </a:xfrm>
          <a:prstGeom prst="line">
            <a:avLst/>
          </a:prstGeom>
          <a:noFill/>
          <a:ln w="38100">
            <a:solidFill>
              <a:srgbClr val="FB0209"/>
            </a:solidFill>
            <a:round/>
            <a:headEnd type="triangle" w="med" len="med"/>
            <a:tailEnd/>
          </a:ln>
          <a:extLst>
            <a:ext uri="{909E8E84-426E-40DD-AFC4-6F175D3DCCD1}">
              <a14:hiddenFill xmlns:a14="http://schemas.microsoft.com/office/drawing/2010/main">
                <a:noFill/>
              </a14:hiddenFill>
            </a:ext>
          </a:extLst>
        </p:spPr>
        <p:txBody>
          <a:bodyPr/>
          <a:lstStyle/>
          <a:p>
            <a:endParaRPr lang="de-DE"/>
          </a:p>
        </p:txBody>
      </p:sp>
      <p:pic>
        <p:nvPicPr>
          <p:cNvPr id="27653" name="Picture 6" descr="Nichols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24000"/>
            <a:ext cx="41910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4" name="Picture 7" descr="Nichols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524000"/>
            <a:ext cx="41910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18253716"/>
      </p:ext>
    </p:extLst>
  </p:cSld>
  <p:clrMapOvr>
    <a:masterClrMapping/>
  </p:clrMapOvr>
  <p:transition advClick="0" advTm="0"/>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Grp="1" noChangeArrowheads="1"/>
          </p:cNvSpPr>
          <p:nvPr>
            <p:ph type="title" idx="4294967295"/>
          </p:nvPr>
        </p:nvSpPr>
        <p:spPr>
          <a:xfrm>
            <a:off x="0" y="152400"/>
            <a:ext cx="6904038" cy="1171575"/>
          </a:xfrm>
        </p:spPr>
        <p:txBody>
          <a:bodyPr wrap="square" lIns="91440" tIns="45720" rIns="91440" bIns="45720" numCol="1" anchorCtr="0" compatLnSpc="1">
            <a:prstTxWarp prst="textNoShape">
              <a:avLst/>
            </a:prstTxWarp>
            <a:normAutofit/>
          </a:bodyPr>
          <a:lstStyle/>
          <a:p>
            <a:pPr eaLnBrk="1" hangingPunct="1">
              <a:defRPr/>
            </a:pPr>
            <a:r>
              <a:rPr lang="en-US">
                <a:solidFill>
                  <a:srgbClr val="FFFF00"/>
                </a:solidFill>
                <a:latin typeface="Trebuchet MS" charset="0"/>
              </a:rPr>
              <a:t>Gadolinium Bolus Tracking</a:t>
            </a:r>
          </a:p>
        </p:txBody>
      </p:sp>
      <p:sp>
        <p:nvSpPr>
          <p:cNvPr id="28674" name="Text Box 3"/>
          <p:cNvSpPr txBox="1">
            <a:spLocks noChangeArrowheads="1"/>
          </p:cNvSpPr>
          <p:nvPr/>
        </p:nvSpPr>
        <p:spPr bwMode="auto">
          <a:xfrm>
            <a:off x="1217613" y="6172200"/>
            <a:ext cx="670877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2800" b="1"/>
              <a:t>T2* Image 			SI vs Time Curve</a:t>
            </a:r>
          </a:p>
        </p:txBody>
      </p:sp>
      <p:pic>
        <p:nvPicPr>
          <p:cNvPr id="28675" name="Picture 4" descr="nicholson"/>
          <p:cNvPicPr>
            <a:picLocks noChangeAspect="1" noChangeArrowheads="1"/>
          </p:cNvPicPr>
          <p:nvPr/>
        </p:nvPicPr>
        <p:blipFill>
          <a:blip r:embed="rId2">
            <a:extLst>
              <a:ext uri="{28A0092B-C50C-407E-A947-70E740481C1C}">
                <a14:useLocalDpi xmlns:a14="http://schemas.microsoft.com/office/drawing/2010/main" val="0"/>
              </a:ext>
            </a:extLst>
          </a:blip>
          <a:srcRect t="2458"/>
          <a:stretch>
            <a:fillRect/>
          </a:stretch>
        </p:blipFill>
        <p:spPr bwMode="auto">
          <a:xfrm>
            <a:off x="4114800" y="1444625"/>
            <a:ext cx="5029200" cy="479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6" name="Line 5"/>
          <p:cNvSpPr>
            <a:spLocks noChangeShapeType="1"/>
          </p:cNvSpPr>
          <p:nvPr/>
        </p:nvSpPr>
        <p:spPr bwMode="auto">
          <a:xfrm flipV="1">
            <a:off x="7239000" y="1981200"/>
            <a:ext cx="0" cy="762000"/>
          </a:xfrm>
          <a:prstGeom prst="line">
            <a:avLst/>
          </a:prstGeom>
          <a:noFill/>
          <a:ln w="38100">
            <a:solidFill>
              <a:srgbClr val="FB0209"/>
            </a:solidFill>
            <a:round/>
            <a:headEnd type="triangle" w="med" len="med"/>
            <a:tailEnd/>
          </a:ln>
          <a:extLst>
            <a:ext uri="{909E8E84-426E-40DD-AFC4-6F175D3DCCD1}">
              <a14:hiddenFill xmlns:a14="http://schemas.microsoft.com/office/drawing/2010/main">
                <a:noFill/>
              </a14:hiddenFill>
            </a:ext>
          </a:extLst>
        </p:spPr>
        <p:txBody>
          <a:bodyPr/>
          <a:lstStyle/>
          <a:p>
            <a:endParaRPr lang="de-DE"/>
          </a:p>
        </p:txBody>
      </p:sp>
      <p:pic>
        <p:nvPicPr>
          <p:cNvPr id="28677" name="Picture 6" descr="Nichols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24000"/>
            <a:ext cx="41910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25206658"/>
      </p:ext>
    </p:extLst>
  </p:cSld>
  <p:clrMapOvr>
    <a:masterClrMapping/>
  </p:clrMapOvr>
  <p:transition advClick="0" advTm="0"/>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ChangeArrowheads="1"/>
          </p:cNvSpPr>
          <p:nvPr>
            <p:ph type="title" idx="4294967295"/>
          </p:nvPr>
        </p:nvSpPr>
        <p:spPr>
          <a:xfrm>
            <a:off x="0" y="152400"/>
            <a:ext cx="6904038" cy="1171575"/>
          </a:xfrm>
        </p:spPr>
        <p:txBody>
          <a:bodyPr wrap="square" lIns="91440" tIns="45720" rIns="91440" bIns="45720" numCol="1" anchorCtr="0" compatLnSpc="1">
            <a:prstTxWarp prst="textNoShape">
              <a:avLst/>
            </a:prstTxWarp>
            <a:normAutofit/>
          </a:bodyPr>
          <a:lstStyle/>
          <a:p>
            <a:pPr eaLnBrk="1" hangingPunct="1">
              <a:defRPr/>
            </a:pPr>
            <a:r>
              <a:rPr lang="en-US">
                <a:solidFill>
                  <a:srgbClr val="FFFF00"/>
                </a:solidFill>
                <a:latin typeface="Trebuchet MS" charset="0"/>
              </a:rPr>
              <a:t>Gadolinium Bolus Tracking</a:t>
            </a:r>
          </a:p>
        </p:txBody>
      </p:sp>
      <p:sp>
        <p:nvSpPr>
          <p:cNvPr id="29698" name="Text Box 3"/>
          <p:cNvSpPr txBox="1">
            <a:spLocks noChangeArrowheads="1"/>
          </p:cNvSpPr>
          <p:nvPr/>
        </p:nvSpPr>
        <p:spPr bwMode="auto">
          <a:xfrm>
            <a:off x="1217613" y="6172200"/>
            <a:ext cx="670877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2800" b="1"/>
              <a:t>T2* Image 			SI vs Time Curve</a:t>
            </a:r>
          </a:p>
        </p:txBody>
      </p:sp>
      <p:pic>
        <p:nvPicPr>
          <p:cNvPr id="29699" name="Picture 4" descr="nicholson"/>
          <p:cNvPicPr>
            <a:picLocks noChangeAspect="1" noChangeArrowheads="1"/>
          </p:cNvPicPr>
          <p:nvPr/>
        </p:nvPicPr>
        <p:blipFill>
          <a:blip r:embed="rId2">
            <a:extLst>
              <a:ext uri="{28A0092B-C50C-407E-A947-70E740481C1C}">
                <a14:useLocalDpi xmlns:a14="http://schemas.microsoft.com/office/drawing/2010/main" val="0"/>
              </a:ext>
            </a:extLst>
          </a:blip>
          <a:srcRect t="2458"/>
          <a:stretch>
            <a:fillRect/>
          </a:stretch>
        </p:blipFill>
        <p:spPr bwMode="auto">
          <a:xfrm>
            <a:off x="4114800" y="1444625"/>
            <a:ext cx="5029200" cy="479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0" name="Line 5"/>
          <p:cNvSpPr>
            <a:spLocks noChangeShapeType="1"/>
          </p:cNvSpPr>
          <p:nvPr/>
        </p:nvSpPr>
        <p:spPr bwMode="auto">
          <a:xfrm flipV="1">
            <a:off x="7467600" y="1981200"/>
            <a:ext cx="0" cy="762000"/>
          </a:xfrm>
          <a:prstGeom prst="line">
            <a:avLst/>
          </a:prstGeom>
          <a:noFill/>
          <a:ln w="38100">
            <a:solidFill>
              <a:srgbClr val="FB0209"/>
            </a:solidFill>
            <a:round/>
            <a:headEnd type="triangle" w="med" len="med"/>
            <a:tailEnd/>
          </a:ln>
          <a:extLst>
            <a:ext uri="{909E8E84-426E-40DD-AFC4-6F175D3DCCD1}">
              <a14:hiddenFill xmlns:a14="http://schemas.microsoft.com/office/drawing/2010/main">
                <a:noFill/>
              </a14:hiddenFill>
            </a:ext>
          </a:extLst>
        </p:spPr>
        <p:txBody>
          <a:bodyPr/>
          <a:lstStyle/>
          <a:p>
            <a:endParaRPr lang="de-DE"/>
          </a:p>
        </p:txBody>
      </p:sp>
      <p:pic>
        <p:nvPicPr>
          <p:cNvPr id="29701" name="Picture 6" descr="Nichols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24000"/>
            <a:ext cx="41910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53689093"/>
      </p:ext>
    </p:extLst>
  </p:cSld>
  <p:clrMapOvr>
    <a:masterClrMapping/>
  </p:clrMapOvr>
  <p:transition advClick="0" advTm="0"/>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2"/>
          <p:cNvSpPr>
            <a:spLocks noGrp="1" noChangeArrowheads="1"/>
          </p:cNvSpPr>
          <p:nvPr>
            <p:ph type="title" idx="4294967295"/>
          </p:nvPr>
        </p:nvSpPr>
        <p:spPr>
          <a:xfrm>
            <a:off x="0" y="152400"/>
            <a:ext cx="6904038" cy="1171575"/>
          </a:xfrm>
        </p:spPr>
        <p:txBody>
          <a:bodyPr wrap="square" lIns="91440" tIns="45720" rIns="91440" bIns="45720" numCol="1" anchorCtr="0" compatLnSpc="1">
            <a:prstTxWarp prst="textNoShape">
              <a:avLst/>
            </a:prstTxWarp>
            <a:normAutofit/>
          </a:bodyPr>
          <a:lstStyle/>
          <a:p>
            <a:pPr eaLnBrk="1" hangingPunct="1">
              <a:defRPr/>
            </a:pPr>
            <a:r>
              <a:rPr lang="en-US">
                <a:solidFill>
                  <a:srgbClr val="FFFF00"/>
                </a:solidFill>
                <a:latin typeface="Trebuchet MS" charset="0"/>
              </a:rPr>
              <a:t>Gadolinium Bolus Tracking</a:t>
            </a:r>
          </a:p>
        </p:txBody>
      </p:sp>
      <p:sp>
        <p:nvSpPr>
          <p:cNvPr id="30722" name="Text Box 3"/>
          <p:cNvSpPr txBox="1">
            <a:spLocks noChangeArrowheads="1"/>
          </p:cNvSpPr>
          <p:nvPr/>
        </p:nvSpPr>
        <p:spPr bwMode="auto">
          <a:xfrm>
            <a:off x="1217613" y="6172200"/>
            <a:ext cx="670877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2800" b="1"/>
              <a:t>T2* Image 			SI vs Time Curve</a:t>
            </a:r>
          </a:p>
        </p:txBody>
      </p:sp>
      <p:pic>
        <p:nvPicPr>
          <p:cNvPr id="30723" name="Picture 4" descr="nicholson"/>
          <p:cNvPicPr>
            <a:picLocks noChangeAspect="1" noChangeArrowheads="1"/>
          </p:cNvPicPr>
          <p:nvPr/>
        </p:nvPicPr>
        <p:blipFill>
          <a:blip r:embed="rId2">
            <a:extLst>
              <a:ext uri="{28A0092B-C50C-407E-A947-70E740481C1C}">
                <a14:useLocalDpi xmlns:a14="http://schemas.microsoft.com/office/drawing/2010/main" val="0"/>
              </a:ext>
            </a:extLst>
          </a:blip>
          <a:srcRect t="2458"/>
          <a:stretch>
            <a:fillRect/>
          </a:stretch>
        </p:blipFill>
        <p:spPr bwMode="auto">
          <a:xfrm>
            <a:off x="4114800" y="1444625"/>
            <a:ext cx="5029200" cy="479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4" name="Line 5"/>
          <p:cNvSpPr>
            <a:spLocks noChangeShapeType="1"/>
          </p:cNvSpPr>
          <p:nvPr/>
        </p:nvSpPr>
        <p:spPr bwMode="auto">
          <a:xfrm flipV="1">
            <a:off x="7696200" y="1981200"/>
            <a:ext cx="0" cy="762000"/>
          </a:xfrm>
          <a:prstGeom prst="line">
            <a:avLst/>
          </a:prstGeom>
          <a:noFill/>
          <a:ln w="38100">
            <a:solidFill>
              <a:srgbClr val="FB0209"/>
            </a:solidFill>
            <a:round/>
            <a:headEnd type="triangle" w="med" len="med"/>
            <a:tailEnd/>
          </a:ln>
          <a:extLst>
            <a:ext uri="{909E8E84-426E-40DD-AFC4-6F175D3DCCD1}">
              <a14:hiddenFill xmlns:a14="http://schemas.microsoft.com/office/drawing/2010/main">
                <a:noFill/>
              </a14:hiddenFill>
            </a:ext>
          </a:extLst>
        </p:spPr>
        <p:txBody>
          <a:bodyPr/>
          <a:lstStyle/>
          <a:p>
            <a:endParaRPr lang="de-DE"/>
          </a:p>
        </p:txBody>
      </p:sp>
      <p:pic>
        <p:nvPicPr>
          <p:cNvPr id="30725" name="Picture 6" descr="Nichols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24000"/>
            <a:ext cx="41910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47504906"/>
      </p:ext>
    </p:extLst>
  </p:cSld>
  <p:clrMapOvr>
    <a:masterClrMapping/>
  </p:clrMapOvr>
  <p:transition advClick="0" advTm="0"/>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p:cNvSpPr>
            <a:spLocks noGrp="1" noChangeArrowheads="1"/>
          </p:cNvSpPr>
          <p:nvPr>
            <p:ph type="title" idx="4294967295"/>
          </p:nvPr>
        </p:nvSpPr>
        <p:spPr>
          <a:xfrm>
            <a:off x="0" y="152400"/>
            <a:ext cx="6904038" cy="1171575"/>
          </a:xfrm>
        </p:spPr>
        <p:txBody>
          <a:bodyPr wrap="square" lIns="91440" tIns="45720" rIns="91440" bIns="45720" numCol="1" anchorCtr="0" compatLnSpc="1">
            <a:prstTxWarp prst="textNoShape">
              <a:avLst/>
            </a:prstTxWarp>
            <a:normAutofit/>
          </a:bodyPr>
          <a:lstStyle/>
          <a:p>
            <a:pPr eaLnBrk="1" hangingPunct="1">
              <a:defRPr/>
            </a:pPr>
            <a:r>
              <a:rPr lang="en-US">
                <a:solidFill>
                  <a:srgbClr val="FFFF00"/>
                </a:solidFill>
                <a:latin typeface="Trebuchet MS" charset="0"/>
              </a:rPr>
              <a:t>Gadolinium Bolus Tracking</a:t>
            </a:r>
          </a:p>
        </p:txBody>
      </p:sp>
      <p:sp>
        <p:nvSpPr>
          <p:cNvPr id="31746" name="Text Box 3"/>
          <p:cNvSpPr txBox="1">
            <a:spLocks noChangeArrowheads="1"/>
          </p:cNvSpPr>
          <p:nvPr/>
        </p:nvSpPr>
        <p:spPr bwMode="auto">
          <a:xfrm>
            <a:off x="1217613" y="6172200"/>
            <a:ext cx="670877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2800" b="1"/>
              <a:t>T2* Image 			SI vs Time Curve</a:t>
            </a:r>
          </a:p>
        </p:txBody>
      </p:sp>
      <p:pic>
        <p:nvPicPr>
          <p:cNvPr id="31747" name="Picture 4" descr="nicholson"/>
          <p:cNvPicPr>
            <a:picLocks noChangeAspect="1" noChangeArrowheads="1"/>
          </p:cNvPicPr>
          <p:nvPr/>
        </p:nvPicPr>
        <p:blipFill>
          <a:blip r:embed="rId2">
            <a:extLst>
              <a:ext uri="{28A0092B-C50C-407E-A947-70E740481C1C}">
                <a14:useLocalDpi xmlns:a14="http://schemas.microsoft.com/office/drawing/2010/main" val="0"/>
              </a:ext>
            </a:extLst>
          </a:blip>
          <a:srcRect t="2458"/>
          <a:stretch>
            <a:fillRect/>
          </a:stretch>
        </p:blipFill>
        <p:spPr bwMode="auto">
          <a:xfrm>
            <a:off x="4114800" y="1444625"/>
            <a:ext cx="5029200" cy="479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8" name="Line 5"/>
          <p:cNvSpPr>
            <a:spLocks noChangeShapeType="1"/>
          </p:cNvSpPr>
          <p:nvPr/>
        </p:nvSpPr>
        <p:spPr bwMode="auto">
          <a:xfrm flipV="1">
            <a:off x="8305800" y="1981200"/>
            <a:ext cx="0" cy="762000"/>
          </a:xfrm>
          <a:prstGeom prst="line">
            <a:avLst/>
          </a:prstGeom>
          <a:noFill/>
          <a:ln w="38100">
            <a:solidFill>
              <a:srgbClr val="FB0209"/>
            </a:solidFill>
            <a:round/>
            <a:headEnd type="triangle" w="med" len="med"/>
            <a:tailEnd/>
          </a:ln>
          <a:extLst>
            <a:ext uri="{909E8E84-426E-40DD-AFC4-6F175D3DCCD1}">
              <a14:hiddenFill xmlns:a14="http://schemas.microsoft.com/office/drawing/2010/main">
                <a:noFill/>
              </a14:hiddenFill>
            </a:ext>
          </a:extLst>
        </p:spPr>
        <p:txBody>
          <a:bodyPr/>
          <a:lstStyle/>
          <a:p>
            <a:endParaRPr lang="de-DE"/>
          </a:p>
        </p:txBody>
      </p:sp>
      <p:pic>
        <p:nvPicPr>
          <p:cNvPr id="31749" name="Picture 6" descr="Nichols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24000"/>
            <a:ext cx="41910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57205314"/>
      </p:ext>
    </p:extLst>
  </p:cSld>
  <p:clrMapOvr>
    <a:masterClrMapping/>
  </p:clrMapOvr>
  <p:transition advClick="0" advTm="0"/>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Picture 2" descr="nicholson"/>
          <p:cNvPicPr>
            <a:picLocks noChangeAspect="1" noChangeArrowheads="1"/>
          </p:cNvPicPr>
          <p:nvPr/>
        </p:nvPicPr>
        <p:blipFill>
          <a:blip r:embed="rId2">
            <a:extLst>
              <a:ext uri="{28A0092B-C50C-407E-A947-70E740481C1C}">
                <a14:useLocalDpi xmlns:a14="http://schemas.microsoft.com/office/drawing/2010/main" val="0"/>
              </a:ext>
            </a:extLst>
          </a:blip>
          <a:srcRect t="2458"/>
          <a:stretch>
            <a:fillRect/>
          </a:stretch>
        </p:blipFill>
        <p:spPr bwMode="auto">
          <a:xfrm>
            <a:off x="304800" y="1447800"/>
            <a:ext cx="5410200" cy="5232400"/>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79203" name="Rectangle 3"/>
          <p:cNvSpPr>
            <a:spLocks noGrp="1" noChangeArrowheads="1"/>
          </p:cNvSpPr>
          <p:nvPr>
            <p:ph type="title" idx="4294967295"/>
          </p:nvPr>
        </p:nvSpPr>
        <p:spPr>
          <a:xfrm>
            <a:off x="663575" y="152400"/>
            <a:ext cx="8480425" cy="1171575"/>
          </a:xfrm>
        </p:spPr>
        <p:txBody>
          <a:bodyPr wrap="square" lIns="91440" tIns="45720" rIns="91440" bIns="45720" numCol="1" anchorCtr="0" compatLnSpc="1">
            <a:prstTxWarp prst="textNoShape">
              <a:avLst/>
            </a:prstTxWarp>
            <a:normAutofit/>
          </a:bodyPr>
          <a:lstStyle/>
          <a:p>
            <a:pPr eaLnBrk="1" hangingPunct="1">
              <a:defRPr/>
            </a:pPr>
            <a:r>
              <a:rPr lang="en-US" sz="5400">
                <a:solidFill>
                  <a:srgbClr val="FFFF00"/>
                </a:solidFill>
                <a:latin typeface="Corbel" charset="0"/>
              </a:rPr>
              <a:t>Perfusion quantification</a:t>
            </a:r>
          </a:p>
        </p:txBody>
      </p:sp>
      <p:sp>
        <p:nvSpPr>
          <p:cNvPr id="32771" name="Text Box 4"/>
          <p:cNvSpPr txBox="1">
            <a:spLocks noChangeArrowheads="1"/>
          </p:cNvSpPr>
          <p:nvPr/>
        </p:nvSpPr>
        <p:spPr bwMode="auto">
          <a:xfrm>
            <a:off x="7620000" y="1270000"/>
            <a:ext cx="966788"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3600" b="1" u="sng">
                <a:latin typeface="Consolas" pitchFamily="49" charset="0"/>
                <a:cs typeface="Consolas" pitchFamily="49" charset="0"/>
              </a:rPr>
              <a:t>BV</a:t>
            </a:r>
          </a:p>
          <a:p>
            <a:pPr eaLnBrk="1" hangingPunct="1"/>
            <a:r>
              <a:rPr lang="en-US" sz="3600" b="1">
                <a:latin typeface="Consolas" pitchFamily="49" charset="0"/>
                <a:cs typeface="Consolas" pitchFamily="49" charset="0"/>
              </a:rPr>
              <a:t>MTT</a:t>
            </a:r>
          </a:p>
        </p:txBody>
      </p:sp>
      <p:sp>
        <p:nvSpPr>
          <p:cNvPr id="32772" name="Rectangle 5"/>
          <p:cNvSpPr>
            <a:spLocks noChangeArrowheads="1"/>
          </p:cNvSpPr>
          <p:nvPr/>
        </p:nvSpPr>
        <p:spPr bwMode="auto">
          <a:xfrm>
            <a:off x="6019800" y="1485900"/>
            <a:ext cx="12001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p>
            <a:r>
              <a:rPr lang="en-US" sz="3600" b="1">
                <a:latin typeface="Consolas" pitchFamily="49" charset="0"/>
                <a:cs typeface="Consolas" pitchFamily="49" charset="0"/>
              </a:rPr>
              <a:t>BF =</a:t>
            </a:r>
          </a:p>
        </p:txBody>
      </p:sp>
      <p:sp>
        <p:nvSpPr>
          <p:cNvPr id="32773" name="Text Box 6"/>
          <p:cNvSpPr txBox="1">
            <a:spLocks noChangeArrowheads="1"/>
          </p:cNvSpPr>
          <p:nvPr/>
        </p:nvSpPr>
        <p:spPr bwMode="auto">
          <a:xfrm>
            <a:off x="4191000" y="5322888"/>
            <a:ext cx="915988"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2800" b="1">
                <a:solidFill>
                  <a:srgbClr val="FFFFFF"/>
                </a:solidFill>
              </a:rPr>
              <a:t>MTT</a:t>
            </a:r>
          </a:p>
        </p:txBody>
      </p:sp>
      <p:sp>
        <p:nvSpPr>
          <p:cNvPr id="32774" name="Oval 7"/>
          <p:cNvSpPr>
            <a:spLocks noChangeArrowheads="1"/>
          </p:cNvSpPr>
          <p:nvPr/>
        </p:nvSpPr>
        <p:spPr bwMode="auto">
          <a:xfrm>
            <a:off x="3810000" y="1828800"/>
            <a:ext cx="1201738" cy="685800"/>
          </a:xfrm>
          <a:prstGeom prst="ellipse">
            <a:avLst/>
          </a:prstGeom>
          <a:noFill/>
          <a:ln w="38100">
            <a:solidFill>
              <a:srgbClr val="FFFFF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de-DE">
              <a:latin typeface="Corbel" pitchFamily="34" charset="0"/>
            </a:endParaRPr>
          </a:p>
        </p:txBody>
      </p:sp>
      <p:sp>
        <p:nvSpPr>
          <p:cNvPr id="32775" name="Text Box 8"/>
          <p:cNvSpPr txBox="1">
            <a:spLocks noChangeArrowheads="1"/>
          </p:cNvSpPr>
          <p:nvPr/>
        </p:nvSpPr>
        <p:spPr bwMode="auto">
          <a:xfrm>
            <a:off x="4102100" y="1893888"/>
            <a:ext cx="6842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2800" b="1">
                <a:solidFill>
                  <a:srgbClr val="FFFFFF"/>
                </a:solidFill>
              </a:rPr>
              <a:t>BV</a:t>
            </a:r>
          </a:p>
        </p:txBody>
      </p:sp>
      <p:sp>
        <p:nvSpPr>
          <p:cNvPr id="32776" name="Oval 9"/>
          <p:cNvSpPr>
            <a:spLocks noChangeArrowheads="1"/>
          </p:cNvSpPr>
          <p:nvPr/>
        </p:nvSpPr>
        <p:spPr bwMode="auto">
          <a:xfrm>
            <a:off x="4067175" y="5181600"/>
            <a:ext cx="1201738" cy="762000"/>
          </a:xfrm>
          <a:prstGeom prst="ellipse">
            <a:avLst/>
          </a:prstGeom>
          <a:noFill/>
          <a:ln w="38100">
            <a:solidFill>
              <a:srgbClr val="FFFFF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de-DE">
              <a:latin typeface="Corbel" pitchFamily="34" charset="0"/>
            </a:endParaRPr>
          </a:p>
        </p:txBody>
      </p:sp>
      <p:sp>
        <p:nvSpPr>
          <p:cNvPr id="32777" name="Arc 10"/>
          <p:cNvSpPr>
            <a:spLocks/>
          </p:cNvSpPr>
          <p:nvPr/>
        </p:nvSpPr>
        <p:spPr bwMode="auto">
          <a:xfrm rot="3896140" flipH="1" flipV="1">
            <a:off x="2916238" y="2111375"/>
            <a:ext cx="762000" cy="1419225"/>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38100">
            <a:solidFill>
              <a:srgbClr val="114FFB"/>
            </a:solidFill>
            <a:round/>
            <a:headEnd type="triangle" w="med" len="med"/>
            <a:tailEnd/>
          </a:ln>
          <a:extLst>
            <a:ext uri="{909E8E84-426E-40DD-AFC4-6F175D3DCCD1}">
              <a14:hiddenFill xmlns:a14="http://schemas.microsoft.com/office/drawing/2010/main">
                <a:solidFill>
                  <a:srgbClr val="FFFFFF"/>
                </a:solidFill>
              </a14:hiddenFill>
            </a:ext>
          </a:extLst>
        </p:spPr>
        <p:txBody>
          <a:bodyPr wrap="none" anchor="ctr"/>
          <a:lstStyle/>
          <a:p>
            <a:endParaRPr lang="de-DE"/>
          </a:p>
        </p:txBody>
      </p:sp>
      <p:sp>
        <p:nvSpPr>
          <p:cNvPr id="32778" name="Arc 11"/>
          <p:cNvSpPr>
            <a:spLocks/>
          </p:cNvSpPr>
          <p:nvPr/>
        </p:nvSpPr>
        <p:spPr bwMode="auto">
          <a:xfrm rot="10546577" flipH="1" flipV="1">
            <a:off x="3925888" y="4565650"/>
            <a:ext cx="673100" cy="609600"/>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38100">
            <a:solidFill>
              <a:srgbClr val="FB0209"/>
            </a:solidFill>
            <a:round/>
            <a:headEnd type="triangle" w="med" len="med"/>
            <a:tailEnd/>
          </a:ln>
          <a:extLst>
            <a:ext uri="{909E8E84-426E-40DD-AFC4-6F175D3DCCD1}">
              <a14:hiddenFill xmlns:a14="http://schemas.microsoft.com/office/drawing/2010/main">
                <a:solidFill>
                  <a:srgbClr val="FFFFFF"/>
                </a:solidFill>
              </a14:hiddenFill>
            </a:ext>
          </a:extLst>
        </p:spPr>
        <p:txBody>
          <a:bodyPr wrap="none" anchor="ctr"/>
          <a:lstStyle/>
          <a:p>
            <a:endParaRPr lang="de-DE"/>
          </a:p>
        </p:txBody>
      </p:sp>
      <p:grpSp>
        <p:nvGrpSpPr>
          <p:cNvPr id="32779" name="Group 12"/>
          <p:cNvGrpSpPr>
            <a:grpSpLocks/>
          </p:cNvGrpSpPr>
          <p:nvPr/>
        </p:nvGrpSpPr>
        <p:grpSpPr bwMode="auto">
          <a:xfrm>
            <a:off x="838200" y="3581400"/>
            <a:ext cx="4510088" cy="2133600"/>
            <a:chOff x="528" y="2256"/>
            <a:chExt cx="2841" cy="1344"/>
          </a:xfrm>
        </p:grpSpPr>
        <p:sp>
          <p:nvSpPr>
            <p:cNvPr id="32782" name="Line 13"/>
            <p:cNvSpPr>
              <a:spLocks noChangeShapeType="1"/>
            </p:cNvSpPr>
            <p:nvPr/>
          </p:nvSpPr>
          <p:spPr bwMode="auto">
            <a:xfrm flipV="1">
              <a:off x="1680" y="2304"/>
              <a:ext cx="142" cy="144"/>
            </a:xfrm>
            <a:prstGeom prst="line">
              <a:avLst/>
            </a:prstGeom>
            <a:noFill/>
            <a:ln w="57150">
              <a:solidFill>
                <a:srgbClr val="114FFB"/>
              </a:solidFill>
              <a:round/>
              <a:headEnd/>
              <a:tailEnd/>
            </a:ln>
            <a:extLst>
              <a:ext uri="{909E8E84-426E-40DD-AFC4-6F175D3DCCD1}">
                <a14:hiddenFill xmlns:a14="http://schemas.microsoft.com/office/drawing/2010/main">
                  <a:noFill/>
                </a14:hiddenFill>
              </a:ext>
            </a:extLst>
          </p:spPr>
          <p:txBody>
            <a:bodyPr/>
            <a:lstStyle/>
            <a:p>
              <a:endParaRPr lang="de-DE"/>
            </a:p>
          </p:txBody>
        </p:sp>
        <p:sp>
          <p:nvSpPr>
            <p:cNvPr id="32783" name="Line 14"/>
            <p:cNvSpPr>
              <a:spLocks noChangeShapeType="1"/>
            </p:cNvSpPr>
            <p:nvPr/>
          </p:nvSpPr>
          <p:spPr bwMode="auto">
            <a:xfrm flipV="1">
              <a:off x="1728" y="2304"/>
              <a:ext cx="284" cy="288"/>
            </a:xfrm>
            <a:prstGeom prst="line">
              <a:avLst/>
            </a:prstGeom>
            <a:noFill/>
            <a:ln w="57150">
              <a:solidFill>
                <a:srgbClr val="114FFB"/>
              </a:solidFill>
              <a:round/>
              <a:headEnd/>
              <a:tailEnd/>
            </a:ln>
            <a:extLst>
              <a:ext uri="{909E8E84-426E-40DD-AFC4-6F175D3DCCD1}">
                <a14:hiddenFill xmlns:a14="http://schemas.microsoft.com/office/drawing/2010/main">
                  <a:noFill/>
                </a14:hiddenFill>
              </a:ext>
            </a:extLst>
          </p:spPr>
          <p:txBody>
            <a:bodyPr/>
            <a:lstStyle/>
            <a:p>
              <a:endParaRPr lang="de-DE"/>
            </a:p>
          </p:txBody>
        </p:sp>
        <p:sp>
          <p:nvSpPr>
            <p:cNvPr id="32784" name="Line 15"/>
            <p:cNvSpPr>
              <a:spLocks noChangeShapeType="1"/>
            </p:cNvSpPr>
            <p:nvPr/>
          </p:nvSpPr>
          <p:spPr bwMode="auto">
            <a:xfrm flipV="1">
              <a:off x="1776" y="2304"/>
              <a:ext cx="426" cy="432"/>
            </a:xfrm>
            <a:prstGeom prst="line">
              <a:avLst/>
            </a:prstGeom>
            <a:noFill/>
            <a:ln w="57150">
              <a:solidFill>
                <a:srgbClr val="114FFB"/>
              </a:solidFill>
              <a:round/>
              <a:headEnd/>
              <a:tailEnd/>
            </a:ln>
            <a:extLst>
              <a:ext uri="{909E8E84-426E-40DD-AFC4-6F175D3DCCD1}">
                <a14:hiddenFill xmlns:a14="http://schemas.microsoft.com/office/drawing/2010/main">
                  <a:noFill/>
                </a14:hiddenFill>
              </a:ext>
            </a:extLst>
          </p:spPr>
          <p:txBody>
            <a:bodyPr/>
            <a:lstStyle/>
            <a:p>
              <a:endParaRPr lang="de-DE"/>
            </a:p>
          </p:txBody>
        </p:sp>
        <p:sp>
          <p:nvSpPr>
            <p:cNvPr id="32785" name="Line 16"/>
            <p:cNvSpPr>
              <a:spLocks noChangeShapeType="1"/>
            </p:cNvSpPr>
            <p:nvPr/>
          </p:nvSpPr>
          <p:spPr bwMode="auto">
            <a:xfrm flipV="1">
              <a:off x="1776" y="2304"/>
              <a:ext cx="615" cy="576"/>
            </a:xfrm>
            <a:prstGeom prst="line">
              <a:avLst/>
            </a:prstGeom>
            <a:noFill/>
            <a:ln w="57150">
              <a:solidFill>
                <a:srgbClr val="114FFB"/>
              </a:solidFill>
              <a:round/>
              <a:headEnd/>
              <a:tailEnd/>
            </a:ln>
            <a:extLst>
              <a:ext uri="{909E8E84-426E-40DD-AFC4-6F175D3DCCD1}">
                <a14:hiddenFill xmlns:a14="http://schemas.microsoft.com/office/drawing/2010/main">
                  <a:noFill/>
                </a14:hiddenFill>
              </a:ext>
            </a:extLst>
          </p:spPr>
          <p:txBody>
            <a:bodyPr/>
            <a:lstStyle/>
            <a:p>
              <a:endParaRPr lang="de-DE"/>
            </a:p>
          </p:txBody>
        </p:sp>
        <p:sp>
          <p:nvSpPr>
            <p:cNvPr id="32786" name="Line 17"/>
            <p:cNvSpPr>
              <a:spLocks noChangeShapeType="1"/>
            </p:cNvSpPr>
            <p:nvPr/>
          </p:nvSpPr>
          <p:spPr bwMode="auto">
            <a:xfrm flipV="1">
              <a:off x="1824" y="2304"/>
              <a:ext cx="757" cy="720"/>
            </a:xfrm>
            <a:prstGeom prst="line">
              <a:avLst/>
            </a:prstGeom>
            <a:noFill/>
            <a:ln w="57150">
              <a:solidFill>
                <a:srgbClr val="114FFB"/>
              </a:solidFill>
              <a:round/>
              <a:headEnd/>
              <a:tailEnd/>
            </a:ln>
            <a:extLst>
              <a:ext uri="{909E8E84-426E-40DD-AFC4-6F175D3DCCD1}">
                <a14:hiddenFill xmlns:a14="http://schemas.microsoft.com/office/drawing/2010/main">
                  <a:noFill/>
                </a14:hiddenFill>
              </a:ext>
            </a:extLst>
          </p:spPr>
          <p:txBody>
            <a:bodyPr/>
            <a:lstStyle/>
            <a:p>
              <a:endParaRPr lang="de-DE"/>
            </a:p>
          </p:txBody>
        </p:sp>
        <p:sp>
          <p:nvSpPr>
            <p:cNvPr id="32787" name="Line 18"/>
            <p:cNvSpPr>
              <a:spLocks noChangeShapeType="1"/>
            </p:cNvSpPr>
            <p:nvPr/>
          </p:nvSpPr>
          <p:spPr bwMode="auto">
            <a:xfrm flipV="1">
              <a:off x="1824" y="2640"/>
              <a:ext cx="615" cy="576"/>
            </a:xfrm>
            <a:prstGeom prst="line">
              <a:avLst/>
            </a:prstGeom>
            <a:noFill/>
            <a:ln w="57150">
              <a:solidFill>
                <a:srgbClr val="114FFB"/>
              </a:solidFill>
              <a:round/>
              <a:headEnd/>
              <a:tailEnd/>
            </a:ln>
            <a:extLst>
              <a:ext uri="{909E8E84-426E-40DD-AFC4-6F175D3DCCD1}">
                <a14:hiddenFill xmlns:a14="http://schemas.microsoft.com/office/drawing/2010/main">
                  <a:noFill/>
                </a14:hiddenFill>
              </a:ext>
            </a:extLst>
          </p:spPr>
          <p:txBody>
            <a:bodyPr/>
            <a:lstStyle/>
            <a:p>
              <a:endParaRPr lang="de-DE"/>
            </a:p>
          </p:txBody>
        </p:sp>
        <p:sp>
          <p:nvSpPr>
            <p:cNvPr id="32788" name="Line 19"/>
            <p:cNvSpPr>
              <a:spLocks noChangeShapeType="1"/>
            </p:cNvSpPr>
            <p:nvPr/>
          </p:nvSpPr>
          <p:spPr bwMode="auto">
            <a:xfrm flipV="1">
              <a:off x="1872" y="2976"/>
              <a:ext cx="426" cy="432"/>
            </a:xfrm>
            <a:prstGeom prst="line">
              <a:avLst/>
            </a:prstGeom>
            <a:noFill/>
            <a:ln w="57150">
              <a:solidFill>
                <a:srgbClr val="114FFB"/>
              </a:solidFill>
              <a:round/>
              <a:headEnd/>
              <a:tailEnd/>
            </a:ln>
            <a:extLst>
              <a:ext uri="{909E8E84-426E-40DD-AFC4-6F175D3DCCD1}">
                <a14:hiddenFill xmlns:a14="http://schemas.microsoft.com/office/drawing/2010/main">
                  <a:noFill/>
                </a14:hiddenFill>
              </a:ext>
            </a:extLst>
          </p:spPr>
          <p:txBody>
            <a:bodyPr/>
            <a:lstStyle/>
            <a:p>
              <a:endParaRPr lang="de-DE"/>
            </a:p>
          </p:txBody>
        </p:sp>
        <p:sp>
          <p:nvSpPr>
            <p:cNvPr id="32789" name="Line 20"/>
            <p:cNvSpPr>
              <a:spLocks noChangeShapeType="1"/>
            </p:cNvSpPr>
            <p:nvPr/>
          </p:nvSpPr>
          <p:spPr bwMode="auto">
            <a:xfrm flipV="1">
              <a:off x="1920" y="3312"/>
              <a:ext cx="284" cy="288"/>
            </a:xfrm>
            <a:prstGeom prst="line">
              <a:avLst/>
            </a:prstGeom>
            <a:noFill/>
            <a:ln w="57150">
              <a:solidFill>
                <a:srgbClr val="114FFB"/>
              </a:solidFill>
              <a:round/>
              <a:headEnd/>
              <a:tailEnd/>
            </a:ln>
            <a:extLst>
              <a:ext uri="{909E8E84-426E-40DD-AFC4-6F175D3DCCD1}">
                <a14:hiddenFill xmlns:a14="http://schemas.microsoft.com/office/drawing/2010/main">
                  <a:noFill/>
                </a14:hiddenFill>
              </a:ext>
            </a:extLst>
          </p:spPr>
          <p:txBody>
            <a:bodyPr/>
            <a:lstStyle/>
            <a:p>
              <a:endParaRPr lang="de-DE"/>
            </a:p>
          </p:txBody>
        </p:sp>
        <p:sp>
          <p:nvSpPr>
            <p:cNvPr id="32790" name="Line 21"/>
            <p:cNvSpPr>
              <a:spLocks noChangeShapeType="1"/>
            </p:cNvSpPr>
            <p:nvPr/>
          </p:nvSpPr>
          <p:spPr bwMode="auto">
            <a:xfrm>
              <a:off x="528" y="2256"/>
              <a:ext cx="2841" cy="1"/>
            </a:xfrm>
            <a:prstGeom prst="line">
              <a:avLst/>
            </a:prstGeom>
            <a:noFill/>
            <a:ln w="57150">
              <a:solidFill>
                <a:srgbClr val="114FFB"/>
              </a:solidFill>
              <a:round/>
              <a:headEnd/>
              <a:tailEnd/>
            </a:ln>
            <a:extLst>
              <a:ext uri="{909E8E84-426E-40DD-AFC4-6F175D3DCCD1}">
                <a14:hiddenFill xmlns:a14="http://schemas.microsoft.com/office/drawing/2010/main">
                  <a:noFill/>
                </a14:hiddenFill>
              </a:ext>
            </a:extLst>
          </p:spPr>
          <p:txBody>
            <a:bodyPr/>
            <a:lstStyle/>
            <a:p>
              <a:endParaRPr lang="de-DE"/>
            </a:p>
          </p:txBody>
        </p:sp>
      </p:grpSp>
      <p:sp>
        <p:nvSpPr>
          <p:cNvPr id="32780" name="Line 22"/>
          <p:cNvSpPr>
            <a:spLocks noChangeShapeType="1"/>
          </p:cNvSpPr>
          <p:nvPr/>
        </p:nvSpPr>
        <p:spPr bwMode="auto">
          <a:xfrm>
            <a:off x="2819400" y="4572000"/>
            <a:ext cx="903288" cy="1588"/>
          </a:xfrm>
          <a:prstGeom prst="line">
            <a:avLst/>
          </a:prstGeom>
          <a:noFill/>
          <a:ln w="57150">
            <a:solidFill>
              <a:srgbClr val="FB0209"/>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de-DE"/>
          </a:p>
        </p:txBody>
      </p:sp>
      <p:pic>
        <p:nvPicPr>
          <p:cNvPr id="23" name="Picture 10"/>
          <p:cNvPicPr>
            <a:picLocks noChangeAspect="1" noChangeArrowheads="1"/>
          </p:cNvPicPr>
          <p:nvPr/>
        </p:nvPicPr>
        <p:blipFill>
          <a:blip r:embed="rId3">
            <a:extLst>
              <a:ext uri="{28A0092B-C50C-407E-A947-70E740481C1C}">
                <a14:useLocalDpi xmlns:a14="http://schemas.microsoft.com/office/drawing/2010/main" val="0"/>
              </a:ext>
            </a:extLst>
          </a:blip>
          <a:srcRect l="7120" r="6595"/>
          <a:stretch>
            <a:fillRect/>
          </a:stretch>
        </p:blipFill>
        <p:spPr bwMode="auto">
          <a:xfrm>
            <a:off x="5600700" y="3027363"/>
            <a:ext cx="3451225" cy="300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04795095"/>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1000" fill="hold"/>
                                        <p:tgtEl>
                                          <p:spTgt spid="23"/>
                                        </p:tgtEl>
                                        <p:attrNameLst>
                                          <p:attrName>ppt_x</p:attrName>
                                        </p:attrNameLst>
                                      </p:cBhvr>
                                      <p:tavLst>
                                        <p:tav tm="0">
                                          <p:val>
                                            <p:strVal val="1+#ppt_w/2"/>
                                          </p:val>
                                        </p:tav>
                                        <p:tav tm="100000">
                                          <p:val>
                                            <p:strVal val="#ppt_x"/>
                                          </p:val>
                                        </p:tav>
                                      </p:tavLst>
                                    </p:anim>
                                    <p:anim calcmode="lin" valueType="num">
                                      <p:cBhvr additive="base">
                                        <p:cTn id="8"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p:nvPr>
        </p:nvSpPr>
        <p:spPr>
          <a:xfrm>
            <a:off x="2362200" y="142875"/>
            <a:ext cx="3897132" cy="476377"/>
          </a:xfrm>
        </p:spPr>
        <p:txBody>
          <a:bodyPr wrap="none" lIns="71552" tIns="28621" rIns="71552" bIns="28621" numCol="1" anchorCtr="0" compatLnSpc="1">
            <a:prstTxWarp prst="textNoShape">
              <a:avLst/>
            </a:prstTxWarp>
            <a:spAutoFit/>
          </a:bodyPr>
          <a:lstStyle/>
          <a:p>
            <a:pPr eaLnBrk="1" hangingPunct="1">
              <a:defRPr/>
            </a:pPr>
            <a:r>
              <a:rPr lang="en-US" sz="3400" dirty="0" smtClean="0">
                <a:cs typeface="Consolas" charset="0"/>
              </a:rPr>
              <a:t>Cerebral blood flow</a:t>
            </a:r>
            <a:endParaRPr lang="en-US" sz="3400" dirty="0">
              <a:cs typeface="Consolas" charset="0"/>
            </a:endParaRPr>
          </a:p>
        </p:txBody>
      </p:sp>
      <p:sp>
        <p:nvSpPr>
          <p:cNvPr id="30723" name="Rectangle 3"/>
          <p:cNvSpPr>
            <a:spLocks noChangeArrowheads="1"/>
          </p:cNvSpPr>
          <p:nvPr/>
        </p:nvSpPr>
        <p:spPr bwMode="auto">
          <a:xfrm>
            <a:off x="494027" y="2162175"/>
            <a:ext cx="725173" cy="2115800"/>
          </a:xfrm>
          <a:prstGeom prst="rect">
            <a:avLst/>
          </a:prstGeom>
          <a:noFill/>
          <a:ln w="12700">
            <a:noFill/>
            <a:miter lim="800000"/>
            <a:headEnd/>
            <a:tailEnd/>
          </a:ln>
        </p:spPr>
        <p:txBody>
          <a:bodyPr vert="vert270" lIns="71552" tIns="28621" rIns="71552" bIns="28621">
            <a:spAutoFit/>
          </a:bodyPr>
          <a:lstStyle/>
          <a:p>
            <a:pPr defTabSz="1030288" fontAlgn="auto">
              <a:lnSpc>
                <a:spcPct val="80000"/>
              </a:lnSpc>
              <a:spcBef>
                <a:spcPts val="0"/>
              </a:spcBef>
              <a:spcAft>
                <a:spcPts val="0"/>
              </a:spcAft>
              <a:buClr>
                <a:schemeClr val="tx2"/>
              </a:buClr>
              <a:defRPr/>
            </a:pPr>
            <a:r>
              <a:rPr lang="en-US" b="1" dirty="0">
                <a:latin typeface="Helvetica" charset="0"/>
                <a:ea typeface="+mn-ea"/>
              </a:rPr>
              <a:t>ml /100 </a:t>
            </a:r>
            <a:r>
              <a:rPr lang="en-US" b="1" dirty="0" err="1">
                <a:latin typeface="Helvetica" charset="0"/>
                <a:ea typeface="+mn-ea"/>
              </a:rPr>
              <a:t>g</a:t>
            </a:r>
            <a:r>
              <a:rPr lang="en-US" b="1" dirty="0">
                <a:latin typeface="Helvetica" charset="0"/>
                <a:ea typeface="+mn-ea"/>
              </a:rPr>
              <a:t> /min</a:t>
            </a:r>
          </a:p>
          <a:p>
            <a:pPr marL="114300" lvl="1" defTabSz="1030288" fontAlgn="auto">
              <a:lnSpc>
                <a:spcPct val="80000"/>
              </a:lnSpc>
              <a:spcBef>
                <a:spcPts val="0"/>
              </a:spcBef>
              <a:spcAft>
                <a:spcPts val="0"/>
              </a:spcAft>
              <a:buClr>
                <a:schemeClr val="tx2"/>
              </a:buClr>
              <a:defRPr/>
            </a:pPr>
            <a:r>
              <a:rPr lang="en-US" sz="2800" b="1" dirty="0">
                <a:latin typeface="Helvetica" charset="0"/>
                <a:ea typeface="+mn-ea"/>
              </a:rPr>
              <a:t> </a:t>
            </a:r>
          </a:p>
        </p:txBody>
      </p:sp>
      <p:sp>
        <p:nvSpPr>
          <p:cNvPr id="38915" name="Line 4"/>
          <p:cNvSpPr>
            <a:spLocks noChangeShapeType="1"/>
          </p:cNvSpPr>
          <p:nvPr/>
        </p:nvSpPr>
        <p:spPr bwMode="auto">
          <a:xfrm>
            <a:off x="1760538" y="1295400"/>
            <a:ext cx="0" cy="5029200"/>
          </a:xfrm>
          <a:prstGeom prst="line">
            <a:avLst/>
          </a:prstGeom>
          <a:noFill/>
          <a:ln w="38100">
            <a:solidFill>
              <a:schemeClr val="bg2"/>
            </a:solidFill>
            <a:round/>
            <a:headEnd/>
            <a:tailEnd/>
          </a:ln>
          <a:extLst>
            <a:ext uri="{909E8E84-426E-40DD-AFC4-6F175D3DCCD1}">
              <a14:hiddenFill xmlns:a14="http://schemas.microsoft.com/office/drawing/2010/main">
                <a:noFill/>
              </a14:hiddenFill>
            </a:ext>
          </a:extLst>
        </p:spPr>
        <p:txBody>
          <a:bodyPr wrap="none" anchor="ctr"/>
          <a:lstStyle/>
          <a:p>
            <a:endParaRPr lang="de-DE"/>
          </a:p>
        </p:txBody>
      </p:sp>
      <p:sp>
        <p:nvSpPr>
          <p:cNvPr id="38916" name="Line 5"/>
          <p:cNvSpPr>
            <a:spLocks noChangeShapeType="1"/>
          </p:cNvSpPr>
          <p:nvPr/>
        </p:nvSpPr>
        <p:spPr bwMode="auto">
          <a:xfrm>
            <a:off x="1746250" y="6324600"/>
            <a:ext cx="6653213" cy="0"/>
          </a:xfrm>
          <a:prstGeom prst="line">
            <a:avLst/>
          </a:prstGeom>
          <a:noFill/>
          <a:ln w="38100">
            <a:solidFill>
              <a:schemeClr val="bg2"/>
            </a:solidFill>
            <a:round/>
            <a:headEnd/>
            <a:tailEnd/>
          </a:ln>
          <a:extLst>
            <a:ext uri="{909E8E84-426E-40DD-AFC4-6F175D3DCCD1}">
              <a14:hiddenFill xmlns:a14="http://schemas.microsoft.com/office/drawing/2010/main">
                <a:noFill/>
              </a14:hiddenFill>
            </a:ext>
          </a:extLst>
        </p:spPr>
        <p:txBody>
          <a:bodyPr wrap="none" anchor="ctr"/>
          <a:lstStyle/>
          <a:p>
            <a:endParaRPr lang="de-DE"/>
          </a:p>
        </p:txBody>
      </p:sp>
      <p:sp>
        <p:nvSpPr>
          <p:cNvPr id="38917" name="Text Box 6"/>
          <p:cNvSpPr txBox="1">
            <a:spLocks noChangeArrowheads="1"/>
          </p:cNvSpPr>
          <p:nvPr/>
        </p:nvSpPr>
        <p:spPr bwMode="auto">
          <a:xfrm>
            <a:off x="1219200" y="1219200"/>
            <a:ext cx="608013" cy="496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lnSpc>
                <a:spcPct val="160000"/>
              </a:lnSpc>
              <a:buClr>
                <a:schemeClr val="tx2"/>
              </a:buClr>
            </a:pPr>
            <a:r>
              <a:rPr lang="en-US" sz="2000" b="1">
                <a:latin typeface="Helvetica" pitchFamily="1" charset="0"/>
              </a:rPr>
              <a:t>100</a:t>
            </a:r>
          </a:p>
          <a:p>
            <a:pPr eaLnBrk="1" hangingPunct="1">
              <a:lnSpc>
                <a:spcPct val="160000"/>
              </a:lnSpc>
              <a:buClr>
                <a:schemeClr val="tx2"/>
              </a:buClr>
            </a:pPr>
            <a:r>
              <a:rPr lang="en-US" sz="2000" b="1">
                <a:latin typeface="Helvetica" pitchFamily="1" charset="0"/>
              </a:rPr>
              <a:t>90</a:t>
            </a:r>
          </a:p>
          <a:p>
            <a:pPr eaLnBrk="1" hangingPunct="1">
              <a:lnSpc>
                <a:spcPct val="160000"/>
              </a:lnSpc>
              <a:buClr>
                <a:schemeClr val="tx2"/>
              </a:buClr>
            </a:pPr>
            <a:r>
              <a:rPr lang="en-US" sz="2000" b="1">
                <a:latin typeface="Helvetica" pitchFamily="1" charset="0"/>
              </a:rPr>
              <a:t>80</a:t>
            </a:r>
          </a:p>
          <a:p>
            <a:pPr eaLnBrk="1" hangingPunct="1">
              <a:lnSpc>
                <a:spcPct val="160000"/>
              </a:lnSpc>
              <a:buClr>
                <a:schemeClr val="tx2"/>
              </a:buClr>
            </a:pPr>
            <a:r>
              <a:rPr lang="en-US" sz="2000" b="1">
                <a:latin typeface="Helvetica" pitchFamily="1" charset="0"/>
              </a:rPr>
              <a:t>70</a:t>
            </a:r>
          </a:p>
          <a:p>
            <a:pPr eaLnBrk="1" hangingPunct="1">
              <a:lnSpc>
                <a:spcPct val="160000"/>
              </a:lnSpc>
              <a:buClr>
                <a:schemeClr val="tx2"/>
              </a:buClr>
            </a:pPr>
            <a:r>
              <a:rPr lang="en-US" sz="2000" b="1">
                <a:latin typeface="Helvetica" pitchFamily="1" charset="0"/>
              </a:rPr>
              <a:t>60</a:t>
            </a:r>
          </a:p>
          <a:p>
            <a:pPr eaLnBrk="1" hangingPunct="1">
              <a:lnSpc>
                <a:spcPct val="160000"/>
              </a:lnSpc>
              <a:buClr>
                <a:schemeClr val="tx2"/>
              </a:buClr>
            </a:pPr>
            <a:r>
              <a:rPr lang="en-US" sz="2000" b="1">
                <a:latin typeface="Helvetica" pitchFamily="1" charset="0"/>
              </a:rPr>
              <a:t>50</a:t>
            </a:r>
          </a:p>
          <a:p>
            <a:pPr eaLnBrk="1" hangingPunct="1">
              <a:lnSpc>
                <a:spcPct val="160000"/>
              </a:lnSpc>
              <a:buClr>
                <a:schemeClr val="tx2"/>
              </a:buClr>
            </a:pPr>
            <a:r>
              <a:rPr lang="en-US" sz="2000" b="1">
                <a:latin typeface="Helvetica" pitchFamily="1" charset="0"/>
              </a:rPr>
              <a:t>40</a:t>
            </a:r>
          </a:p>
          <a:p>
            <a:pPr eaLnBrk="1" hangingPunct="1">
              <a:lnSpc>
                <a:spcPct val="160000"/>
              </a:lnSpc>
              <a:buClr>
                <a:schemeClr val="tx2"/>
              </a:buClr>
            </a:pPr>
            <a:r>
              <a:rPr lang="en-US" sz="2000" b="1">
                <a:latin typeface="Helvetica" pitchFamily="1" charset="0"/>
              </a:rPr>
              <a:t>30</a:t>
            </a:r>
          </a:p>
          <a:p>
            <a:pPr eaLnBrk="1" hangingPunct="1">
              <a:lnSpc>
                <a:spcPct val="160000"/>
              </a:lnSpc>
              <a:buClr>
                <a:schemeClr val="tx2"/>
              </a:buClr>
            </a:pPr>
            <a:r>
              <a:rPr lang="en-US" sz="2000" b="1">
                <a:latin typeface="Helvetica" pitchFamily="1" charset="0"/>
              </a:rPr>
              <a:t>20</a:t>
            </a:r>
          </a:p>
          <a:p>
            <a:pPr eaLnBrk="1" hangingPunct="1">
              <a:lnSpc>
                <a:spcPct val="160000"/>
              </a:lnSpc>
              <a:buClr>
                <a:schemeClr val="tx2"/>
              </a:buClr>
            </a:pPr>
            <a:r>
              <a:rPr lang="en-US" sz="2000" b="1">
                <a:latin typeface="Helvetica" pitchFamily="1" charset="0"/>
              </a:rPr>
              <a:t>10</a:t>
            </a:r>
          </a:p>
        </p:txBody>
      </p:sp>
      <p:sp>
        <p:nvSpPr>
          <p:cNvPr id="38918" name="Line 7"/>
          <p:cNvSpPr>
            <a:spLocks noChangeShapeType="1"/>
          </p:cNvSpPr>
          <p:nvPr/>
        </p:nvSpPr>
        <p:spPr bwMode="auto">
          <a:xfrm>
            <a:off x="1793875" y="3810000"/>
            <a:ext cx="6569075" cy="0"/>
          </a:xfrm>
          <a:prstGeom prst="line">
            <a:avLst/>
          </a:prstGeom>
          <a:noFill/>
          <a:ln w="28575" cap="rnd">
            <a:solidFill>
              <a:schemeClr val="bg2"/>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de-DE"/>
          </a:p>
        </p:txBody>
      </p:sp>
      <p:sp>
        <p:nvSpPr>
          <p:cNvPr id="38919" name="Rectangle 8"/>
          <p:cNvSpPr>
            <a:spLocks noChangeArrowheads="1"/>
          </p:cNvSpPr>
          <p:nvPr/>
        </p:nvSpPr>
        <p:spPr bwMode="auto">
          <a:xfrm>
            <a:off x="6248400" y="5381625"/>
            <a:ext cx="1897063" cy="381000"/>
          </a:xfrm>
          <a:prstGeom prst="rect">
            <a:avLst/>
          </a:prstGeom>
          <a:noFill/>
          <a:ln w="19050">
            <a:solidFill>
              <a:schemeClr val="bg2"/>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de-DE">
              <a:latin typeface="Corbel" pitchFamily="34" charset="0"/>
            </a:endParaRPr>
          </a:p>
        </p:txBody>
      </p:sp>
      <p:sp>
        <p:nvSpPr>
          <p:cNvPr id="38920" name="Rectangle 9"/>
          <p:cNvSpPr>
            <a:spLocks noChangeArrowheads="1"/>
          </p:cNvSpPr>
          <p:nvPr/>
        </p:nvSpPr>
        <p:spPr bwMode="auto">
          <a:xfrm>
            <a:off x="6248400" y="5838825"/>
            <a:ext cx="1897063" cy="381000"/>
          </a:xfrm>
          <a:prstGeom prst="rect">
            <a:avLst/>
          </a:prstGeom>
          <a:noFill/>
          <a:ln w="19050">
            <a:solidFill>
              <a:schemeClr val="bg2"/>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de-DE">
              <a:latin typeface="Corbel" pitchFamily="34" charset="0"/>
            </a:endParaRPr>
          </a:p>
        </p:txBody>
      </p:sp>
      <p:sp>
        <p:nvSpPr>
          <p:cNvPr id="38921" name="Text Box 10"/>
          <p:cNvSpPr txBox="1">
            <a:spLocks noChangeArrowheads="1"/>
          </p:cNvSpPr>
          <p:nvPr/>
        </p:nvSpPr>
        <p:spPr bwMode="auto">
          <a:xfrm>
            <a:off x="6351588" y="5334000"/>
            <a:ext cx="167481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1800" b="1">
                <a:latin typeface="Helvetica" pitchFamily="1" charset="0"/>
              </a:rPr>
              <a:t>Penumbra</a:t>
            </a:r>
          </a:p>
        </p:txBody>
      </p:sp>
      <p:sp>
        <p:nvSpPr>
          <p:cNvPr id="38922" name="Text Box 11"/>
          <p:cNvSpPr txBox="1">
            <a:spLocks noChangeArrowheads="1"/>
          </p:cNvSpPr>
          <p:nvPr/>
        </p:nvSpPr>
        <p:spPr bwMode="auto">
          <a:xfrm>
            <a:off x="6400800" y="5791200"/>
            <a:ext cx="15716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1800" b="1">
                <a:latin typeface="Helvetica" pitchFamily="1" charset="0"/>
              </a:rPr>
              <a:t>Infarction</a:t>
            </a:r>
          </a:p>
        </p:txBody>
      </p:sp>
      <p:grpSp>
        <p:nvGrpSpPr>
          <p:cNvPr id="38923" name="Group 12"/>
          <p:cNvGrpSpPr>
            <a:grpSpLocks/>
          </p:cNvGrpSpPr>
          <p:nvPr/>
        </p:nvGrpSpPr>
        <p:grpSpPr bwMode="auto">
          <a:xfrm>
            <a:off x="4198938" y="3886200"/>
            <a:ext cx="1897062" cy="2362200"/>
            <a:chOff x="2880" y="2448"/>
            <a:chExt cx="1344" cy="1488"/>
          </a:xfrm>
        </p:grpSpPr>
        <p:sp>
          <p:nvSpPr>
            <p:cNvPr id="38930" name="Rectangle 13"/>
            <p:cNvSpPr>
              <a:spLocks noChangeArrowheads="1"/>
            </p:cNvSpPr>
            <p:nvPr/>
          </p:nvSpPr>
          <p:spPr bwMode="auto">
            <a:xfrm>
              <a:off x="2880" y="2448"/>
              <a:ext cx="1344" cy="864"/>
            </a:xfrm>
            <a:prstGeom prst="rect">
              <a:avLst/>
            </a:prstGeom>
            <a:noFill/>
            <a:ln w="19050">
              <a:solidFill>
                <a:schemeClr val="bg2"/>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de-DE">
                <a:latin typeface="Corbel" pitchFamily="34" charset="0"/>
              </a:endParaRPr>
            </a:p>
          </p:txBody>
        </p:sp>
        <p:sp>
          <p:nvSpPr>
            <p:cNvPr id="38931" name="Rectangle 14"/>
            <p:cNvSpPr>
              <a:spLocks noChangeArrowheads="1"/>
            </p:cNvSpPr>
            <p:nvPr/>
          </p:nvSpPr>
          <p:spPr bwMode="auto">
            <a:xfrm>
              <a:off x="2880" y="3408"/>
              <a:ext cx="1344" cy="528"/>
            </a:xfrm>
            <a:prstGeom prst="rect">
              <a:avLst/>
            </a:prstGeom>
            <a:noFill/>
            <a:ln w="19050">
              <a:solidFill>
                <a:schemeClr val="bg2"/>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de-DE">
                <a:latin typeface="Corbel" pitchFamily="34" charset="0"/>
              </a:endParaRPr>
            </a:p>
          </p:txBody>
        </p:sp>
        <p:sp>
          <p:nvSpPr>
            <p:cNvPr id="38932" name="Text Box 15"/>
            <p:cNvSpPr txBox="1">
              <a:spLocks noChangeArrowheads="1"/>
            </p:cNvSpPr>
            <p:nvPr/>
          </p:nvSpPr>
          <p:spPr bwMode="auto">
            <a:xfrm>
              <a:off x="3120" y="2754"/>
              <a:ext cx="1041"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1800" b="1">
                  <a:latin typeface="Helvetica" pitchFamily="1" charset="0"/>
                </a:rPr>
                <a:t>Oligemia</a:t>
              </a:r>
            </a:p>
          </p:txBody>
        </p:sp>
        <p:sp>
          <p:nvSpPr>
            <p:cNvPr id="38933" name="Text Box 16"/>
            <p:cNvSpPr txBox="1">
              <a:spLocks noChangeArrowheads="1"/>
            </p:cNvSpPr>
            <p:nvPr/>
          </p:nvSpPr>
          <p:spPr bwMode="auto">
            <a:xfrm>
              <a:off x="3072" y="3522"/>
              <a:ext cx="1055"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1800" b="1">
                  <a:latin typeface="Helvetica" pitchFamily="1" charset="0"/>
                </a:rPr>
                <a:t>Ischemia</a:t>
              </a:r>
            </a:p>
          </p:txBody>
        </p:sp>
      </p:grpSp>
      <p:sp>
        <p:nvSpPr>
          <p:cNvPr id="38924" name="Rectangle 17"/>
          <p:cNvSpPr>
            <a:spLocks noChangeArrowheads="1"/>
          </p:cNvSpPr>
          <p:nvPr/>
        </p:nvSpPr>
        <p:spPr bwMode="auto">
          <a:xfrm>
            <a:off x="1963738" y="1219200"/>
            <a:ext cx="2041525" cy="2509838"/>
          </a:xfrm>
          <a:prstGeom prst="rect">
            <a:avLst/>
          </a:prstGeom>
          <a:noFill/>
          <a:ln w="19050">
            <a:solidFill>
              <a:schemeClr val="bg2"/>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de-DE">
              <a:latin typeface="Corbel" pitchFamily="34" charset="0"/>
            </a:endParaRPr>
          </a:p>
        </p:txBody>
      </p:sp>
      <p:sp>
        <p:nvSpPr>
          <p:cNvPr id="38925" name="Rectangle 18"/>
          <p:cNvSpPr>
            <a:spLocks noChangeArrowheads="1"/>
          </p:cNvSpPr>
          <p:nvPr/>
        </p:nvSpPr>
        <p:spPr bwMode="auto">
          <a:xfrm>
            <a:off x="1973263" y="3881438"/>
            <a:ext cx="2032000" cy="2362200"/>
          </a:xfrm>
          <a:prstGeom prst="rect">
            <a:avLst/>
          </a:prstGeom>
          <a:noFill/>
          <a:ln w="19050">
            <a:solidFill>
              <a:schemeClr val="bg2"/>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de-DE">
              <a:latin typeface="Corbel" pitchFamily="34" charset="0"/>
            </a:endParaRPr>
          </a:p>
        </p:txBody>
      </p:sp>
      <p:sp>
        <p:nvSpPr>
          <p:cNvPr id="38926" name="Text Box 19"/>
          <p:cNvSpPr txBox="1">
            <a:spLocks noChangeArrowheads="1"/>
          </p:cNvSpPr>
          <p:nvPr/>
        </p:nvSpPr>
        <p:spPr bwMode="auto">
          <a:xfrm>
            <a:off x="2438400" y="2162175"/>
            <a:ext cx="12350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1800" b="1">
                <a:latin typeface="Helvetica" pitchFamily="1" charset="0"/>
              </a:rPr>
              <a:t>Normal</a:t>
            </a:r>
          </a:p>
        </p:txBody>
      </p:sp>
      <p:sp>
        <p:nvSpPr>
          <p:cNvPr id="38927" name="Text Box 20"/>
          <p:cNvSpPr txBox="1">
            <a:spLocks noChangeArrowheads="1"/>
          </p:cNvSpPr>
          <p:nvPr/>
        </p:nvSpPr>
        <p:spPr bwMode="auto">
          <a:xfrm>
            <a:off x="2209800" y="4572000"/>
            <a:ext cx="157162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1800" b="1">
                <a:latin typeface="Helvetica" pitchFamily="1" charset="0"/>
              </a:rPr>
              <a:t>Hypo-</a:t>
            </a:r>
          </a:p>
          <a:p>
            <a:pPr eaLnBrk="1" hangingPunct="1"/>
            <a:r>
              <a:rPr lang="en-US" sz="1800" b="1">
                <a:latin typeface="Helvetica" pitchFamily="1" charset="0"/>
              </a:rPr>
              <a:t>perfusion</a:t>
            </a:r>
          </a:p>
        </p:txBody>
      </p:sp>
      <p:sp>
        <p:nvSpPr>
          <p:cNvPr id="38928" name="Text Box 21"/>
          <p:cNvSpPr txBox="1">
            <a:spLocks noChangeArrowheads="1"/>
          </p:cNvSpPr>
          <p:nvPr/>
        </p:nvSpPr>
        <p:spPr bwMode="auto">
          <a:xfrm>
            <a:off x="8399463" y="1143000"/>
            <a:ext cx="608012" cy="496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lnSpc>
                <a:spcPct val="160000"/>
              </a:lnSpc>
              <a:buClr>
                <a:schemeClr val="tx2"/>
              </a:buClr>
            </a:pPr>
            <a:r>
              <a:rPr lang="en-US" sz="2000" b="1">
                <a:latin typeface="Helvetica" pitchFamily="1" charset="0"/>
              </a:rPr>
              <a:t>100</a:t>
            </a:r>
          </a:p>
          <a:p>
            <a:pPr eaLnBrk="1" hangingPunct="1">
              <a:lnSpc>
                <a:spcPct val="160000"/>
              </a:lnSpc>
              <a:buClr>
                <a:schemeClr val="tx2"/>
              </a:buClr>
            </a:pPr>
            <a:r>
              <a:rPr lang="en-US" sz="2000" b="1">
                <a:latin typeface="Helvetica" pitchFamily="1" charset="0"/>
              </a:rPr>
              <a:t>90</a:t>
            </a:r>
          </a:p>
          <a:p>
            <a:pPr eaLnBrk="1" hangingPunct="1">
              <a:lnSpc>
                <a:spcPct val="160000"/>
              </a:lnSpc>
              <a:buClr>
                <a:schemeClr val="tx2"/>
              </a:buClr>
            </a:pPr>
            <a:r>
              <a:rPr lang="en-US" sz="2000" b="1">
                <a:latin typeface="Helvetica" pitchFamily="1" charset="0"/>
              </a:rPr>
              <a:t>80</a:t>
            </a:r>
          </a:p>
          <a:p>
            <a:pPr eaLnBrk="1" hangingPunct="1">
              <a:lnSpc>
                <a:spcPct val="160000"/>
              </a:lnSpc>
              <a:buClr>
                <a:schemeClr val="tx2"/>
              </a:buClr>
            </a:pPr>
            <a:r>
              <a:rPr lang="en-US" sz="2000" b="1">
                <a:latin typeface="Helvetica" pitchFamily="1" charset="0"/>
              </a:rPr>
              <a:t>70</a:t>
            </a:r>
          </a:p>
          <a:p>
            <a:pPr eaLnBrk="1" hangingPunct="1">
              <a:lnSpc>
                <a:spcPct val="160000"/>
              </a:lnSpc>
              <a:buClr>
                <a:schemeClr val="tx2"/>
              </a:buClr>
            </a:pPr>
            <a:r>
              <a:rPr lang="en-US" sz="2000" b="1">
                <a:latin typeface="Helvetica" pitchFamily="1" charset="0"/>
              </a:rPr>
              <a:t>60</a:t>
            </a:r>
          </a:p>
          <a:p>
            <a:pPr eaLnBrk="1" hangingPunct="1">
              <a:lnSpc>
                <a:spcPct val="160000"/>
              </a:lnSpc>
              <a:buClr>
                <a:schemeClr val="tx2"/>
              </a:buClr>
            </a:pPr>
            <a:r>
              <a:rPr lang="en-US" sz="2000" b="1">
                <a:latin typeface="Helvetica" pitchFamily="1" charset="0"/>
              </a:rPr>
              <a:t>50</a:t>
            </a:r>
          </a:p>
          <a:p>
            <a:pPr eaLnBrk="1" hangingPunct="1">
              <a:lnSpc>
                <a:spcPct val="160000"/>
              </a:lnSpc>
              <a:buClr>
                <a:schemeClr val="tx2"/>
              </a:buClr>
            </a:pPr>
            <a:r>
              <a:rPr lang="en-US" sz="2000" b="1">
                <a:latin typeface="Helvetica" pitchFamily="1" charset="0"/>
              </a:rPr>
              <a:t>40</a:t>
            </a:r>
          </a:p>
          <a:p>
            <a:pPr eaLnBrk="1" hangingPunct="1">
              <a:lnSpc>
                <a:spcPct val="160000"/>
              </a:lnSpc>
              <a:buClr>
                <a:schemeClr val="tx2"/>
              </a:buClr>
            </a:pPr>
            <a:r>
              <a:rPr lang="en-US" sz="2000" b="1">
                <a:latin typeface="Helvetica" pitchFamily="1" charset="0"/>
              </a:rPr>
              <a:t>30</a:t>
            </a:r>
          </a:p>
          <a:p>
            <a:pPr eaLnBrk="1" hangingPunct="1">
              <a:lnSpc>
                <a:spcPct val="160000"/>
              </a:lnSpc>
              <a:buClr>
                <a:schemeClr val="tx2"/>
              </a:buClr>
            </a:pPr>
            <a:r>
              <a:rPr lang="en-US" sz="2000" b="1">
                <a:latin typeface="Helvetica" pitchFamily="1" charset="0"/>
              </a:rPr>
              <a:t>20</a:t>
            </a:r>
          </a:p>
          <a:p>
            <a:pPr eaLnBrk="1" hangingPunct="1">
              <a:lnSpc>
                <a:spcPct val="160000"/>
              </a:lnSpc>
              <a:buClr>
                <a:schemeClr val="tx2"/>
              </a:buClr>
            </a:pPr>
            <a:r>
              <a:rPr lang="en-US" sz="2000" b="1">
                <a:latin typeface="Helvetica" pitchFamily="1" charset="0"/>
              </a:rPr>
              <a:t>10</a:t>
            </a:r>
          </a:p>
        </p:txBody>
      </p:sp>
      <p:sp>
        <p:nvSpPr>
          <p:cNvPr id="38929" name="Line 22"/>
          <p:cNvSpPr>
            <a:spLocks noChangeShapeType="1"/>
          </p:cNvSpPr>
          <p:nvPr/>
        </p:nvSpPr>
        <p:spPr bwMode="auto">
          <a:xfrm>
            <a:off x="8378825" y="1295400"/>
            <a:ext cx="0" cy="5029200"/>
          </a:xfrm>
          <a:prstGeom prst="line">
            <a:avLst/>
          </a:prstGeom>
          <a:noFill/>
          <a:ln w="38100">
            <a:solidFill>
              <a:schemeClr val="bg2"/>
            </a:solidFill>
            <a:round/>
            <a:headEnd/>
            <a:tailEnd/>
          </a:ln>
          <a:extLst>
            <a:ext uri="{909E8E84-426E-40DD-AFC4-6F175D3DCCD1}">
              <a14:hiddenFill xmlns:a14="http://schemas.microsoft.com/office/drawing/2010/main">
                <a:noFill/>
              </a14:hiddenFill>
            </a:ext>
          </a:extLst>
        </p:spPr>
        <p:txBody>
          <a:bodyPr wrap="none" anchor="ctr"/>
          <a:lstStyle/>
          <a:p>
            <a:endParaRPr lang="de-DE"/>
          </a:p>
        </p:txBody>
      </p:sp>
    </p:spTree>
    <p:extLst>
      <p:ext uri="{BB962C8B-B14F-4D97-AF65-F5344CB8AC3E}">
        <p14:creationId xmlns:p14="http://schemas.microsoft.com/office/powerpoint/2010/main" val="1518649469"/>
      </p:ext>
    </p:extLst>
  </p:cSld>
  <p:clrMapOvr>
    <a:masterClrMapping/>
  </p:clrMapOvr>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8" descr="nichols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94075" y="576263"/>
            <a:ext cx="2355850" cy="311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9" descr="nichols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1400" y="604838"/>
            <a:ext cx="2413000" cy="311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4350" y="531813"/>
            <a:ext cx="2590800" cy="311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8" name="Picture 14" descr="nichols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2613" y="3808413"/>
            <a:ext cx="2511425" cy="304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914400" y="4763"/>
            <a:ext cx="7772400" cy="914400"/>
          </a:xfrm>
        </p:spPr>
        <p:txBody>
          <a:bodyPr wrap="square" lIns="91440" tIns="45720" rIns="91440" bIns="45720" numCol="1" anchorCtr="0" compatLnSpc="1">
            <a:prstTxWarp prst="textNoShape">
              <a:avLst/>
            </a:prstTxWarp>
          </a:bodyPr>
          <a:lstStyle/>
          <a:p>
            <a:pPr eaLnBrk="1" hangingPunct="1"/>
            <a:r>
              <a:rPr lang="de-DE" sz="3300" dirty="0" err="1" smtClean="0">
                <a:solidFill>
                  <a:schemeClr val="tx1"/>
                </a:solidFill>
                <a:ea typeface="ＭＳ Ｐゴシック" pitchFamily="34" charset="-128"/>
              </a:rPr>
              <a:t>Acute</a:t>
            </a:r>
            <a:r>
              <a:rPr lang="de-DE" sz="3300" dirty="0" smtClean="0">
                <a:solidFill>
                  <a:schemeClr val="tx1"/>
                </a:solidFill>
                <a:ea typeface="ＭＳ Ｐゴシック" pitchFamily="34" charset="-128"/>
              </a:rPr>
              <a:t> </a:t>
            </a:r>
            <a:r>
              <a:rPr lang="de-DE" sz="3300" dirty="0" err="1" smtClean="0">
                <a:solidFill>
                  <a:schemeClr val="tx1"/>
                </a:solidFill>
                <a:ea typeface="ＭＳ Ｐゴシック" pitchFamily="34" charset="-128"/>
              </a:rPr>
              <a:t>ischemia</a:t>
            </a:r>
            <a:r>
              <a:rPr lang="de-DE" sz="3300" dirty="0" smtClean="0">
                <a:solidFill>
                  <a:schemeClr val="tx1"/>
                </a:solidFill>
                <a:ea typeface="ＭＳ Ｐゴシック" pitchFamily="34" charset="-128"/>
              </a:rPr>
              <a:t> in MCA </a:t>
            </a:r>
            <a:r>
              <a:rPr lang="de-DE" sz="3300" dirty="0" err="1" smtClean="0">
                <a:solidFill>
                  <a:schemeClr val="tx1"/>
                </a:solidFill>
                <a:ea typeface="ＭＳ Ｐゴシック" pitchFamily="34" charset="-128"/>
              </a:rPr>
              <a:t>territory</a:t>
            </a:r>
            <a:endParaRPr lang="de-DE" sz="3300" dirty="0" smtClean="0">
              <a:solidFill>
                <a:schemeClr val="tx1"/>
              </a:solidFill>
              <a:ea typeface="ＭＳ Ｐゴシック" pitchFamily="34" charset="-128"/>
            </a:endParaRPr>
          </a:p>
        </p:txBody>
      </p:sp>
      <p:pic>
        <p:nvPicPr>
          <p:cNvPr id="10" name="Picture 12" descr="nicholson"/>
          <p:cNvPicPr>
            <a:picLocks noChangeAspect="1" noChangeArrowheads="1"/>
          </p:cNvPicPr>
          <p:nvPr/>
        </p:nvPicPr>
        <p:blipFill>
          <a:blip r:embed="rId6">
            <a:extLst>
              <a:ext uri="{28A0092B-C50C-407E-A947-70E740481C1C}">
                <a14:useLocalDpi xmlns:a14="http://schemas.microsoft.com/office/drawing/2010/main" val="0"/>
              </a:ext>
            </a:extLst>
          </a:blip>
          <a:srcRect l="75313" b="53120"/>
          <a:stretch>
            <a:fillRect/>
          </a:stretch>
        </p:blipFill>
        <p:spPr bwMode="auto">
          <a:xfrm>
            <a:off x="3359150" y="3673475"/>
            <a:ext cx="2603500" cy="316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4" descr="nicholson"/>
          <p:cNvPicPr>
            <a:picLocks noChangeAspect="1" noChangeArrowheads="1"/>
          </p:cNvPicPr>
          <p:nvPr/>
        </p:nvPicPr>
        <p:blipFill>
          <a:blip r:embed="rId7">
            <a:lum contrast="6000"/>
            <a:extLst>
              <a:ext uri="{28A0092B-C50C-407E-A947-70E740481C1C}">
                <a14:useLocalDpi xmlns:a14="http://schemas.microsoft.com/office/drawing/2010/main" val="0"/>
              </a:ext>
            </a:extLst>
          </a:blip>
          <a:srcRect l="75452" t="1308" b="53484"/>
          <a:stretch>
            <a:fillRect/>
          </a:stretch>
        </p:blipFill>
        <p:spPr bwMode="auto">
          <a:xfrm>
            <a:off x="6065838" y="3689350"/>
            <a:ext cx="2519362" cy="307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68672476"/>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ppt_x"/>
                                          </p:val>
                                        </p:tav>
                                        <p:tav tm="100000">
                                          <p:val>
                                            <p:strVal val="#ppt_x"/>
                                          </p:val>
                                        </p:tav>
                                      </p:tavLst>
                                    </p:anim>
                                    <p:anim calcmode="lin" valueType="num">
                                      <p:cBhvr additive="base">
                                        <p:cTn id="8" dur="1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000" fill="hold"/>
                                        <p:tgtEl>
                                          <p:spTgt spid="4"/>
                                        </p:tgtEl>
                                        <p:attrNameLst>
                                          <p:attrName>ppt_x</p:attrName>
                                        </p:attrNameLst>
                                      </p:cBhvr>
                                      <p:tavLst>
                                        <p:tav tm="0">
                                          <p:val>
                                            <p:strVal val="#ppt_x"/>
                                          </p:val>
                                        </p:tav>
                                        <p:tav tm="100000">
                                          <p:val>
                                            <p:strVal val="#ppt_x"/>
                                          </p:val>
                                        </p:tav>
                                      </p:tavLst>
                                    </p:anim>
                                    <p:anim calcmode="lin" valueType="num">
                                      <p:cBhvr additive="base">
                                        <p:cTn id="12" dur="10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000" fill="hold"/>
                                        <p:tgtEl>
                                          <p:spTgt spid="5"/>
                                        </p:tgtEl>
                                        <p:attrNameLst>
                                          <p:attrName>ppt_x</p:attrName>
                                        </p:attrNameLst>
                                      </p:cBhvr>
                                      <p:tavLst>
                                        <p:tav tm="0">
                                          <p:val>
                                            <p:strVal val="#ppt_x"/>
                                          </p:val>
                                        </p:tav>
                                        <p:tav tm="100000">
                                          <p:val>
                                            <p:strVal val="#ppt_x"/>
                                          </p:val>
                                        </p:tav>
                                      </p:tavLst>
                                    </p:anim>
                                    <p:anim calcmode="lin" valueType="num">
                                      <p:cBhvr additive="base">
                                        <p:cTn id="16" dur="1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4"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1000" fill="hold"/>
                                        <p:tgtEl>
                                          <p:spTgt spid="8"/>
                                        </p:tgtEl>
                                        <p:attrNameLst>
                                          <p:attrName>ppt_x</p:attrName>
                                        </p:attrNameLst>
                                      </p:cBhvr>
                                      <p:tavLst>
                                        <p:tav tm="0">
                                          <p:val>
                                            <p:strVal val="#ppt_x"/>
                                          </p:val>
                                        </p:tav>
                                        <p:tav tm="100000">
                                          <p:val>
                                            <p:strVal val="#ppt_x"/>
                                          </p:val>
                                        </p:tav>
                                      </p:tavLst>
                                    </p:anim>
                                    <p:anim calcmode="lin" valueType="num">
                                      <p:cBhvr additive="base">
                                        <p:cTn id="22" dur="1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1000" fill="hold"/>
                                        <p:tgtEl>
                                          <p:spTgt spid="10"/>
                                        </p:tgtEl>
                                        <p:attrNameLst>
                                          <p:attrName>ppt_x</p:attrName>
                                        </p:attrNameLst>
                                      </p:cBhvr>
                                      <p:tavLst>
                                        <p:tav tm="0">
                                          <p:val>
                                            <p:strVal val="#ppt_x"/>
                                          </p:val>
                                        </p:tav>
                                        <p:tav tm="100000">
                                          <p:val>
                                            <p:strVal val="#ppt_x"/>
                                          </p:val>
                                        </p:tav>
                                      </p:tavLst>
                                    </p:anim>
                                    <p:anim calcmode="lin" valueType="num">
                                      <p:cBhvr additive="base">
                                        <p:cTn id="26" dur="1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1000" fill="hold"/>
                                        <p:tgtEl>
                                          <p:spTgt spid="11"/>
                                        </p:tgtEl>
                                        <p:attrNameLst>
                                          <p:attrName>ppt_x</p:attrName>
                                        </p:attrNameLst>
                                      </p:cBhvr>
                                      <p:tavLst>
                                        <p:tav tm="0">
                                          <p:val>
                                            <p:strVal val="#ppt_x"/>
                                          </p:val>
                                        </p:tav>
                                        <p:tav tm="100000">
                                          <p:val>
                                            <p:strVal val="#ppt_x"/>
                                          </p:val>
                                        </p:tav>
                                      </p:tavLst>
                                    </p:anim>
                                    <p:anim calcmode="lin" valueType="num">
                                      <p:cBhvr additive="base">
                                        <p:cTn id="30" dur="10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1" name="Picture 8" descr="nichols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94075" y="576263"/>
            <a:ext cx="2355850" cy="311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2" name="Picture 9" descr="nichols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1400" y="604838"/>
            <a:ext cx="2413000" cy="311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3"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4350" y="531813"/>
            <a:ext cx="2590800" cy="311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40964" name="Picture 11" descr="nicholson"/>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76363" y="3749675"/>
            <a:ext cx="3195637" cy="288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5" name="Picture 14" descr="nicholso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40300" y="3808413"/>
            <a:ext cx="2511425" cy="304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6" name="Text Box 15"/>
          <p:cNvSpPr txBox="1">
            <a:spLocks noChangeArrowheads="1"/>
          </p:cNvSpPr>
          <p:nvPr/>
        </p:nvSpPr>
        <p:spPr bwMode="auto">
          <a:xfrm>
            <a:off x="3073400" y="3168650"/>
            <a:ext cx="60007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2800" b="1">
                <a:solidFill>
                  <a:schemeClr val="bg1">
                    <a:lumMod val="50000"/>
                  </a:schemeClr>
                </a:solidFill>
              </a:rPr>
              <a:t>T1</a:t>
            </a:r>
          </a:p>
        </p:txBody>
      </p:sp>
      <p:sp>
        <p:nvSpPr>
          <p:cNvPr id="40967" name="Text Box 16"/>
          <p:cNvSpPr txBox="1">
            <a:spLocks noChangeArrowheads="1"/>
          </p:cNvSpPr>
          <p:nvPr/>
        </p:nvSpPr>
        <p:spPr bwMode="auto">
          <a:xfrm>
            <a:off x="5903913" y="3168650"/>
            <a:ext cx="60007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2800" b="1">
                <a:solidFill>
                  <a:schemeClr val="bg1">
                    <a:lumMod val="50000"/>
                  </a:schemeClr>
                </a:solidFill>
              </a:rPr>
              <a:t>T2</a:t>
            </a:r>
          </a:p>
        </p:txBody>
      </p:sp>
      <p:sp>
        <p:nvSpPr>
          <p:cNvPr id="40968" name="Text Box 17"/>
          <p:cNvSpPr txBox="1">
            <a:spLocks noChangeArrowheads="1"/>
          </p:cNvSpPr>
          <p:nvPr/>
        </p:nvSpPr>
        <p:spPr bwMode="auto">
          <a:xfrm>
            <a:off x="182563" y="6132513"/>
            <a:ext cx="12319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2800" b="1">
                <a:solidFill>
                  <a:schemeClr val="bg1">
                    <a:lumMod val="50000"/>
                  </a:schemeClr>
                </a:solidFill>
              </a:rPr>
              <a:t>FLAIR</a:t>
            </a:r>
          </a:p>
        </p:txBody>
      </p:sp>
      <p:sp>
        <p:nvSpPr>
          <p:cNvPr id="40969" name="Text Box 18"/>
          <p:cNvSpPr txBox="1">
            <a:spLocks noChangeArrowheads="1"/>
          </p:cNvSpPr>
          <p:nvPr/>
        </p:nvSpPr>
        <p:spPr bwMode="auto">
          <a:xfrm>
            <a:off x="7423150" y="6162675"/>
            <a:ext cx="87471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2800" b="1">
                <a:solidFill>
                  <a:schemeClr val="bg1">
                    <a:lumMod val="50000"/>
                  </a:schemeClr>
                </a:solidFill>
              </a:rPr>
              <a:t>DWI</a:t>
            </a:r>
          </a:p>
        </p:txBody>
      </p:sp>
      <p:sp>
        <p:nvSpPr>
          <p:cNvPr id="40970" name="Text Box 5"/>
          <p:cNvSpPr txBox="1">
            <a:spLocks noChangeArrowheads="1"/>
          </p:cNvSpPr>
          <p:nvPr/>
        </p:nvSpPr>
        <p:spPr bwMode="auto">
          <a:xfrm>
            <a:off x="192088" y="3168650"/>
            <a:ext cx="658812"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2800" b="1" dirty="0">
                <a:solidFill>
                  <a:schemeClr val="bg1">
                    <a:lumMod val="50000"/>
                  </a:schemeClr>
                </a:solidFill>
              </a:rPr>
              <a:t>CT</a:t>
            </a:r>
          </a:p>
        </p:txBody>
      </p:sp>
    </p:spTree>
    <p:extLst>
      <p:ext uri="{BB962C8B-B14F-4D97-AF65-F5344CB8AC3E}">
        <p14:creationId xmlns:p14="http://schemas.microsoft.com/office/powerpoint/2010/main" val="1157215140"/>
      </p:ext>
    </p:extLst>
  </p:cSld>
  <p:clrMapOvr>
    <a:masterClrMapping/>
  </p:clrMapOv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5" name="Picture 8" descr="Nicholson"/>
          <p:cNvPicPr>
            <a:picLocks noChangeAspect="1" noChangeArrowheads="1"/>
          </p:cNvPicPr>
          <p:nvPr/>
        </p:nvPicPr>
        <p:blipFill>
          <a:blip r:embed="rId2">
            <a:extLst>
              <a:ext uri="{28A0092B-C50C-407E-A947-70E740481C1C}">
                <a14:useLocalDpi xmlns:a14="http://schemas.microsoft.com/office/drawing/2010/main" val="0"/>
              </a:ext>
            </a:extLst>
          </a:blip>
          <a:srcRect l="21819" t="9848" r="21819" b="14432"/>
          <a:stretch>
            <a:fillRect/>
          </a:stretch>
        </p:blipFill>
        <p:spPr bwMode="auto">
          <a:xfrm>
            <a:off x="2306638" y="309563"/>
            <a:ext cx="1558925" cy="209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6" name="Picture 9" descr="Nicholson"/>
          <p:cNvPicPr>
            <a:picLocks noChangeAspect="1" noChangeArrowheads="1"/>
          </p:cNvPicPr>
          <p:nvPr/>
        </p:nvPicPr>
        <p:blipFill>
          <a:blip r:embed="rId3">
            <a:extLst>
              <a:ext uri="{28A0092B-C50C-407E-A947-70E740481C1C}">
                <a14:useLocalDpi xmlns:a14="http://schemas.microsoft.com/office/drawing/2010/main" val="0"/>
              </a:ext>
            </a:extLst>
          </a:blip>
          <a:srcRect l="21819" t="8788" r="21439" b="14772"/>
          <a:stretch>
            <a:fillRect/>
          </a:stretch>
        </p:blipFill>
        <p:spPr bwMode="auto">
          <a:xfrm>
            <a:off x="4057650" y="309563"/>
            <a:ext cx="1566863" cy="211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7" name="Picture 10" descr="Nicholson"/>
          <p:cNvPicPr>
            <a:picLocks noChangeAspect="1" noChangeArrowheads="1"/>
          </p:cNvPicPr>
          <p:nvPr/>
        </p:nvPicPr>
        <p:blipFill>
          <a:blip r:embed="rId3">
            <a:extLst>
              <a:ext uri="{28A0092B-C50C-407E-A947-70E740481C1C}">
                <a14:useLocalDpi xmlns:a14="http://schemas.microsoft.com/office/drawing/2010/main" val="0"/>
              </a:ext>
            </a:extLst>
          </a:blip>
          <a:srcRect l="22159" t="7727" r="21098" b="15492"/>
          <a:stretch>
            <a:fillRect/>
          </a:stretch>
        </p:blipFill>
        <p:spPr bwMode="auto">
          <a:xfrm>
            <a:off x="5857875" y="309563"/>
            <a:ext cx="1565275" cy="211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8" name="Picture 11" descr="Nicholson"/>
          <p:cNvPicPr>
            <a:picLocks noChangeAspect="1" noChangeArrowheads="1"/>
          </p:cNvPicPr>
          <p:nvPr/>
        </p:nvPicPr>
        <p:blipFill>
          <a:blip r:embed="rId4">
            <a:extLst>
              <a:ext uri="{28A0092B-C50C-407E-A947-70E740481C1C}">
                <a14:useLocalDpi xmlns:a14="http://schemas.microsoft.com/office/drawing/2010/main" val="0"/>
              </a:ext>
            </a:extLst>
          </a:blip>
          <a:srcRect l="21477" t="8788" r="21136" b="14772"/>
          <a:stretch>
            <a:fillRect/>
          </a:stretch>
        </p:blipFill>
        <p:spPr bwMode="auto">
          <a:xfrm>
            <a:off x="7558088" y="309563"/>
            <a:ext cx="1585912" cy="211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9" name="Picture 12" descr="Nicholson"/>
          <p:cNvPicPr>
            <a:picLocks noChangeAspect="1" noChangeArrowheads="1"/>
          </p:cNvPicPr>
          <p:nvPr/>
        </p:nvPicPr>
        <p:blipFill>
          <a:blip r:embed="rId5">
            <a:extLst>
              <a:ext uri="{28A0092B-C50C-407E-A947-70E740481C1C}">
                <a14:useLocalDpi xmlns:a14="http://schemas.microsoft.com/office/drawing/2010/main" val="0"/>
              </a:ext>
            </a:extLst>
          </a:blip>
          <a:srcRect l="21819" t="9470" r="21819" b="14091"/>
          <a:stretch>
            <a:fillRect/>
          </a:stretch>
        </p:blipFill>
        <p:spPr bwMode="auto">
          <a:xfrm>
            <a:off x="2293938" y="2560638"/>
            <a:ext cx="1557337" cy="211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0" name="Picture 13" descr="Nicholson"/>
          <p:cNvPicPr>
            <a:picLocks noChangeAspect="1" noChangeArrowheads="1"/>
          </p:cNvPicPr>
          <p:nvPr/>
        </p:nvPicPr>
        <p:blipFill>
          <a:blip r:embed="rId6">
            <a:extLst>
              <a:ext uri="{28A0092B-C50C-407E-A947-70E740481C1C}">
                <a14:useLocalDpi xmlns:a14="http://schemas.microsoft.com/office/drawing/2010/main" val="0"/>
              </a:ext>
            </a:extLst>
          </a:blip>
          <a:srcRect l="21477" t="7765" r="21477" b="15114"/>
          <a:stretch>
            <a:fillRect/>
          </a:stretch>
        </p:blipFill>
        <p:spPr bwMode="auto">
          <a:xfrm>
            <a:off x="4114800" y="2560638"/>
            <a:ext cx="1576388" cy="213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1" name="Picture 14" descr="Nicholson"/>
          <p:cNvPicPr>
            <a:picLocks noChangeAspect="1" noChangeArrowheads="1"/>
          </p:cNvPicPr>
          <p:nvPr/>
        </p:nvPicPr>
        <p:blipFill>
          <a:blip r:embed="rId7">
            <a:extLst>
              <a:ext uri="{28A0092B-C50C-407E-A947-70E740481C1C}">
                <a14:useLocalDpi xmlns:a14="http://schemas.microsoft.com/office/drawing/2010/main" val="0"/>
              </a:ext>
            </a:extLst>
          </a:blip>
          <a:srcRect l="20076" t="8447" r="21819" b="14432"/>
          <a:stretch>
            <a:fillRect/>
          </a:stretch>
        </p:blipFill>
        <p:spPr bwMode="auto">
          <a:xfrm>
            <a:off x="5832475" y="2560638"/>
            <a:ext cx="1604963" cy="213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2" name="Picture 15" descr="Nicholson"/>
          <p:cNvPicPr>
            <a:picLocks noChangeAspect="1" noChangeArrowheads="1"/>
          </p:cNvPicPr>
          <p:nvPr/>
        </p:nvPicPr>
        <p:blipFill>
          <a:blip r:embed="rId8">
            <a:extLst>
              <a:ext uri="{28A0092B-C50C-407E-A947-70E740481C1C}">
                <a14:useLocalDpi xmlns:a14="http://schemas.microsoft.com/office/drawing/2010/main" val="0"/>
              </a:ext>
            </a:extLst>
          </a:blip>
          <a:srcRect l="19356" t="8409" r="22537" b="15152"/>
          <a:stretch>
            <a:fillRect/>
          </a:stretch>
        </p:blipFill>
        <p:spPr bwMode="auto">
          <a:xfrm>
            <a:off x="7537450" y="2560638"/>
            <a:ext cx="1606550" cy="211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3" name="Picture 16" descr="Nicholson"/>
          <p:cNvPicPr>
            <a:picLocks noChangeAspect="1" noChangeArrowheads="1"/>
          </p:cNvPicPr>
          <p:nvPr/>
        </p:nvPicPr>
        <p:blipFill>
          <a:blip r:embed="rId8">
            <a:extLst>
              <a:ext uri="{28A0092B-C50C-407E-A947-70E740481C1C}">
                <a14:useLocalDpi xmlns:a14="http://schemas.microsoft.com/office/drawing/2010/main" val="0"/>
              </a:ext>
            </a:extLst>
          </a:blip>
          <a:srcRect l="20038" t="10757" r="21819" b="14432"/>
          <a:stretch>
            <a:fillRect/>
          </a:stretch>
        </p:blipFill>
        <p:spPr bwMode="auto">
          <a:xfrm>
            <a:off x="2306638" y="4756150"/>
            <a:ext cx="1606550" cy="2065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4" name="Picture 17" descr="Nicholson"/>
          <p:cNvPicPr>
            <a:picLocks noChangeAspect="1" noChangeArrowheads="1"/>
          </p:cNvPicPr>
          <p:nvPr/>
        </p:nvPicPr>
        <p:blipFill>
          <a:blip r:embed="rId9">
            <a:extLst>
              <a:ext uri="{28A0092B-C50C-407E-A947-70E740481C1C}">
                <a14:useLocalDpi xmlns:a14="http://schemas.microsoft.com/office/drawing/2010/main" val="0"/>
              </a:ext>
            </a:extLst>
          </a:blip>
          <a:srcRect l="22537" t="8447" r="21136" b="16515"/>
          <a:stretch>
            <a:fillRect/>
          </a:stretch>
        </p:blipFill>
        <p:spPr bwMode="auto">
          <a:xfrm>
            <a:off x="4159250" y="4756150"/>
            <a:ext cx="1557338" cy="207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5" name="Picture 19" descr="Nicholson"/>
          <p:cNvPicPr>
            <a:picLocks noChangeAspect="1" noChangeArrowheads="1"/>
          </p:cNvPicPr>
          <p:nvPr/>
        </p:nvPicPr>
        <p:blipFill>
          <a:blip r:embed="rId10">
            <a:extLst>
              <a:ext uri="{28A0092B-C50C-407E-A947-70E740481C1C}">
                <a14:useLocalDpi xmlns:a14="http://schemas.microsoft.com/office/drawing/2010/main" val="0"/>
              </a:ext>
            </a:extLst>
          </a:blip>
          <a:srcRect l="22537" t="8788" r="20758" b="15834"/>
          <a:stretch>
            <a:fillRect/>
          </a:stretch>
        </p:blipFill>
        <p:spPr bwMode="auto">
          <a:xfrm>
            <a:off x="5916613" y="4756150"/>
            <a:ext cx="1565275" cy="2081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6" name="Picture 20" descr="Nicholson"/>
          <p:cNvPicPr>
            <a:picLocks noChangeAspect="1" noChangeArrowheads="1"/>
          </p:cNvPicPr>
          <p:nvPr/>
        </p:nvPicPr>
        <p:blipFill>
          <a:blip r:embed="rId11">
            <a:extLst>
              <a:ext uri="{28A0092B-C50C-407E-A947-70E740481C1C}">
                <a14:useLocalDpi xmlns:a14="http://schemas.microsoft.com/office/drawing/2010/main" val="0"/>
              </a:ext>
            </a:extLst>
          </a:blip>
          <a:srcRect l="21819" t="8447" r="21439" b="15454"/>
          <a:stretch>
            <a:fillRect/>
          </a:stretch>
        </p:blipFill>
        <p:spPr bwMode="auto">
          <a:xfrm>
            <a:off x="7575550" y="4756150"/>
            <a:ext cx="1568450" cy="210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3973" name="Rectangle 21"/>
          <p:cNvSpPr>
            <a:spLocks noGrp="1" noChangeArrowheads="1"/>
          </p:cNvSpPr>
          <p:nvPr>
            <p:ph type="title" idx="4294967295"/>
          </p:nvPr>
        </p:nvSpPr>
        <p:spPr>
          <a:xfrm>
            <a:off x="0" y="1039813"/>
            <a:ext cx="2317750" cy="2217737"/>
          </a:xfrm>
        </p:spPr>
        <p:txBody>
          <a:bodyPr wrap="square" lIns="91440" tIns="45720" rIns="91440" bIns="45720" numCol="1" anchorCtr="0" compatLnSpc="1">
            <a:prstTxWarp prst="textNoShape">
              <a:avLst/>
            </a:prstTxWarp>
            <a:normAutofit/>
          </a:bodyPr>
          <a:lstStyle/>
          <a:p>
            <a:pPr eaLnBrk="1" hangingPunct="1">
              <a:defRPr/>
            </a:pPr>
            <a:r>
              <a:rPr lang="en-US" dirty="0">
                <a:solidFill>
                  <a:schemeClr val="bg1">
                    <a:lumMod val="50000"/>
                  </a:schemeClr>
                </a:solidFill>
                <a:latin typeface="Corbel" charset="0"/>
              </a:rPr>
              <a:t/>
            </a:r>
            <a:br>
              <a:rPr lang="en-US" dirty="0">
                <a:solidFill>
                  <a:schemeClr val="bg1">
                    <a:lumMod val="50000"/>
                  </a:schemeClr>
                </a:solidFill>
                <a:latin typeface="Corbel" charset="0"/>
              </a:rPr>
            </a:br>
            <a:r>
              <a:rPr lang="en-US" sz="3600" dirty="0" smtClean="0">
                <a:solidFill>
                  <a:schemeClr val="bg1">
                    <a:lumMod val="50000"/>
                  </a:schemeClr>
                </a:solidFill>
                <a:latin typeface="Corbel" charset="0"/>
              </a:rPr>
              <a:t>Perfusion-MRI</a:t>
            </a:r>
            <a:endParaRPr lang="en-US" sz="3600" dirty="0">
              <a:solidFill>
                <a:schemeClr val="bg1">
                  <a:lumMod val="50000"/>
                </a:schemeClr>
              </a:solidFill>
              <a:latin typeface="Corbel" charset="0"/>
            </a:endParaRPr>
          </a:p>
        </p:txBody>
      </p:sp>
    </p:spTree>
    <p:extLst>
      <p:ext uri="{BB962C8B-B14F-4D97-AF65-F5344CB8AC3E}">
        <p14:creationId xmlns:p14="http://schemas.microsoft.com/office/powerpoint/2010/main" val="2511043533"/>
      </p:ext>
    </p:extLst>
  </p:cSld>
  <p:clrMapOvr>
    <a:masterClrMapping/>
  </p:clrMapOvr>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ext Box 8"/>
          <p:cNvSpPr txBox="1">
            <a:spLocks noChangeArrowheads="1"/>
          </p:cNvSpPr>
          <p:nvPr/>
        </p:nvSpPr>
        <p:spPr bwMode="auto">
          <a:xfrm>
            <a:off x="0" y="-49213"/>
            <a:ext cx="18415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endParaRPr lang="de-DE" sz="3200" b="1">
              <a:solidFill>
                <a:srgbClr val="F6BF69"/>
              </a:solidFill>
            </a:endParaRPr>
          </a:p>
        </p:txBody>
      </p:sp>
      <p:sp>
        <p:nvSpPr>
          <p:cNvPr id="183307" name="Rectangle 11"/>
          <p:cNvSpPr>
            <a:spLocks noGrp="1" noChangeArrowheads="1"/>
          </p:cNvSpPr>
          <p:nvPr>
            <p:ph type="title" idx="4294967295"/>
          </p:nvPr>
        </p:nvSpPr>
        <p:spPr>
          <a:xfrm>
            <a:off x="2776538" y="679450"/>
            <a:ext cx="3524250" cy="679450"/>
          </a:xfrm>
        </p:spPr>
        <p:txBody>
          <a:bodyPr>
            <a:normAutofit/>
          </a:bodyPr>
          <a:lstStyle/>
          <a:p>
            <a:pPr eaLnBrk="1" fontAlgn="auto" hangingPunct="1">
              <a:spcAft>
                <a:spcPts val="0"/>
              </a:spcAft>
              <a:defRPr/>
            </a:pPr>
            <a:r>
              <a:rPr lang="en-US" sz="3600" dirty="0">
                <a:solidFill>
                  <a:srgbClr val="33CC33"/>
                </a:solidFill>
                <a:ea typeface="+mj-ea"/>
                <a:cs typeface="Consolas"/>
              </a:rPr>
              <a:t>PWI-DWI Match</a:t>
            </a:r>
          </a:p>
        </p:txBody>
      </p:sp>
      <p:grpSp>
        <p:nvGrpSpPr>
          <p:cNvPr id="43011" name="Group 16"/>
          <p:cNvGrpSpPr>
            <a:grpSpLocks/>
          </p:cNvGrpSpPr>
          <p:nvPr/>
        </p:nvGrpSpPr>
        <p:grpSpPr bwMode="auto">
          <a:xfrm>
            <a:off x="184150" y="2411413"/>
            <a:ext cx="8509000" cy="3289300"/>
            <a:chOff x="176213" y="768350"/>
            <a:chExt cx="8509000" cy="3287713"/>
          </a:xfrm>
        </p:grpSpPr>
        <p:pic>
          <p:nvPicPr>
            <p:cNvPr id="43012" name="Picture 9" descr="nicholson"/>
            <p:cNvPicPr>
              <a:picLocks noChangeAspect="1" noChangeArrowheads="1"/>
            </p:cNvPicPr>
            <p:nvPr/>
          </p:nvPicPr>
          <p:blipFill>
            <a:blip r:embed="rId2">
              <a:lum bright="-6000" contrast="6000"/>
              <a:extLst>
                <a:ext uri="{28A0092B-C50C-407E-A947-70E740481C1C}">
                  <a14:useLocalDpi xmlns:a14="http://schemas.microsoft.com/office/drawing/2010/main" val="0"/>
                </a:ext>
              </a:extLst>
            </a:blip>
            <a:srcRect/>
            <a:stretch>
              <a:fillRect/>
            </a:stretch>
          </p:blipFill>
          <p:spPr bwMode="auto">
            <a:xfrm>
              <a:off x="6292850" y="768350"/>
              <a:ext cx="2392363" cy="315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3" name="Text Box 10"/>
            <p:cNvSpPr txBox="1">
              <a:spLocks noChangeArrowheads="1"/>
            </p:cNvSpPr>
            <p:nvPr/>
          </p:nvSpPr>
          <p:spPr bwMode="auto">
            <a:xfrm>
              <a:off x="5791200" y="3486150"/>
              <a:ext cx="87471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2800" b="1">
                  <a:solidFill>
                    <a:srgbClr val="F6BF69"/>
                  </a:solidFill>
                </a:rPr>
                <a:t>DWI</a:t>
              </a:r>
            </a:p>
          </p:txBody>
        </p:sp>
        <p:pic>
          <p:nvPicPr>
            <p:cNvPr id="43014" name="Picture 12" descr="nicholson"/>
            <p:cNvPicPr>
              <a:picLocks noChangeAspect="1" noChangeArrowheads="1"/>
            </p:cNvPicPr>
            <p:nvPr/>
          </p:nvPicPr>
          <p:blipFill>
            <a:blip r:embed="rId3">
              <a:extLst>
                <a:ext uri="{28A0092B-C50C-407E-A947-70E740481C1C}">
                  <a14:useLocalDpi xmlns:a14="http://schemas.microsoft.com/office/drawing/2010/main" val="0"/>
                </a:ext>
              </a:extLst>
            </a:blip>
            <a:srcRect l="75313" b="53120"/>
            <a:stretch>
              <a:fillRect/>
            </a:stretch>
          </p:blipFill>
          <p:spPr bwMode="auto">
            <a:xfrm>
              <a:off x="604838" y="892175"/>
              <a:ext cx="2603500" cy="316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5" name="Picture 13" descr="nicholson"/>
            <p:cNvPicPr>
              <a:picLocks noChangeAspect="1" noChangeArrowheads="1"/>
            </p:cNvPicPr>
            <p:nvPr/>
          </p:nvPicPr>
          <p:blipFill>
            <a:blip r:embed="rId3">
              <a:extLst>
                <a:ext uri="{28A0092B-C50C-407E-A947-70E740481C1C}">
                  <a14:useLocalDpi xmlns:a14="http://schemas.microsoft.com/office/drawing/2010/main" val="0"/>
                </a:ext>
              </a:extLst>
            </a:blip>
            <a:srcRect l="68486" t="10861" r="30234" b="62318"/>
            <a:stretch>
              <a:fillRect/>
            </a:stretch>
          </p:blipFill>
          <p:spPr bwMode="auto">
            <a:xfrm>
              <a:off x="176213" y="919163"/>
              <a:ext cx="196850" cy="264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6" name="Picture 14" descr="nicholson"/>
            <p:cNvPicPr>
              <a:picLocks noChangeAspect="1" noChangeArrowheads="1"/>
            </p:cNvPicPr>
            <p:nvPr/>
          </p:nvPicPr>
          <p:blipFill>
            <a:blip r:embed="rId4">
              <a:lum contrast="6000"/>
              <a:extLst>
                <a:ext uri="{28A0092B-C50C-407E-A947-70E740481C1C}">
                  <a14:useLocalDpi xmlns:a14="http://schemas.microsoft.com/office/drawing/2010/main" val="0"/>
                </a:ext>
              </a:extLst>
            </a:blip>
            <a:srcRect l="75452" t="1308" b="53484"/>
            <a:stretch>
              <a:fillRect/>
            </a:stretch>
          </p:blipFill>
          <p:spPr bwMode="auto">
            <a:xfrm>
              <a:off x="3311525" y="908050"/>
              <a:ext cx="2519363" cy="307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7" name="Text Box 15"/>
            <p:cNvSpPr txBox="1">
              <a:spLocks noChangeArrowheads="1"/>
            </p:cNvSpPr>
            <p:nvPr/>
          </p:nvSpPr>
          <p:spPr bwMode="auto">
            <a:xfrm>
              <a:off x="182563" y="3486150"/>
              <a:ext cx="915987"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2800" b="1">
                  <a:solidFill>
                    <a:srgbClr val="F6BF69"/>
                  </a:solidFill>
                </a:rPr>
                <a:t>MTT</a:t>
              </a:r>
            </a:p>
          </p:txBody>
        </p:sp>
        <p:sp>
          <p:nvSpPr>
            <p:cNvPr id="43018" name="Text Box 16"/>
            <p:cNvSpPr txBox="1">
              <a:spLocks noChangeArrowheads="1"/>
            </p:cNvSpPr>
            <p:nvPr/>
          </p:nvSpPr>
          <p:spPr bwMode="auto">
            <a:xfrm>
              <a:off x="2890838" y="3486150"/>
              <a:ext cx="935037"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2800" b="1">
                  <a:solidFill>
                    <a:srgbClr val="F6BF69"/>
                  </a:solidFill>
                </a:rPr>
                <a:t>CBV</a:t>
              </a:r>
            </a:p>
          </p:txBody>
        </p:sp>
      </p:grpSp>
    </p:spTree>
    <p:extLst>
      <p:ext uri="{BB962C8B-B14F-4D97-AF65-F5344CB8AC3E}">
        <p14:creationId xmlns:p14="http://schemas.microsoft.com/office/powerpoint/2010/main" val="644880183"/>
      </p:ext>
    </p:extLst>
  </p:cSld>
  <p:clrMapOvr>
    <a:masterClrMapping/>
  </p:clrMapOvr>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Rectangle 1026"/>
          <p:cNvSpPr>
            <a:spLocks noGrp="1" noChangeArrowheads="1"/>
          </p:cNvSpPr>
          <p:nvPr>
            <p:ph type="title" idx="4294967295"/>
          </p:nvPr>
        </p:nvSpPr>
        <p:spPr>
          <a:xfrm>
            <a:off x="1206500" y="531813"/>
            <a:ext cx="6527800" cy="550862"/>
          </a:xfrm>
        </p:spPr>
        <p:txBody>
          <a:bodyPr wrap="none" lIns="71552" tIns="28621" rIns="71552" bIns="28621">
            <a:spAutoFit/>
          </a:bodyPr>
          <a:lstStyle/>
          <a:p>
            <a:pPr eaLnBrk="1" fontAlgn="auto" hangingPunct="1">
              <a:spcAft>
                <a:spcPts val="0"/>
              </a:spcAft>
              <a:defRPr/>
            </a:pPr>
            <a:r>
              <a:rPr lang="en-US" sz="3200" dirty="0">
                <a:solidFill>
                  <a:srgbClr val="FF0000"/>
                </a:solidFill>
                <a:ea typeface="+mj-ea"/>
                <a:cs typeface="+mj-cs"/>
              </a:rPr>
              <a:t>Diffusion - Perfusion Mismatch</a:t>
            </a:r>
          </a:p>
        </p:txBody>
      </p:sp>
      <p:sp>
        <p:nvSpPr>
          <p:cNvPr id="44034" name="Rectangle 1027"/>
          <p:cNvSpPr>
            <a:spLocks noChangeArrowheads="1"/>
          </p:cNvSpPr>
          <p:nvPr/>
        </p:nvSpPr>
        <p:spPr bwMode="auto">
          <a:xfrm>
            <a:off x="2874963" y="2268538"/>
            <a:ext cx="3324225" cy="30586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1552" tIns="28621" rIns="71552" bIns="28621">
            <a:spAutoFit/>
          </a:bodyPr>
          <a:lstStyle/>
          <a:p>
            <a:pPr algn="ctr" defTabSz="1030288">
              <a:lnSpc>
                <a:spcPct val="150000"/>
              </a:lnSpc>
              <a:buClr>
                <a:srgbClr val="FF0000"/>
              </a:buClr>
            </a:pPr>
            <a:r>
              <a:rPr lang="en-US" sz="3000" b="1" dirty="0">
                <a:latin typeface="Consolas" pitchFamily="49" charset="0"/>
                <a:cs typeface="Consolas" pitchFamily="49" charset="0"/>
              </a:rPr>
              <a:t>Mismatch = </a:t>
            </a:r>
          </a:p>
          <a:p>
            <a:pPr algn="ctr" defTabSz="1030288">
              <a:lnSpc>
                <a:spcPct val="150000"/>
              </a:lnSpc>
              <a:buClr>
                <a:schemeClr val="tx2"/>
              </a:buClr>
            </a:pPr>
            <a:r>
              <a:rPr lang="en-US" sz="3000" b="1" dirty="0">
                <a:latin typeface="Consolas" pitchFamily="49" charset="0"/>
                <a:cs typeface="Consolas" pitchFamily="49" charset="0"/>
              </a:rPr>
              <a:t>  </a:t>
            </a:r>
            <a:r>
              <a:rPr lang="en-US" sz="3000" b="1" dirty="0" smtClean="0">
                <a:latin typeface="Consolas" pitchFamily="49" charset="0"/>
                <a:cs typeface="Consolas" pitchFamily="49" charset="0"/>
              </a:rPr>
              <a:t>Target of any therapeutic intervention</a:t>
            </a:r>
            <a:endParaRPr lang="en-US" sz="3000" b="1" dirty="0">
              <a:solidFill>
                <a:schemeClr val="bg2"/>
              </a:solidFill>
              <a:latin typeface="Consolas" pitchFamily="49" charset="0"/>
              <a:cs typeface="Consolas" pitchFamily="49" charset="0"/>
            </a:endParaRPr>
          </a:p>
        </p:txBody>
      </p:sp>
      <p:pic>
        <p:nvPicPr>
          <p:cNvPr id="44035" name="Picture 1032" descr="DSC03884"/>
          <p:cNvPicPr>
            <a:picLocks noChangeAspect="1" noChangeArrowheads="1"/>
          </p:cNvPicPr>
          <p:nvPr/>
        </p:nvPicPr>
        <p:blipFill>
          <a:blip r:embed="rId2">
            <a:extLst>
              <a:ext uri="{28A0092B-C50C-407E-A947-70E740481C1C}">
                <a14:useLocalDpi xmlns:a14="http://schemas.microsoft.com/office/drawing/2010/main" val="0"/>
              </a:ext>
            </a:extLst>
          </a:blip>
          <a:srcRect t="9090"/>
          <a:stretch>
            <a:fillRect/>
          </a:stretch>
        </p:blipFill>
        <p:spPr bwMode="auto">
          <a:xfrm>
            <a:off x="246063" y="1676400"/>
            <a:ext cx="2844800" cy="312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6" name="Picture 1033" descr="MTT"/>
          <p:cNvPicPr>
            <a:picLocks noChangeAspect="1" noChangeArrowheads="1"/>
          </p:cNvPicPr>
          <p:nvPr/>
        </p:nvPicPr>
        <p:blipFill>
          <a:blip r:embed="rId3">
            <a:extLst>
              <a:ext uri="{28A0092B-C50C-407E-A947-70E740481C1C}">
                <a14:useLocalDpi xmlns:a14="http://schemas.microsoft.com/office/drawing/2010/main" val="0"/>
              </a:ext>
            </a:extLst>
          </a:blip>
          <a:srcRect t="7840"/>
          <a:stretch>
            <a:fillRect/>
          </a:stretch>
        </p:blipFill>
        <p:spPr bwMode="auto">
          <a:xfrm>
            <a:off x="6175375" y="1701800"/>
            <a:ext cx="2762250" cy="306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7" name="Rectangle 1034"/>
          <p:cNvSpPr>
            <a:spLocks noChangeArrowheads="1"/>
          </p:cNvSpPr>
          <p:nvPr/>
        </p:nvSpPr>
        <p:spPr bwMode="auto">
          <a:xfrm>
            <a:off x="381000" y="5005388"/>
            <a:ext cx="26543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FF0000"/>
              </a:buClr>
            </a:pPr>
            <a:r>
              <a:rPr lang="en-US" sz="3600" b="1">
                <a:latin typeface="Consolas" pitchFamily="49" charset="0"/>
                <a:cs typeface="Consolas" pitchFamily="49" charset="0"/>
              </a:rPr>
              <a:t>DWI</a:t>
            </a:r>
          </a:p>
        </p:txBody>
      </p:sp>
      <p:sp>
        <p:nvSpPr>
          <p:cNvPr id="44038" name="Rectangle 1035"/>
          <p:cNvSpPr>
            <a:spLocks noChangeArrowheads="1"/>
          </p:cNvSpPr>
          <p:nvPr/>
        </p:nvSpPr>
        <p:spPr bwMode="auto">
          <a:xfrm>
            <a:off x="6164263" y="4883150"/>
            <a:ext cx="29797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Clr>
                <a:srgbClr val="FF0000"/>
              </a:buClr>
            </a:pPr>
            <a:r>
              <a:rPr lang="en-US" sz="3600" b="1">
                <a:latin typeface="Consolas" pitchFamily="49" charset="0"/>
                <a:cs typeface="Consolas" pitchFamily="49" charset="0"/>
              </a:rPr>
              <a:t>PWI</a:t>
            </a:r>
          </a:p>
        </p:txBody>
      </p:sp>
    </p:spTree>
    <p:extLst>
      <p:ext uri="{BB962C8B-B14F-4D97-AF65-F5344CB8AC3E}">
        <p14:creationId xmlns:p14="http://schemas.microsoft.com/office/powerpoint/2010/main" val="3224557266"/>
      </p:ext>
    </p:extLst>
  </p:cSld>
  <p:clrMapOvr>
    <a:masterClrMapping/>
  </p:clrMapOvr>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Line 1027"/>
          <p:cNvSpPr>
            <a:spLocks noChangeShapeType="1"/>
          </p:cNvSpPr>
          <p:nvPr/>
        </p:nvSpPr>
        <p:spPr bwMode="auto">
          <a:xfrm>
            <a:off x="214313" y="952500"/>
            <a:ext cx="8885237" cy="0"/>
          </a:xfrm>
          <a:prstGeom prst="line">
            <a:avLst/>
          </a:prstGeom>
          <a:noFill/>
          <a:ln w="25400">
            <a:solidFill>
              <a:srgbClr val="FF0000"/>
            </a:solidFill>
            <a:round/>
            <a:headEnd/>
            <a:tailEnd/>
          </a:ln>
          <a:extLst>
            <a:ext uri="{909E8E84-426E-40DD-AFC4-6F175D3DCCD1}">
              <a14:hiddenFill xmlns:a14="http://schemas.microsoft.com/office/drawing/2010/main">
                <a:noFill/>
              </a14:hiddenFill>
            </a:ext>
          </a:extLst>
        </p:spPr>
        <p:txBody>
          <a:bodyPr wrap="none" anchor="ctr"/>
          <a:lstStyle/>
          <a:p>
            <a:endParaRPr lang="de-DE"/>
          </a:p>
        </p:txBody>
      </p:sp>
      <p:sp>
        <p:nvSpPr>
          <p:cNvPr id="45058" name="Rectangle 1033"/>
          <p:cNvSpPr>
            <a:spLocks noChangeArrowheads="1"/>
          </p:cNvSpPr>
          <p:nvPr/>
        </p:nvSpPr>
        <p:spPr bwMode="auto">
          <a:xfrm>
            <a:off x="228600" y="4859338"/>
            <a:ext cx="86502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p>
            <a:r>
              <a:rPr lang="en-US" sz="2800" b="1">
                <a:solidFill>
                  <a:srgbClr val="FFFFFF"/>
                </a:solidFill>
                <a:latin typeface="Consolas" pitchFamily="49" charset="0"/>
              </a:rPr>
              <a:t>   MRA 		       MTT	        DWI</a:t>
            </a:r>
          </a:p>
        </p:txBody>
      </p:sp>
      <p:sp>
        <p:nvSpPr>
          <p:cNvPr id="45059" name="Line 1035"/>
          <p:cNvSpPr>
            <a:spLocks noChangeShapeType="1"/>
          </p:cNvSpPr>
          <p:nvPr/>
        </p:nvSpPr>
        <p:spPr bwMode="auto">
          <a:xfrm>
            <a:off x="3810000" y="6172200"/>
            <a:ext cx="381000" cy="228600"/>
          </a:xfrm>
          <a:prstGeom prst="line">
            <a:avLst/>
          </a:prstGeom>
          <a:noFill/>
          <a:ln w="28575">
            <a:solidFill>
              <a:schemeClr val="bg2"/>
            </a:solidFill>
            <a:round/>
            <a:headEnd/>
            <a:tailEnd type="triangle" w="med" len="med"/>
          </a:ln>
          <a:extLst>
            <a:ext uri="{909E8E84-426E-40DD-AFC4-6F175D3DCCD1}">
              <a14:hiddenFill xmlns:a14="http://schemas.microsoft.com/office/drawing/2010/main">
                <a:noFill/>
              </a14:hiddenFill>
            </a:ext>
          </a:extLst>
        </p:spPr>
        <p:txBody>
          <a:bodyPr/>
          <a:lstStyle/>
          <a:p>
            <a:endParaRPr lang="de-DE"/>
          </a:p>
        </p:txBody>
      </p:sp>
      <p:sp>
        <p:nvSpPr>
          <p:cNvPr id="45060" name="Line 1036"/>
          <p:cNvSpPr>
            <a:spLocks noChangeShapeType="1"/>
          </p:cNvSpPr>
          <p:nvPr/>
        </p:nvSpPr>
        <p:spPr bwMode="auto">
          <a:xfrm flipH="1">
            <a:off x="7162800" y="6172200"/>
            <a:ext cx="304800" cy="228600"/>
          </a:xfrm>
          <a:prstGeom prst="line">
            <a:avLst/>
          </a:prstGeom>
          <a:noFill/>
          <a:ln w="28575">
            <a:solidFill>
              <a:schemeClr val="bg2"/>
            </a:solidFill>
            <a:round/>
            <a:headEnd/>
            <a:tailEnd type="triangle" w="med" len="med"/>
          </a:ln>
          <a:extLst>
            <a:ext uri="{909E8E84-426E-40DD-AFC4-6F175D3DCCD1}">
              <a14:hiddenFill xmlns:a14="http://schemas.microsoft.com/office/drawing/2010/main">
                <a:noFill/>
              </a14:hiddenFill>
            </a:ext>
          </a:extLst>
        </p:spPr>
        <p:txBody>
          <a:bodyPr/>
          <a:lstStyle/>
          <a:p>
            <a:endParaRPr lang="de-DE"/>
          </a:p>
        </p:txBody>
      </p:sp>
      <p:pic>
        <p:nvPicPr>
          <p:cNvPr id="45061" name="Picture 1038" descr="Andrewski"/>
          <p:cNvPicPr>
            <a:picLocks noChangeAspect="1" noChangeArrowheads="1"/>
          </p:cNvPicPr>
          <p:nvPr/>
        </p:nvPicPr>
        <p:blipFill>
          <a:blip r:embed="rId2">
            <a:extLst>
              <a:ext uri="{28A0092B-C50C-407E-A947-70E740481C1C}">
                <a14:useLocalDpi xmlns:a14="http://schemas.microsoft.com/office/drawing/2010/main" val="0"/>
              </a:ext>
            </a:extLst>
          </a:blip>
          <a:srcRect t="56416" r="75403"/>
          <a:stretch>
            <a:fillRect/>
          </a:stretch>
        </p:blipFill>
        <p:spPr bwMode="auto">
          <a:xfrm>
            <a:off x="3130550" y="1050925"/>
            <a:ext cx="3079750" cy="373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2" name="Picture 1039" descr="Andrewsk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84900" y="1069975"/>
            <a:ext cx="2959100" cy="379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3" name="Picture 1041" descr="Andrewski"/>
          <p:cNvPicPr>
            <a:picLocks noChangeAspect="1" noChangeArrowheads="1"/>
          </p:cNvPicPr>
          <p:nvPr/>
        </p:nvPicPr>
        <p:blipFill>
          <a:blip r:embed="rId4">
            <a:lum contrast="12000"/>
            <a:extLst>
              <a:ext uri="{28A0092B-C50C-407E-A947-70E740481C1C}">
                <a14:useLocalDpi xmlns:a14="http://schemas.microsoft.com/office/drawing/2010/main" val="0"/>
              </a:ext>
            </a:extLst>
          </a:blip>
          <a:srcRect l="16710" t="29326" r="20155" b="13585"/>
          <a:stretch>
            <a:fillRect/>
          </a:stretch>
        </p:blipFill>
        <p:spPr bwMode="auto">
          <a:xfrm>
            <a:off x="196850" y="1619250"/>
            <a:ext cx="3082925" cy="3195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4" name="Line 1030"/>
          <p:cNvSpPr>
            <a:spLocks noChangeShapeType="1"/>
          </p:cNvSpPr>
          <p:nvPr/>
        </p:nvSpPr>
        <p:spPr bwMode="auto">
          <a:xfrm flipV="1">
            <a:off x="2551113" y="1647825"/>
            <a:ext cx="390525" cy="671513"/>
          </a:xfrm>
          <a:prstGeom prst="line">
            <a:avLst/>
          </a:prstGeom>
          <a:noFill/>
          <a:ln w="57150">
            <a:solidFill>
              <a:srgbClr val="FF0000"/>
            </a:solidFill>
            <a:round/>
            <a:headEnd type="triangle" w="med" len="med"/>
            <a:tailEnd/>
          </a:ln>
          <a:extLst>
            <a:ext uri="{909E8E84-426E-40DD-AFC4-6F175D3DCCD1}">
              <a14:hiddenFill xmlns:a14="http://schemas.microsoft.com/office/drawing/2010/main">
                <a:noFill/>
              </a14:hiddenFill>
            </a:ext>
          </a:extLst>
        </p:spPr>
        <p:txBody>
          <a:bodyPr/>
          <a:lstStyle/>
          <a:p>
            <a:endParaRPr lang="de-DE"/>
          </a:p>
        </p:txBody>
      </p:sp>
    </p:spTree>
    <p:extLst>
      <p:ext uri="{BB962C8B-B14F-4D97-AF65-F5344CB8AC3E}">
        <p14:creationId xmlns:p14="http://schemas.microsoft.com/office/powerpoint/2010/main" val="2866904761"/>
      </p:ext>
    </p:extLst>
  </p:cSld>
  <p:clrMapOvr>
    <a:masterClrMapping/>
  </p:clrMapOvr>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1" name="Picture 2" descr="DSC035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1063" y="0"/>
            <a:ext cx="32416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2" name="Picture 3" descr="DSC03519"/>
          <p:cNvPicPr>
            <a:picLocks noChangeAspect="1" noChangeArrowheads="1"/>
          </p:cNvPicPr>
          <p:nvPr/>
        </p:nvPicPr>
        <p:blipFill>
          <a:blip r:embed="rId3">
            <a:lum bright="6000" contrast="6000"/>
            <a:extLst>
              <a:ext uri="{28A0092B-C50C-407E-A947-70E740481C1C}">
                <a14:useLocalDpi xmlns:a14="http://schemas.microsoft.com/office/drawing/2010/main" val="0"/>
              </a:ext>
            </a:extLst>
          </a:blip>
          <a:srcRect/>
          <a:stretch>
            <a:fillRect/>
          </a:stretch>
        </p:blipFill>
        <p:spPr bwMode="auto">
          <a:xfrm>
            <a:off x="5283200" y="0"/>
            <a:ext cx="34845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3" name="Line 4"/>
          <p:cNvSpPr>
            <a:spLocks noChangeShapeType="1"/>
          </p:cNvSpPr>
          <p:nvPr/>
        </p:nvSpPr>
        <p:spPr bwMode="auto">
          <a:xfrm>
            <a:off x="2641600" y="3048000"/>
            <a:ext cx="338138" cy="457200"/>
          </a:xfrm>
          <a:prstGeom prst="line">
            <a:avLst/>
          </a:prstGeom>
          <a:noFill/>
          <a:ln w="57150">
            <a:solidFill>
              <a:srgbClr val="FB0209"/>
            </a:solidFill>
            <a:round/>
            <a:headEnd type="triangle" w="med" len="med"/>
            <a:tailEnd/>
          </a:ln>
          <a:extLst>
            <a:ext uri="{909E8E84-426E-40DD-AFC4-6F175D3DCCD1}">
              <a14:hiddenFill xmlns:a14="http://schemas.microsoft.com/office/drawing/2010/main">
                <a:noFill/>
              </a14:hiddenFill>
            </a:ext>
          </a:extLst>
        </p:spPr>
        <p:txBody>
          <a:bodyPr/>
          <a:lstStyle/>
          <a:p>
            <a:endParaRPr lang="de-DE"/>
          </a:p>
        </p:txBody>
      </p:sp>
      <p:sp>
        <p:nvSpPr>
          <p:cNvPr id="46084" name="Line 5"/>
          <p:cNvSpPr>
            <a:spLocks noChangeShapeType="1"/>
          </p:cNvSpPr>
          <p:nvPr/>
        </p:nvSpPr>
        <p:spPr bwMode="auto">
          <a:xfrm>
            <a:off x="7180263" y="4876800"/>
            <a:ext cx="473075" cy="0"/>
          </a:xfrm>
          <a:prstGeom prst="line">
            <a:avLst/>
          </a:prstGeom>
          <a:noFill/>
          <a:ln w="57150">
            <a:solidFill>
              <a:srgbClr val="FB0209"/>
            </a:solidFill>
            <a:round/>
            <a:headEnd type="triangle" w="med" len="med"/>
            <a:tailEnd/>
          </a:ln>
          <a:extLst>
            <a:ext uri="{909E8E84-426E-40DD-AFC4-6F175D3DCCD1}">
              <a14:hiddenFill xmlns:a14="http://schemas.microsoft.com/office/drawing/2010/main">
                <a:noFill/>
              </a14:hiddenFill>
            </a:ext>
          </a:extLst>
        </p:spPr>
        <p:txBody>
          <a:bodyPr/>
          <a:lstStyle/>
          <a:p>
            <a:endParaRPr lang="de-DE"/>
          </a:p>
        </p:txBody>
      </p:sp>
      <p:sp>
        <p:nvSpPr>
          <p:cNvPr id="46085" name="Text Box 6"/>
          <p:cNvSpPr txBox="1">
            <a:spLocks noChangeArrowheads="1"/>
          </p:cNvSpPr>
          <p:nvPr/>
        </p:nvSpPr>
        <p:spPr bwMode="auto">
          <a:xfrm>
            <a:off x="7653338" y="4572000"/>
            <a:ext cx="95567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2800" b="1">
                <a:solidFill>
                  <a:schemeClr val="bg1"/>
                </a:solidFill>
              </a:rPr>
              <a:t>Stent</a:t>
            </a:r>
          </a:p>
        </p:txBody>
      </p:sp>
      <p:sp>
        <p:nvSpPr>
          <p:cNvPr id="190471" name="Rectangle 7"/>
          <p:cNvSpPr>
            <a:spLocks noGrp="1" noChangeArrowheads="1"/>
          </p:cNvSpPr>
          <p:nvPr>
            <p:ph type="title" idx="4294967295"/>
          </p:nvPr>
        </p:nvSpPr>
        <p:spPr>
          <a:xfrm>
            <a:off x="0" y="0"/>
            <a:ext cx="836613" cy="588963"/>
          </a:xfrm>
        </p:spPr>
        <p:txBody>
          <a:bodyPr wrap="square" lIns="91440" tIns="45720" rIns="91440" bIns="45720" numCol="1" anchorCtr="0" compatLnSpc="1">
            <a:prstTxWarp prst="textNoShape">
              <a:avLst/>
            </a:prstTxWarp>
            <a:normAutofit/>
          </a:bodyPr>
          <a:lstStyle/>
          <a:p>
            <a:pPr eaLnBrk="1" hangingPunct="1">
              <a:defRPr/>
            </a:pPr>
            <a:r>
              <a:rPr lang="en-US" sz="3600">
                <a:solidFill>
                  <a:srgbClr val="060606"/>
                </a:solidFill>
              </a:rPr>
              <a:t>TC</a:t>
            </a:r>
            <a:endParaRPr lang="en-US" sz="3600"/>
          </a:p>
        </p:txBody>
      </p:sp>
    </p:spTree>
    <p:extLst>
      <p:ext uri="{BB962C8B-B14F-4D97-AF65-F5344CB8AC3E}">
        <p14:creationId xmlns:p14="http://schemas.microsoft.com/office/powerpoint/2010/main" val="1261932229"/>
      </p:ext>
    </p:extLst>
  </p:cSld>
  <p:clrMapOvr>
    <a:masterClrMapping/>
  </p:clrMapOvr>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5" name="Picture 2" descr="Thomas"/>
          <p:cNvPicPr>
            <a:picLocks noChangeAspect="1" noChangeArrowheads="1"/>
          </p:cNvPicPr>
          <p:nvPr/>
        </p:nvPicPr>
        <p:blipFill>
          <a:blip r:embed="rId2">
            <a:lum bright="-6000" contrast="6000"/>
            <a:extLst>
              <a:ext uri="{28A0092B-C50C-407E-A947-70E740481C1C}">
                <a14:useLocalDpi xmlns:a14="http://schemas.microsoft.com/office/drawing/2010/main" val="0"/>
              </a:ext>
            </a:extLst>
          </a:blip>
          <a:srcRect/>
          <a:stretch>
            <a:fillRect/>
          </a:stretch>
        </p:blipFill>
        <p:spPr bwMode="auto">
          <a:xfrm>
            <a:off x="271463" y="144463"/>
            <a:ext cx="8872537" cy="6713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6" name="Text Box 3"/>
          <p:cNvSpPr txBox="1">
            <a:spLocks noChangeArrowheads="1"/>
          </p:cNvSpPr>
          <p:nvPr/>
        </p:nvSpPr>
        <p:spPr bwMode="auto">
          <a:xfrm>
            <a:off x="0" y="3022600"/>
            <a:ext cx="736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1800" b="1">
                <a:solidFill>
                  <a:srgbClr val="FFFFFF"/>
                </a:solidFill>
              </a:rPr>
              <a:t>CBV</a:t>
            </a:r>
          </a:p>
        </p:txBody>
      </p:sp>
      <p:sp>
        <p:nvSpPr>
          <p:cNvPr id="47107" name="Text Box 4"/>
          <p:cNvSpPr txBox="1">
            <a:spLocks noChangeArrowheads="1"/>
          </p:cNvSpPr>
          <p:nvPr/>
        </p:nvSpPr>
        <p:spPr bwMode="auto">
          <a:xfrm>
            <a:off x="0" y="6400800"/>
            <a:ext cx="6588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1800" b="1">
                <a:solidFill>
                  <a:srgbClr val="FFFFFF"/>
                </a:solidFill>
              </a:rPr>
              <a:t>MTT</a:t>
            </a:r>
          </a:p>
        </p:txBody>
      </p:sp>
      <p:sp>
        <p:nvSpPr>
          <p:cNvPr id="47108" name="Text Box 5"/>
          <p:cNvSpPr txBox="1">
            <a:spLocks noChangeArrowheads="1"/>
          </p:cNvSpPr>
          <p:nvPr/>
        </p:nvSpPr>
        <p:spPr bwMode="auto">
          <a:xfrm>
            <a:off x="0" y="0"/>
            <a:ext cx="23145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1800" b="1">
                <a:solidFill>
                  <a:srgbClr val="FFFFFF"/>
                </a:solidFill>
              </a:rPr>
              <a:t>Pre-stent Perfusion</a:t>
            </a:r>
          </a:p>
        </p:txBody>
      </p:sp>
      <p:sp>
        <p:nvSpPr>
          <p:cNvPr id="189446" name="Rectangle 6"/>
          <p:cNvSpPr>
            <a:spLocks noGrp="1" noChangeArrowheads="1"/>
          </p:cNvSpPr>
          <p:nvPr>
            <p:ph type="title" idx="4294967295"/>
          </p:nvPr>
        </p:nvSpPr>
        <p:spPr>
          <a:xfrm>
            <a:off x="8307388" y="0"/>
            <a:ext cx="836612" cy="588963"/>
          </a:xfrm>
        </p:spPr>
        <p:txBody>
          <a:bodyPr wrap="square" lIns="91440" tIns="45720" rIns="91440" bIns="45720" numCol="1" anchorCtr="0" compatLnSpc="1">
            <a:prstTxWarp prst="textNoShape">
              <a:avLst/>
            </a:prstTxWarp>
            <a:normAutofit/>
          </a:bodyPr>
          <a:lstStyle/>
          <a:p>
            <a:pPr eaLnBrk="1" hangingPunct="1">
              <a:defRPr/>
            </a:pPr>
            <a:r>
              <a:rPr lang="en-US" sz="3600">
                <a:solidFill>
                  <a:srgbClr val="060606"/>
                </a:solidFill>
              </a:rPr>
              <a:t>TC</a:t>
            </a:r>
            <a:endParaRPr lang="en-US" sz="3600"/>
          </a:p>
        </p:txBody>
      </p:sp>
    </p:spTree>
    <p:extLst>
      <p:ext uri="{BB962C8B-B14F-4D97-AF65-F5344CB8AC3E}">
        <p14:creationId xmlns:p14="http://schemas.microsoft.com/office/powerpoint/2010/main" val="3291089868"/>
      </p:ext>
    </p:extLst>
  </p:cSld>
  <p:clrMapOvr>
    <a:masterClrMapping/>
  </p:clrMapOvr>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29" name="Picture 2" descr="Thomas"/>
          <p:cNvPicPr>
            <a:picLocks noChangeAspect="1" noChangeArrowheads="1"/>
          </p:cNvPicPr>
          <p:nvPr/>
        </p:nvPicPr>
        <p:blipFill>
          <a:blip r:embed="rId2">
            <a:lum bright="-6000" contrast="6000"/>
            <a:extLst>
              <a:ext uri="{28A0092B-C50C-407E-A947-70E740481C1C}">
                <a14:useLocalDpi xmlns:a14="http://schemas.microsoft.com/office/drawing/2010/main" val="0"/>
              </a:ext>
            </a:extLst>
          </a:blip>
          <a:srcRect/>
          <a:stretch>
            <a:fillRect/>
          </a:stretch>
        </p:blipFill>
        <p:spPr bwMode="auto">
          <a:xfrm>
            <a:off x="338138" y="141288"/>
            <a:ext cx="8670925" cy="671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0" name="Text Box 3"/>
          <p:cNvSpPr txBox="1">
            <a:spLocks noChangeArrowheads="1"/>
          </p:cNvSpPr>
          <p:nvPr/>
        </p:nvSpPr>
        <p:spPr bwMode="auto">
          <a:xfrm>
            <a:off x="0" y="3022600"/>
            <a:ext cx="736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1800" b="1">
                <a:solidFill>
                  <a:srgbClr val="FFFFFF"/>
                </a:solidFill>
              </a:rPr>
              <a:t>CBV</a:t>
            </a:r>
          </a:p>
        </p:txBody>
      </p:sp>
      <p:sp>
        <p:nvSpPr>
          <p:cNvPr id="48131" name="Text Box 4"/>
          <p:cNvSpPr txBox="1">
            <a:spLocks noChangeArrowheads="1"/>
          </p:cNvSpPr>
          <p:nvPr/>
        </p:nvSpPr>
        <p:spPr bwMode="auto">
          <a:xfrm>
            <a:off x="0" y="6400800"/>
            <a:ext cx="6588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1800" b="1">
                <a:solidFill>
                  <a:srgbClr val="FFFFFF"/>
                </a:solidFill>
              </a:rPr>
              <a:t>MTT</a:t>
            </a:r>
          </a:p>
        </p:txBody>
      </p:sp>
      <p:sp>
        <p:nvSpPr>
          <p:cNvPr id="48132" name="Text Box 5"/>
          <p:cNvSpPr txBox="1">
            <a:spLocks noChangeArrowheads="1"/>
          </p:cNvSpPr>
          <p:nvPr/>
        </p:nvSpPr>
        <p:spPr bwMode="auto">
          <a:xfrm>
            <a:off x="0" y="0"/>
            <a:ext cx="24415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1800" b="1">
                <a:solidFill>
                  <a:srgbClr val="FFFFFF"/>
                </a:solidFill>
              </a:rPr>
              <a:t>Post-stent Perfusion</a:t>
            </a:r>
          </a:p>
        </p:txBody>
      </p:sp>
      <p:sp>
        <p:nvSpPr>
          <p:cNvPr id="191494" name="Rectangle 6"/>
          <p:cNvSpPr>
            <a:spLocks noGrp="1" noChangeArrowheads="1"/>
          </p:cNvSpPr>
          <p:nvPr>
            <p:ph type="title" idx="4294967295"/>
          </p:nvPr>
        </p:nvSpPr>
        <p:spPr>
          <a:xfrm>
            <a:off x="8307388" y="0"/>
            <a:ext cx="836612" cy="588963"/>
          </a:xfrm>
        </p:spPr>
        <p:txBody>
          <a:bodyPr wrap="square" lIns="91440" tIns="45720" rIns="91440" bIns="45720" numCol="1" anchorCtr="0" compatLnSpc="1">
            <a:prstTxWarp prst="textNoShape">
              <a:avLst/>
            </a:prstTxWarp>
            <a:normAutofit/>
          </a:bodyPr>
          <a:lstStyle/>
          <a:p>
            <a:pPr eaLnBrk="1" hangingPunct="1">
              <a:defRPr/>
            </a:pPr>
            <a:r>
              <a:rPr lang="en-US" sz="3600">
                <a:solidFill>
                  <a:srgbClr val="060606"/>
                </a:solidFill>
              </a:rPr>
              <a:t>TC</a:t>
            </a:r>
            <a:endParaRPr lang="en-US" sz="3600"/>
          </a:p>
        </p:txBody>
      </p:sp>
    </p:spTree>
    <p:extLst>
      <p:ext uri="{BB962C8B-B14F-4D97-AF65-F5344CB8AC3E}">
        <p14:creationId xmlns:p14="http://schemas.microsoft.com/office/powerpoint/2010/main" val="1448158724"/>
      </p:ext>
    </p:extLst>
  </p:cSld>
  <p:clrMapOvr>
    <a:masterClrMapping/>
  </p:clrMapOvr>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lIns="91440" tIns="45720" rIns="91440" bIns="45720" numCol="1" anchorCtr="0" compatLnSpc="1">
            <a:prstTxWarp prst="textNoShape">
              <a:avLst/>
            </a:prstTxWarp>
          </a:bodyPr>
          <a:lstStyle/>
          <a:p>
            <a:pPr eaLnBrk="1" hangingPunct="1">
              <a:defRPr/>
            </a:pPr>
            <a:r>
              <a:rPr lang="de-DE"/>
              <a:t>Take-home messages</a:t>
            </a:r>
          </a:p>
        </p:txBody>
      </p:sp>
      <p:sp>
        <p:nvSpPr>
          <p:cNvPr id="3" name="Content Placeholder 2"/>
          <p:cNvSpPr>
            <a:spLocks noGrp="1"/>
          </p:cNvSpPr>
          <p:nvPr>
            <p:ph idx="1"/>
          </p:nvPr>
        </p:nvSpPr>
        <p:spPr>
          <a:xfrm>
            <a:off x="324952" y="1723921"/>
            <a:ext cx="7772400" cy="3436937"/>
          </a:xfrm>
        </p:spPr>
        <p:txBody>
          <a:bodyPr/>
          <a:lstStyle/>
          <a:p>
            <a:pPr marL="0" indent="0" eaLnBrk="1" hangingPunct="1">
              <a:buFont typeface="Wingdings" pitchFamily="2" charset="2"/>
              <a:buNone/>
            </a:pPr>
            <a:r>
              <a:rPr lang="en-US" sz="2800" dirty="0" smtClean="0">
                <a:latin typeface="Consolas" pitchFamily="49" charset="0"/>
                <a:ea typeface="ＭＳ Ｐゴシック" pitchFamily="34" charset="-128"/>
              </a:rPr>
              <a:t>Perfusion-MRI </a:t>
            </a:r>
            <a:r>
              <a:rPr lang="en-US" sz="2800" dirty="0" smtClean="0">
                <a:solidFill>
                  <a:srgbClr val="FF0000"/>
                </a:solidFill>
                <a:latin typeface="Consolas" pitchFamily="49" charset="0"/>
                <a:ea typeface="ＭＳ Ｐゴシック" pitchFamily="34" charset="-128"/>
              </a:rPr>
              <a:t>-&gt;</a:t>
            </a:r>
            <a:r>
              <a:rPr lang="en-US" sz="2800" dirty="0" smtClean="0">
                <a:latin typeface="Consolas" pitchFamily="49" charset="0"/>
                <a:ea typeface="ＭＳ Ｐゴシック" pitchFamily="34" charset="-128"/>
              </a:rPr>
              <a:t> Hemodynamics</a:t>
            </a:r>
          </a:p>
          <a:p>
            <a:pPr marL="0" indent="0" eaLnBrk="1" hangingPunct="1">
              <a:buFont typeface="Wingdings" pitchFamily="2" charset="2"/>
              <a:buNone/>
            </a:pPr>
            <a:r>
              <a:rPr lang="en-US" sz="2800" dirty="0" smtClean="0">
                <a:latin typeface="Consolas" pitchFamily="49" charset="0"/>
                <a:ea typeface="ＭＳ Ｐゴシック" pitchFamily="34" charset="-128"/>
              </a:rPr>
              <a:t>Diffusions-MRI </a:t>
            </a:r>
            <a:r>
              <a:rPr lang="en-US" sz="2800" dirty="0" smtClean="0">
                <a:solidFill>
                  <a:srgbClr val="FF0000"/>
                </a:solidFill>
                <a:latin typeface="Consolas" pitchFamily="49" charset="0"/>
                <a:ea typeface="ＭＳ Ｐゴシック" pitchFamily="34" charset="-128"/>
              </a:rPr>
              <a:t>-&gt;</a:t>
            </a:r>
            <a:r>
              <a:rPr lang="en-US" sz="2800" dirty="0" smtClean="0">
                <a:latin typeface="Consolas" pitchFamily="49" charset="0"/>
                <a:ea typeface="ＭＳ Ｐゴシック" pitchFamily="34" charset="-128"/>
              </a:rPr>
              <a:t> Brown</a:t>
            </a:r>
            <a:r>
              <a:rPr lang="de-DE" sz="2800" dirty="0" err="1" smtClean="0">
                <a:latin typeface="Consolas" pitchFamily="49" charset="0"/>
                <a:ea typeface="ＭＳ Ｐゴシック" pitchFamily="34" charset="-128"/>
              </a:rPr>
              <a:t>ian</a:t>
            </a:r>
            <a:r>
              <a:rPr lang="de-DE" sz="2800" dirty="0" smtClean="0">
                <a:latin typeface="Consolas" pitchFamily="49" charset="0"/>
                <a:ea typeface="ＭＳ Ｐゴシック" pitchFamily="34" charset="-128"/>
              </a:rPr>
              <a:t> </a:t>
            </a:r>
            <a:r>
              <a:rPr lang="de-DE" sz="2800" dirty="0" err="1" smtClean="0">
                <a:latin typeface="Consolas" pitchFamily="49" charset="0"/>
                <a:ea typeface="ＭＳ Ｐゴシック" pitchFamily="34" charset="-128"/>
              </a:rPr>
              <a:t>movement</a:t>
            </a:r>
            <a:endParaRPr lang="en-US" altLang="ja-JP" sz="2800" dirty="0" smtClean="0">
              <a:latin typeface="Consolas" pitchFamily="49" charset="0"/>
              <a:ea typeface="ＭＳ Ｐゴシック" pitchFamily="34" charset="-128"/>
            </a:endParaRPr>
          </a:p>
          <a:p>
            <a:pPr marL="0" indent="0" eaLnBrk="1" hangingPunct="1">
              <a:buFont typeface="Wingdings" pitchFamily="2" charset="2"/>
              <a:buNone/>
            </a:pPr>
            <a:endParaRPr lang="en-US" sz="2800" dirty="0" smtClean="0">
              <a:latin typeface="Consolas" pitchFamily="49" charset="0"/>
              <a:ea typeface="ＭＳ Ｐゴシック" pitchFamily="34" charset="-128"/>
            </a:endParaRPr>
          </a:p>
          <a:p>
            <a:pPr marL="0" indent="0" eaLnBrk="1" hangingPunct="1">
              <a:buFont typeface="Wingdings" pitchFamily="2" charset="2"/>
              <a:buNone/>
            </a:pPr>
            <a:r>
              <a:rPr lang="en-US" sz="2800" dirty="0" smtClean="0">
                <a:latin typeface="Consolas" pitchFamily="49" charset="0"/>
                <a:ea typeface="ＭＳ Ｐゴシック" pitchFamily="34" charset="-128"/>
              </a:rPr>
              <a:t>Perfusion-MRI correlates with clinical findings and </a:t>
            </a:r>
            <a:r>
              <a:rPr lang="de-DE" sz="2800" dirty="0" err="1" smtClean="0">
                <a:latin typeface="Consolas" pitchFamily="49" charset="0"/>
                <a:ea typeface="ＭＳ Ｐゴシック" pitchFamily="34" charset="-128"/>
              </a:rPr>
              <a:t>helps</a:t>
            </a:r>
            <a:r>
              <a:rPr lang="de-DE" sz="2800" dirty="0" smtClean="0">
                <a:latin typeface="Consolas" pitchFamily="49" charset="0"/>
                <a:ea typeface="ＭＳ Ｐゴシック" pitchFamily="34" charset="-128"/>
              </a:rPr>
              <a:t> </a:t>
            </a:r>
            <a:r>
              <a:rPr lang="de-DE" sz="2800" dirty="0" err="1" smtClean="0">
                <a:latin typeface="Consolas" pitchFamily="49" charset="0"/>
                <a:ea typeface="ＭＳ Ｐゴシック" pitchFamily="34" charset="-128"/>
              </a:rPr>
              <a:t>for</a:t>
            </a:r>
            <a:r>
              <a:rPr lang="de-DE" sz="2800" dirty="0" smtClean="0">
                <a:latin typeface="Consolas" pitchFamily="49" charset="0"/>
                <a:ea typeface="ＭＳ Ｐゴシック" pitchFamily="34" charset="-128"/>
              </a:rPr>
              <a:t> </a:t>
            </a:r>
            <a:r>
              <a:rPr lang="de-DE" sz="2800" dirty="0" err="1" smtClean="0">
                <a:latin typeface="Consolas" pitchFamily="49" charset="0"/>
                <a:ea typeface="ＭＳ Ｐゴシック" pitchFamily="34" charset="-128"/>
              </a:rPr>
              <a:t>planning</a:t>
            </a:r>
            <a:r>
              <a:rPr lang="de-DE" sz="2800" dirty="0" smtClean="0">
                <a:latin typeface="Consolas" pitchFamily="49" charset="0"/>
                <a:ea typeface="ＭＳ Ｐゴシック" pitchFamily="34" charset="-128"/>
              </a:rPr>
              <a:t> </a:t>
            </a:r>
            <a:r>
              <a:rPr lang="de-DE" sz="2800" dirty="0" err="1" smtClean="0">
                <a:latin typeface="Consolas" pitchFamily="49" charset="0"/>
                <a:ea typeface="ＭＳ Ｐゴシック" pitchFamily="34" charset="-128"/>
              </a:rPr>
              <a:t>of</a:t>
            </a:r>
            <a:r>
              <a:rPr lang="de-DE" sz="2800" dirty="0" smtClean="0">
                <a:latin typeface="Consolas" pitchFamily="49" charset="0"/>
                <a:ea typeface="ＭＳ Ｐゴシック" pitchFamily="34" charset="-128"/>
              </a:rPr>
              <a:t> </a:t>
            </a:r>
            <a:r>
              <a:rPr lang="de-DE" sz="2800" dirty="0" err="1" smtClean="0">
                <a:latin typeface="Consolas" pitchFamily="49" charset="0"/>
                <a:ea typeface="ＭＳ Ｐゴシック" pitchFamily="34" charset="-128"/>
              </a:rPr>
              <a:t>therapy</a:t>
            </a:r>
            <a:endParaRPr lang="en-GB" sz="1600" dirty="0" smtClean="0">
              <a:ea typeface="ＭＳ Ｐゴシック" pitchFamily="34" charset="-128"/>
            </a:endParaRPr>
          </a:p>
          <a:p>
            <a:pPr marL="0" indent="0" eaLnBrk="1" hangingPunct="1">
              <a:buFont typeface="Wingdings" pitchFamily="2" charset="2"/>
              <a:buNone/>
            </a:pPr>
            <a:endParaRPr lang="de-DE" sz="1600" dirty="0" smtClean="0">
              <a:latin typeface="Consolas" pitchFamily="49" charset="0"/>
              <a:ea typeface="ＭＳ Ｐゴシック" pitchFamily="34" charset="-128"/>
            </a:endParaRPr>
          </a:p>
        </p:txBody>
      </p:sp>
    </p:spTree>
    <p:extLst>
      <p:ext uri="{BB962C8B-B14F-4D97-AF65-F5344CB8AC3E}">
        <p14:creationId xmlns:p14="http://schemas.microsoft.com/office/powerpoint/2010/main" val="2809223258"/>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checkerboard(across)">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p:txBody>
          <a:bodyPr/>
          <a:lstStyle/>
          <a:p>
            <a:r>
              <a:rPr lang="de-DE" dirty="0" err="1" smtClean="0"/>
              <a:t>Spectroscopy</a:t>
            </a:r>
            <a:endParaRPr lang="de-DE" dirty="0"/>
          </a:p>
        </p:txBody>
      </p:sp>
      <p:sp>
        <p:nvSpPr>
          <p:cNvPr id="2" name="Fußzeilenplatzhalter 1"/>
          <p:cNvSpPr>
            <a:spLocks noGrp="1"/>
          </p:cNvSpPr>
          <p:nvPr>
            <p:ph type="ftr" sz="quarter" idx="10"/>
          </p:nvPr>
        </p:nvSpPr>
        <p:spPr/>
        <p:txBody>
          <a:bodyPr/>
          <a:lstStyle/>
          <a:p>
            <a:r>
              <a:rPr lang="de-DE" altLang="de-DE" smtClean="0"/>
              <a:t>	</a:t>
            </a:r>
            <a:fld id="{754E0AC1-78EA-456E-8CB1-0219FAF9B7D7}" type="slidenum">
              <a:rPr lang="de-DE" altLang="de-DE" sz="1200" b="1" smtClean="0">
                <a:solidFill>
                  <a:srgbClr val="000000"/>
                </a:solidFill>
              </a:rPr>
              <a:pPr/>
              <a:t>84</a:t>
            </a:fld>
            <a:endParaRPr lang="de-DE" altLang="de-DE" sz="1200" b="1">
              <a:solidFill>
                <a:srgbClr val="000000"/>
              </a:solidFill>
            </a:endParaRPr>
          </a:p>
        </p:txBody>
      </p:sp>
      <p:sp>
        <p:nvSpPr>
          <p:cNvPr id="5" name="Inhaltsplatzhalter 4"/>
          <p:cNvSpPr>
            <a:spLocks noGrp="1"/>
          </p:cNvSpPr>
          <p:nvPr>
            <p:ph idx="1"/>
          </p:nvPr>
        </p:nvSpPr>
        <p:spPr/>
        <p:txBody>
          <a:bodyPr/>
          <a:lstStyle/>
          <a:p>
            <a:pPr marL="742950" lvl="1" indent="-285750"/>
            <a:r>
              <a:rPr lang="de-DE" altLang="de-DE" dirty="0" err="1" smtClean="0"/>
              <a:t>Lamor</a:t>
            </a:r>
            <a:r>
              <a:rPr lang="de-DE" altLang="de-DE" dirty="0" smtClean="0"/>
              <a:t> </a:t>
            </a:r>
            <a:r>
              <a:rPr lang="de-DE" altLang="de-DE" dirty="0" err="1" smtClean="0"/>
              <a:t>frequency</a:t>
            </a:r>
            <a:endParaRPr lang="de-DE" altLang="de-DE" dirty="0" smtClean="0"/>
          </a:p>
          <a:p>
            <a:pPr marL="742950" lvl="1" indent="-285750"/>
            <a:r>
              <a:rPr lang="de-DE" altLang="de-DE" dirty="0" smtClean="0"/>
              <a:t>Small </a:t>
            </a:r>
            <a:r>
              <a:rPr lang="de-DE" altLang="de-DE" dirty="0" err="1" smtClean="0"/>
              <a:t>deviations</a:t>
            </a:r>
            <a:r>
              <a:rPr lang="de-DE" altLang="de-DE" dirty="0" smtClean="0"/>
              <a:t> in </a:t>
            </a:r>
            <a:r>
              <a:rPr lang="de-DE" altLang="de-DE" dirty="0" err="1" smtClean="0"/>
              <a:t>resonance</a:t>
            </a:r>
            <a:r>
              <a:rPr lang="de-DE" altLang="de-DE" dirty="0" smtClean="0"/>
              <a:t> </a:t>
            </a:r>
            <a:r>
              <a:rPr lang="de-DE" altLang="de-DE" dirty="0" err="1" smtClean="0"/>
              <a:t>frequency</a:t>
            </a:r>
            <a:r>
              <a:rPr lang="de-DE" altLang="de-DE" dirty="0" smtClean="0"/>
              <a:t> due </a:t>
            </a:r>
            <a:r>
              <a:rPr lang="de-DE" altLang="de-DE" dirty="0" err="1" smtClean="0"/>
              <a:t>to</a:t>
            </a:r>
            <a:r>
              <a:rPr lang="de-DE" altLang="de-DE" dirty="0" smtClean="0"/>
              <a:t> </a:t>
            </a:r>
            <a:r>
              <a:rPr lang="de-DE" altLang="de-DE" dirty="0" err="1" smtClean="0"/>
              <a:t>local</a:t>
            </a:r>
            <a:r>
              <a:rPr lang="de-DE" altLang="de-DE" dirty="0" smtClean="0"/>
              <a:t> </a:t>
            </a:r>
            <a:r>
              <a:rPr lang="de-DE" altLang="de-DE" dirty="0" err="1" smtClean="0"/>
              <a:t>magnet</a:t>
            </a:r>
            <a:r>
              <a:rPr lang="de-DE" altLang="de-DE" dirty="0" smtClean="0"/>
              <a:t> </a:t>
            </a:r>
            <a:r>
              <a:rPr lang="de-DE" altLang="de-DE" dirty="0" err="1" smtClean="0"/>
              <a:t>field</a:t>
            </a:r>
            <a:r>
              <a:rPr lang="de-DE" altLang="de-DE" dirty="0" smtClean="0"/>
              <a:t> </a:t>
            </a:r>
            <a:r>
              <a:rPr lang="de-DE" altLang="de-DE" dirty="0" err="1" smtClean="0"/>
              <a:t>inhomogeneities</a:t>
            </a:r>
            <a:r>
              <a:rPr lang="de-DE" altLang="de-DE" dirty="0"/>
              <a:t> </a:t>
            </a:r>
            <a:r>
              <a:rPr lang="de-DE" altLang="de-DE" dirty="0" smtClean="0"/>
              <a:t>in different </a:t>
            </a:r>
            <a:r>
              <a:rPr lang="de-DE" altLang="de-DE" dirty="0" err="1" smtClean="0"/>
              <a:t>molecular</a:t>
            </a:r>
            <a:r>
              <a:rPr lang="de-DE" altLang="de-DE" dirty="0" smtClean="0"/>
              <a:t> </a:t>
            </a:r>
            <a:r>
              <a:rPr lang="de-DE" altLang="de-DE" dirty="0" err="1" smtClean="0"/>
              <a:t>composition</a:t>
            </a:r>
            <a:endParaRPr lang="de-DE" altLang="de-DE" dirty="0" smtClean="0"/>
          </a:p>
        </p:txBody>
      </p:sp>
      <p:pic>
        <p:nvPicPr>
          <p:cNvPr id="7" name="Picture 2"/>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1252770" y="3121995"/>
            <a:ext cx="2865809" cy="2082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82415640"/>
      </p:ext>
    </p:extLst>
  </p:cSld>
  <p:clrMapOvr>
    <a:masterClrMapping/>
  </p:clrMapOvr>
  <p:transition>
    <p:zoom/>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1"/>
          <p:cNvSpPr>
            <a:spLocks noGrp="1"/>
          </p:cNvSpPr>
          <p:nvPr>
            <p:ph type="ftr" sz="quarter" idx="10"/>
          </p:nvPr>
        </p:nvSpPr>
        <p:spPr/>
        <p:txBody>
          <a:bodyPr/>
          <a:lstStyle/>
          <a:p>
            <a:r>
              <a:rPr lang="de-DE" altLang="de-DE"/>
              <a:t>	</a:t>
            </a:r>
            <a:fld id="{D241C6F2-3AFA-48AC-B0C1-E3180E2DADF0}" type="slidenum">
              <a:rPr lang="de-DE" altLang="de-DE" sz="1200" b="1">
                <a:solidFill>
                  <a:srgbClr val="000000"/>
                </a:solidFill>
              </a:rPr>
              <a:pPr/>
              <a:t>85</a:t>
            </a:fld>
            <a:endParaRPr lang="de-DE" altLang="de-DE" sz="1200" b="1">
              <a:solidFill>
                <a:srgbClr val="000000"/>
              </a:solidFill>
            </a:endParaRPr>
          </a:p>
        </p:txBody>
      </p:sp>
      <p:sp>
        <p:nvSpPr>
          <p:cNvPr id="246787" name="Inhaltsplatzhalter 2"/>
          <p:cNvSpPr>
            <a:spLocks noGrp="1"/>
          </p:cNvSpPr>
          <p:nvPr>
            <p:ph idx="4294967295"/>
          </p:nvPr>
        </p:nvSpPr>
        <p:spPr/>
        <p:txBody>
          <a:bodyPr/>
          <a:lstStyle/>
          <a:p>
            <a:pPr marL="342900" indent="-342900"/>
            <a:r>
              <a:rPr lang="de-DE" altLang="de-DE" dirty="0"/>
              <a:t>MR </a:t>
            </a:r>
            <a:r>
              <a:rPr lang="de-DE" altLang="de-DE" dirty="0" err="1"/>
              <a:t>Spectroscopy</a:t>
            </a:r>
            <a:endParaRPr lang="de-DE" altLang="de-DE" dirty="0"/>
          </a:p>
          <a:p>
            <a:pPr marL="742950" lvl="1" indent="-285750"/>
            <a:r>
              <a:rPr lang="de-DE" altLang="de-DE" dirty="0"/>
              <a:t>Measurement </a:t>
            </a:r>
            <a:r>
              <a:rPr lang="de-DE" altLang="de-DE" dirty="0" err="1"/>
              <a:t>of</a:t>
            </a:r>
            <a:r>
              <a:rPr lang="de-DE" altLang="de-DE" dirty="0"/>
              <a:t> </a:t>
            </a:r>
            <a:r>
              <a:rPr lang="de-DE" altLang="de-DE" dirty="0" err="1"/>
              <a:t>brain</a:t>
            </a:r>
            <a:r>
              <a:rPr lang="de-DE" altLang="de-DE" dirty="0"/>
              <a:t> </a:t>
            </a:r>
            <a:r>
              <a:rPr lang="de-DE" altLang="de-DE" dirty="0" err="1"/>
              <a:t>metabolite</a:t>
            </a:r>
            <a:r>
              <a:rPr lang="de-DE" altLang="de-DE" dirty="0"/>
              <a:t> </a:t>
            </a:r>
            <a:r>
              <a:rPr lang="de-DE" altLang="de-DE" dirty="0" err="1" smtClean="0"/>
              <a:t>composition</a:t>
            </a:r>
            <a:endParaRPr lang="de-DE" altLang="de-DE" dirty="0"/>
          </a:p>
          <a:p>
            <a:pPr marL="742950" lvl="1" indent="-285750"/>
            <a:endParaRPr lang="de-DE" altLang="de-DE" dirty="0"/>
          </a:p>
          <a:p>
            <a:pPr marL="742950" lvl="1" indent="-285750"/>
            <a:r>
              <a:rPr lang="de-DE" altLang="de-DE" dirty="0"/>
              <a:t>Neuronal </a:t>
            </a:r>
            <a:r>
              <a:rPr lang="de-DE" altLang="de-DE" dirty="0" err="1"/>
              <a:t>markers</a:t>
            </a:r>
            <a:r>
              <a:rPr lang="de-DE" altLang="de-DE" dirty="0"/>
              <a:t>: NAA (N-</a:t>
            </a:r>
            <a:r>
              <a:rPr lang="de-DE" altLang="de-DE" dirty="0" err="1"/>
              <a:t>Acetyl</a:t>
            </a:r>
            <a:r>
              <a:rPr lang="de-DE" altLang="de-DE" dirty="0"/>
              <a:t>-</a:t>
            </a:r>
            <a:r>
              <a:rPr lang="de-DE" altLang="de-DE" dirty="0" err="1"/>
              <a:t>Aspartat</a:t>
            </a:r>
            <a:r>
              <a:rPr lang="de-DE" altLang="de-DE" dirty="0"/>
              <a:t>)</a:t>
            </a:r>
          </a:p>
          <a:p>
            <a:pPr marL="742950" lvl="1" indent="-285750"/>
            <a:r>
              <a:rPr lang="de-DE" altLang="de-DE" dirty="0" err="1"/>
              <a:t>Energy</a:t>
            </a:r>
            <a:r>
              <a:rPr lang="de-DE" altLang="de-DE" dirty="0"/>
              <a:t> </a:t>
            </a:r>
            <a:r>
              <a:rPr lang="de-DE" altLang="de-DE" dirty="0" err="1"/>
              <a:t>stores</a:t>
            </a:r>
            <a:r>
              <a:rPr lang="de-DE" altLang="de-DE" dirty="0"/>
              <a:t>: </a:t>
            </a:r>
            <a:r>
              <a:rPr lang="de-DE" altLang="de-DE" dirty="0" err="1"/>
              <a:t>Cr</a:t>
            </a:r>
            <a:r>
              <a:rPr lang="de-DE" altLang="de-DE" dirty="0"/>
              <a:t> (</a:t>
            </a:r>
            <a:r>
              <a:rPr lang="de-DE" altLang="de-DE" dirty="0" err="1"/>
              <a:t>creatine</a:t>
            </a:r>
            <a:r>
              <a:rPr lang="de-DE" altLang="de-DE" dirty="0"/>
              <a:t>)</a:t>
            </a:r>
          </a:p>
          <a:p>
            <a:pPr marL="742950" lvl="1" indent="-285750"/>
            <a:r>
              <a:rPr lang="de-DE" altLang="de-DE" dirty="0" err="1"/>
              <a:t>Cellular</a:t>
            </a:r>
            <a:r>
              <a:rPr lang="de-DE" altLang="de-DE" dirty="0"/>
              <a:t> </a:t>
            </a:r>
            <a:r>
              <a:rPr lang="de-DE" altLang="de-DE" dirty="0" err="1"/>
              <a:t>turnover</a:t>
            </a:r>
            <a:r>
              <a:rPr lang="de-DE" altLang="de-DE" dirty="0"/>
              <a:t>: Cho (</a:t>
            </a:r>
            <a:r>
              <a:rPr lang="de-DE" altLang="de-DE" dirty="0" err="1"/>
              <a:t>choline</a:t>
            </a:r>
            <a:r>
              <a:rPr lang="de-DE" altLang="de-DE" dirty="0"/>
              <a:t>)</a:t>
            </a:r>
          </a:p>
          <a:p>
            <a:pPr marL="742950" lvl="1" indent="-285750"/>
            <a:r>
              <a:rPr lang="de-DE" altLang="de-DE" dirty="0"/>
              <a:t>Oxygen </a:t>
            </a:r>
            <a:r>
              <a:rPr lang="de-DE" altLang="de-DE" dirty="0" err="1"/>
              <a:t>deficiency</a:t>
            </a:r>
            <a:r>
              <a:rPr lang="de-DE" altLang="de-DE" dirty="0"/>
              <a:t>: </a:t>
            </a:r>
            <a:r>
              <a:rPr lang="de-DE" altLang="de-DE" dirty="0" err="1"/>
              <a:t>lactate</a:t>
            </a:r>
            <a:endParaRPr lang="de-DE" altLang="de-DE" dirty="0"/>
          </a:p>
          <a:p>
            <a:pPr marL="742950" lvl="1" indent="-285750"/>
            <a:r>
              <a:rPr lang="de-DE" altLang="de-DE" dirty="0" err="1"/>
              <a:t>Tissue</a:t>
            </a:r>
            <a:r>
              <a:rPr lang="de-DE" altLang="de-DE" dirty="0"/>
              <a:t> </a:t>
            </a:r>
            <a:r>
              <a:rPr lang="de-DE" altLang="de-DE" dirty="0" err="1"/>
              <a:t>necrosis</a:t>
            </a:r>
            <a:r>
              <a:rPr lang="de-DE" altLang="de-DE" dirty="0"/>
              <a:t>: </a:t>
            </a:r>
            <a:r>
              <a:rPr lang="de-DE" altLang="de-DE" dirty="0" err="1"/>
              <a:t>lipids</a:t>
            </a:r>
            <a:r>
              <a:rPr lang="de-DE" altLang="de-DE" dirty="0"/>
              <a:t> </a:t>
            </a:r>
          </a:p>
        </p:txBody>
      </p:sp>
      <p:sp>
        <p:nvSpPr>
          <p:cNvPr id="246788" name="Rectangle 2"/>
          <p:cNvSpPr>
            <a:spLocks noChangeArrowheads="1"/>
          </p:cNvSpPr>
          <p:nvPr/>
        </p:nvSpPr>
        <p:spPr bwMode="auto">
          <a:xfrm>
            <a:off x="430213" y="301625"/>
            <a:ext cx="7927975" cy="84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90000" rIns="90000" bIns="46800"/>
          <a:lstStyle>
            <a:lvl1pPr>
              <a:lnSpc>
                <a:spcPct val="80000"/>
              </a:lnSpc>
              <a:spcBef>
                <a:spcPct val="0"/>
              </a:spcBef>
              <a:defRPr sz="2800">
                <a:solidFill>
                  <a:schemeClr val="tx1"/>
                </a:solidFill>
                <a:latin typeface="Arial" charset="0"/>
              </a:defRPr>
            </a:lvl1pPr>
            <a:lvl2pPr>
              <a:lnSpc>
                <a:spcPct val="80000"/>
              </a:lnSpc>
              <a:spcBef>
                <a:spcPct val="0"/>
              </a:spcBef>
              <a:defRPr sz="2800">
                <a:solidFill>
                  <a:schemeClr val="tx1"/>
                </a:solidFill>
                <a:latin typeface="Arial" charset="0"/>
              </a:defRPr>
            </a:lvl2pPr>
            <a:lvl3pPr>
              <a:lnSpc>
                <a:spcPct val="80000"/>
              </a:lnSpc>
              <a:spcBef>
                <a:spcPct val="0"/>
              </a:spcBef>
              <a:defRPr sz="2800">
                <a:solidFill>
                  <a:schemeClr val="tx1"/>
                </a:solidFill>
                <a:latin typeface="Arial" charset="0"/>
              </a:defRPr>
            </a:lvl3pPr>
            <a:lvl4pPr>
              <a:lnSpc>
                <a:spcPct val="80000"/>
              </a:lnSpc>
              <a:spcBef>
                <a:spcPct val="0"/>
              </a:spcBef>
              <a:defRPr sz="2800">
                <a:solidFill>
                  <a:schemeClr val="tx1"/>
                </a:solidFill>
                <a:latin typeface="Arial" charset="0"/>
              </a:defRPr>
            </a:lvl4pPr>
            <a:lvl5pPr>
              <a:lnSpc>
                <a:spcPct val="80000"/>
              </a:lnSpc>
              <a:spcBef>
                <a:spcPct val="0"/>
              </a:spcBef>
              <a:defRPr sz="2800">
                <a:solidFill>
                  <a:schemeClr val="tx1"/>
                </a:solidFill>
                <a:latin typeface="Arial" charset="0"/>
              </a:defRPr>
            </a:lvl5pPr>
            <a:lvl6pPr marL="457200" fontAlgn="base">
              <a:lnSpc>
                <a:spcPct val="80000"/>
              </a:lnSpc>
              <a:spcBef>
                <a:spcPct val="0"/>
              </a:spcBef>
              <a:spcAft>
                <a:spcPct val="0"/>
              </a:spcAft>
              <a:defRPr sz="2800">
                <a:solidFill>
                  <a:schemeClr val="tx1"/>
                </a:solidFill>
                <a:latin typeface="Arial" charset="0"/>
              </a:defRPr>
            </a:lvl6pPr>
            <a:lvl7pPr marL="914400" fontAlgn="base">
              <a:lnSpc>
                <a:spcPct val="80000"/>
              </a:lnSpc>
              <a:spcBef>
                <a:spcPct val="0"/>
              </a:spcBef>
              <a:spcAft>
                <a:spcPct val="0"/>
              </a:spcAft>
              <a:defRPr sz="2800">
                <a:solidFill>
                  <a:schemeClr val="tx1"/>
                </a:solidFill>
                <a:latin typeface="Arial" charset="0"/>
              </a:defRPr>
            </a:lvl7pPr>
            <a:lvl8pPr marL="1371600" fontAlgn="base">
              <a:lnSpc>
                <a:spcPct val="80000"/>
              </a:lnSpc>
              <a:spcBef>
                <a:spcPct val="0"/>
              </a:spcBef>
              <a:spcAft>
                <a:spcPct val="0"/>
              </a:spcAft>
              <a:defRPr sz="2800">
                <a:solidFill>
                  <a:schemeClr val="tx1"/>
                </a:solidFill>
                <a:latin typeface="Arial" charset="0"/>
              </a:defRPr>
            </a:lvl8pPr>
            <a:lvl9pPr marL="1828800" fontAlgn="base">
              <a:lnSpc>
                <a:spcPct val="80000"/>
              </a:lnSpc>
              <a:spcBef>
                <a:spcPct val="0"/>
              </a:spcBef>
              <a:spcAft>
                <a:spcPct val="0"/>
              </a:spcAft>
              <a:defRPr sz="2800">
                <a:solidFill>
                  <a:schemeClr val="tx1"/>
                </a:solidFill>
                <a:latin typeface="Arial" charset="0"/>
              </a:defRPr>
            </a:lvl9pPr>
          </a:lstStyle>
          <a:p>
            <a:pPr>
              <a:buClrTx/>
              <a:buSzTx/>
              <a:buFontTx/>
              <a:buNone/>
            </a:pPr>
            <a:r>
              <a:rPr lang="de-DE" altLang="de-DE"/>
              <a:t>Spectroscopy</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ußzeilenplatzhalter 1"/>
          <p:cNvSpPr>
            <a:spLocks noGrp="1"/>
          </p:cNvSpPr>
          <p:nvPr>
            <p:ph type="ftr" sz="quarter" idx="10"/>
          </p:nvPr>
        </p:nvSpPr>
        <p:spPr/>
        <p:txBody>
          <a:bodyPr/>
          <a:lstStyle/>
          <a:p>
            <a:r>
              <a:rPr lang="de-DE" altLang="de-DE"/>
              <a:t>	</a:t>
            </a:r>
            <a:fld id="{B35ECFFE-0AA5-414E-AA7C-F2CEDA29129C}" type="slidenum">
              <a:rPr lang="de-DE" altLang="de-DE" sz="1200" b="1">
                <a:solidFill>
                  <a:srgbClr val="000000"/>
                </a:solidFill>
              </a:rPr>
              <a:pPr/>
              <a:t>86</a:t>
            </a:fld>
            <a:endParaRPr lang="de-DE" altLang="de-DE" sz="1200" b="1">
              <a:solidFill>
                <a:srgbClr val="000000"/>
              </a:solidFill>
            </a:endParaRPr>
          </a:p>
        </p:txBody>
      </p:sp>
      <p:sp>
        <p:nvSpPr>
          <p:cNvPr id="275458" name="Fußzeilenplatzhalter 3"/>
          <p:cNvSpPr txBox="1">
            <a:spLocks noGrp="1"/>
          </p:cNvSpPr>
          <p:nvPr/>
        </p:nvSpPr>
        <p:spPr bwMode="auto">
          <a:xfrm>
            <a:off x="0" y="6610350"/>
            <a:ext cx="577850" cy="20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000" tIns="36000" rIns="0" bIns="36000" anchor="ctr"/>
          <a:lstStyle>
            <a:lvl1pPr>
              <a:spcBef>
                <a:spcPct val="0"/>
              </a:spcBef>
              <a:tabLst>
                <a:tab pos="8877300" algn="r"/>
              </a:tabLst>
              <a:defRPr>
                <a:solidFill>
                  <a:schemeClr val="tx1"/>
                </a:solidFill>
                <a:latin typeface="Arial" charset="0"/>
              </a:defRPr>
            </a:lvl1pPr>
            <a:lvl2pPr marL="742950" indent="-285750">
              <a:spcBef>
                <a:spcPct val="0"/>
              </a:spcBef>
              <a:tabLst>
                <a:tab pos="8877300" algn="r"/>
              </a:tabLst>
              <a:defRPr>
                <a:solidFill>
                  <a:schemeClr val="tx1"/>
                </a:solidFill>
                <a:latin typeface="Arial" charset="0"/>
              </a:defRPr>
            </a:lvl2pPr>
            <a:lvl3pPr marL="1143000" indent="-228600">
              <a:spcBef>
                <a:spcPct val="0"/>
              </a:spcBef>
              <a:tabLst>
                <a:tab pos="8877300" algn="r"/>
              </a:tabLst>
              <a:defRPr>
                <a:solidFill>
                  <a:schemeClr val="tx1"/>
                </a:solidFill>
                <a:latin typeface="Arial" charset="0"/>
              </a:defRPr>
            </a:lvl3pPr>
            <a:lvl4pPr marL="1600200" indent="-228600">
              <a:spcBef>
                <a:spcPct val="0"/>
              </a:spcBef>
              <a:tabLst>
                <a:tab pos="8877300" algn="r"/>
              </a:tabLst>
              <a:defRPr>
                <a:solidFill>
                  <a:schemeClr val="tx1"/>
                </a:solidFill>
                <a:latin typeface="Arial" charset="0"/>
              </a:defRPr>
            </a:lvl4pPr>
            <a:lvl5pPr marL="2057400" indent="-228600">
              <a:spcBef>
                <a:spcPct val="0"/>
              </a:spcBef>
              <a:tabLst>
                <a:tab pos="8877300" algn="r"/>
              </a:tabLst>
              <a:defRPr>
                <a:solidFill>
                  <a:schemeClr val="tx1"/>
                </a:solidFill>
                <a:latin typeface="Arial" charset="0"/>
              </a:defRPr>
            </a:lvl5pPr>
            <a:lvl6pPr marL="2514600" indent="-228600" fontAlgn="base">
              <a:spcBef>
                <a:spcPct val="0"/>
              </a:spcBef>
              <a:spcAft>
                <a:spcPct val="0"/>
              </a:spcAft>
              <a:tabLst>
                <a:tab pos="8877300" algn="r"/>
              </a:tabLst>
              <a:defRPr>
                <a:solidFill>
                  <a:schemeClr val="tx1"/>
                </a:solidFill>
                <a:latin typeface="Arial" charset="0"/>
              </a:defRPr>
            </a:lvl6pPr>
            <a:lvl7pPr marL="2971800" indent="-228600" fontAlgn="base">
              <a:spcBef>
                <a:spcPct val="0"/>
              </a:spcBef>
              <a:spcAft>
                <a:spcPct val="0"/>
              </a:spcAft>
              <a:tabLst>
                <a:tab pos="8877300" algn="r"/>
              </a:tabLst>
              <a:defRPr>
                <a:solidFill>
                  <a:schemeClr val="tx1"/>
                </a:solidFill>
                <a:latin typeface="Arial" charset="0"/>
              </a:defRPr>
            </a:lvl7pPr>
            <a:lvl8pPr marL="3429000" indent="-228600" fontAlgn="base">
              <a:spcBef>
                <a:spcPct val="0"/>
              </a:spcBef>
              <a:spcAft>
                <a:spcPct val="0"/>
              </a:spcAft>
              <a:tabLst>
                <a:tab pos="8877300" algn="r"/>
              </a:tabLst>
              <a:defRPr>
                <a:solidFill>
                  <a:schemeClr val="tx1"/>
                </a:solidFill>
                <a:latin typeface="Arial" charset="0"/>
              </a:defRPr>
            </a:lvl8pPr>
            <a:lvl9pPr marL="3886200" indent="-228600" fontAlgn="base">
              <a:spcBef>
                <a:spcPct val="0"/>
              </a:spcBef>
              <a:spcAft>
                <a:spcPct val="0"/>
              </a:spcAft>
              <a:tabLst>
                <a:tab pos="8877300" algn="r"/>
              </a:tabLst>
              <a:defRPr>
                <a:solidFill>
                  <a:schemeClr val="tx1"/>
                </a:solidFill>
                <a:latin typeface="Arial" charset="0"/>
              </a:defRPr>
            </a:lvl9pPr>
          </a:lstStyle>
          <a:p>
            <a:pPr>
              <a:buClrTx/>
              <a:buSzTx/>
              <a:buFontTx/>
              <a:buNone/>
            </a:pPr>
            <a:r>
              <a:rPr lang="de-DE" altLang="de-DE" sz="1400"/>
              <a:t>	</a:t>
            </a:r>
            <a:fld id="{03146394-91DA-4EDB-8976-27455199CFD9}" type="slidenum">
              <a:rPr lang="de-DE" altLang="de-DE" sz="1200" b="1">
                <a:solidFill>
                  <a:srgbClr val="000000"/>
                </a:solidFill>
              </a:rPr>
              <a:pPr>
                <a:buClrTx/>
                <a:buSzTx/>
                <a:buFontTx/>
                <a:buNone/>
              </a:pPr>
              <a:t>86</a:t>
            </a:fld>
            <a:endParaRPr lang="de-DE" altLang="de-DE" sz="1200" b="1">
              <a:solidFill>
                <a:srgbClr val="000000"/>
              </a:solidFill>
            </a:endParaRPr>
          </a:p>
        </p:txBody>
      </p:sp>
      <p:sp>
        <p:nvSpPr>
          <p:cNvPr id="275459" name="Rectangle 2"/>
          <p:cNvSpPr>
            <a:spLocks noGrp="1" noChangeArrowheads="1"/>
          </p:cNvSpPr>
          <p:nvPr>
            <p:ph type="title" idx="4294967295"/>
          </p:nvPr>
        </p:nvSpPr>
        <p:spPr/>
        <p:txBody>
          <a:bodyPr/>
          <a:lstStyle/>
          <a:p>
            <a:r>
              <a:rPr lang="de-DE" altLang="de-DE"/>
              <a:t>Spectroscopy: Brain metabolites I</a:t>
            </a:r>
          </a:p>
        </p:txBody>
      </p:sp>
      <p:sp>
        <p:nvSpPr>
          <p:cNvPr id="55304" name="Rectangle 8"/>
          <p:cNvSpPr>
            <a:spLocks noGrp="1" noChangeArrowheads="1"/>
          </p:cNvSpPr>
          <p:nvPr>
            <p:ph type="body" idx="4294967295"/>
          </p:nvPr>
        </p:nvSpPr>
        <p:spPr>
          <a:xfrm>
            <a:off x="577850" y="1466850"/>
            <a:ext cx="7532688" cy="4656138"/>
          </a:xfrm>
          <a:noFill/>
        </p:spPr>
        <p:txBody>
          <a:bodyPr/>
          <a:lstStyle/>
          <a:p>
            <a:r>
              <a:rPr lang="de-DE" altLang="de-DE"/>
              <a:t>N-acetylaspartate (NAA)</a:t>
            </a:r>
          </a:p>
          <a:p>
            <a:pPr lvl="1"/>
            <a:r>
              <a:rPr lang="de-DE" altLang="de-DE"/>
              <a:t>Intracellular, exclusively in neurons</a:t>
            </a:r>
          </a:p>
          <a:p>
            <a:r>
              <a:rPr lang="de-DE" altLang="de-DE"/>
              <a:t>Creatine/Creatine phosphate (Cr/PCr)</a:t>
            </a:r>
          </a:p>
          <a:p>
            <a:pPr lvl="1"/>
            <a:r>
              <a:rPr lang="de-DE" altLang="de-DE"/>
              <a:t>Metabolites of energy metabolism, intracellular, disolved in cytosol, membrane bounded</a:t>
            </a:r>
          </a:p>
          <a:p>
            <a:r>
              <a:rPr lang="de-DE" altLang="de-DE"/>
              <a:t>Choline (Cho)</a:t>
            </a:r>
          </a:p>
          <a:p>
            <a:pPr lvl="1"/>
            <a:r>
              <a:rPr lang="de-DE" altLang="de-DE"/>
              <a:t>Intracellular, part of myelin </a:t>
            </a:r>
            <a:r>
              <a:rPr lang="de-DE" altLang="de-DE">
                <a:sym typeface="Wingdings" pitchFamily="2" charset="2"/>
              </a:rPr>
              <a:t> in cell membrane</a:t>
            </a:r>
          </a:p>
          <a:p>
            <a:r>
              <a:rPr lang="de-DE" altLang="de-DE">
                <a:sym typeface="Wingdings" pitchFamily="2" charset="2"/>
              </a:rPr>
              <a:t>Myo-Inositol (Ins or mI)</a:t>
            </a:r>
          </a:p>
          <a:p>
            <a:pPr lvl="1"/>
            <a:r>
              <a:rPr lang="de-DE" altLang="de-DE">
                <a:sym typeface="Wingdings" pitchFamily="2" charset="2"/>
              </a:rPr>
              <a:t>Exclusively in astroglia  gliosis marker</a:t>
            </a:r>
            <a:endParaRPr lang="de-DE" altLang="de-DE"/>
          </a:p>
          <a:p>
            <a:endParaRPr lang="de-DE" altLang="de-DE"/>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5304">
                                            <p:txEl>
                                              <p:pRg st="0" end="0"/>
                                            </p:txEl>
                                          </p:spTgt>
                                        </p:tgtEl>
                                        <p:attrNameLst>
                                          <p:attrName>style.visibility</p:attrName>
                                        </p:attrNameLst>
                                      </p:cBhvr>
                                      <p:to>
                                        <p:strVal val="visible"/>
                                      </p:to>
                                    </p:set>
                                    <p:anim calcmode="lin" valueType="num">
                                      <p:cBhvr additive="base">
                                        <p:cTn id="7" dur="500" fill="hold"/>
                                        <p:tgtEl>
                                          <p:spTgt spid="5530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530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5304">
                                            <p:txEl>
                                              <p:pRg st="1" end="1"/>
                                            </p:txEl>
                                          </p:spTgt>
                                        </p:tgtEl>
                                        <p:attrNameLst>
                                          <p:attrName>style.visibility</p:attrName>
                                        </p:attrNameLst>
                                      </p:cBhvr>
                                      <p:to>
                                        <p:strVal val="visible"/>
                                      </p:to>
                                    </p:set>
                                    <p:anim calcmode="lin" valueType="num">
                                      <p:cBhvr additive="base">
                                        <p:cTn id="11" dur="500" fill="hold"/>
                                        <p:tgtEl>
                                          <p:spTgt spid="5530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530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p:cTn id="16" dur="1" fill="hold">
                                          <p:stCondLst>
                                            <p:cond delay="0"/>
                                          </p:stCondLst>
                                        </p:cTn>
                                        <p:tgtEl>
                                          <p:spTgt spid="55304">
                                            <p:txEl>
                                              <p:pRg st="2" end="2"/>
                                            </p:txEl>
                                          </p:spTgt>
                                        </p:tgtEl>
                                        <p:attrNameLst>
                                          <p:attrName>style.visibility</p:attrName>
                                        </p:attrNameLst>
                                      </p:cBhvr>
                                      <p:to>
                                        <p:strVal val="visible"/>
                                      </p:to>
                                    </p:set>
                                    <p:anim calcmode="lin" valueType="num">
                                      <p:cBhvr additive="base">
                                        <p:cTn id="17" dur="500" fill="hold"/>
                                        <p:tgtEl>
                                          <p:spTgt spid="55304">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5304">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55304">
                                            <p:txEl>
                                              <p:pRg st="3" end="3"/>
                                            </p:txEl>
                                          </p:spTgt>
                                        </p:tgtEl>
                                        <p:attrNameLst>
                                          <p:attrName>style.visibility</p:attrName>
                                        </p:attrNameLst>
                                      </p:cBhvr>
                                      <p:to>
                                        <p:strVal val="visible"/>
                                      </p:to>
                                    </p:set>
                                    <p:anim calcmode="lin" valueType="num">
                                      <p:cBhvr additive="base">
                                        <p:cTn id="21" dur="500" fill="hold"/>
                                        <p:tgtEl>
                                          <p:spTgt spid="55304">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5530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nodeType="clickEffect">
                                  <p:stCondLst>
                                    <p:cond delay="0"/>
                                  </p:stCondLst>
                                  <p:childTnLst>
                                    <p:set>
                                      <p:cBhvr>
                                        <p:cTn id="26" dur="1" fill="hold">
                                          <p:stCondLst>
                                            <p:cond delay="0"/>
                                          </p:stCondLst>
                                        </p:cTn>
                                        <p:tgtEl>
                                          <p:spTgt spid="55304">
                                            <p:txEl>
                                              <p:pRg st="4" end="4"/>
                                            </p:txEl>
                                          </p:spTgt>
                                        </p:tgtEl>
                                        <p:attrNameLst>
                                          <p:attrName>style.visibility</p:attrName>
                                        </p:attrNameLst>
                                      </p:cBhvr>
                                      <p:to>
                                        <p:strVal val="visible"/>
                                      </p:to>
                                    </p:set>
                                    <p:anim calcmode="lin" valueType="num">
                                      <p:cBhvr additive="base">
                                        <p:cTn id="27" dur="500" fill="hold"/>
                                        <p:tgtEl>
                                          <p:spTgt spid="55304">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55304">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55304">
                                            <p:txEl>
                                              <p:pRg st="5" end="5"/>
                                            </p:txEl>
                                          </p:spTgt>
                                        </p:tgtEl>
                                        <p:attrNameLst>
                                          <p:attrName>style.visibility</p:attrName>
                                        </p:attrNameLst>
                                      </p:cBhvr>
                                      <p:to>
                                        <p:strVal val="visible"/>
                                      </p:to>
                                    </p:set>
                                    <p:anim calcmode="lin" valueType="num">
                                      <p:cBhvr additive="base">
                                        <p:cTn id="31" dur="500" fill="hold"/>
                                        <p:tgtEl>
                                          <p:spTgt spid="55304">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530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55304">
                                            <p:txEl>
                                              <p:pRg st="6" end="6"/>
                                            </p:txEl>
                                          </p:spTgt>
                                        </p:tgtEl>
                                        <p:attrNameLst>
                                          <p:attrName>style.visibility</p:attrName>
                                        </p:attrNameLst>
                                      </p:cBhvr>
                                      <p:to>
                                        <p:strVal val="visible"/>
                                      </p:to>
                                    </p:set>
                                    <p:anim calcmode="lin" valueType="num">
                                      <p:cBhvr additive="base">
                                        <p:cTn id="37" dur="500" fill="hold"/>
                                        <p:tgtEl>
                                          <p:spTgt spid="55304">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5304">
                                            <p:txEl>
                                              <p:pRg st="6" end="6"/>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55304">
                                            <p:txEl>
                                              <p:pRg st="7" end="7"/>
                                            </p:txEl>
                                          </p:spTgt>
                                        </p:tgtEl>
                                        <p:attrNameLst>
                                          <p:attrName>style.visibility</p:attrName>
                                        </p:attrNameLst>
                                      </p:cBhvr>
                                      <p:to>
                                        <p:strVal val="visible"/>
                                      </p:to>
                                    </p:set>
                                    <p:anim calcmode="lin" valueType="num">
                                      <p:cBhvr additive="base">
                                        <p:cTn id="41" dur="500" fill="hold"/>
                                        <p:tgtEl>
                                          <p:spTgt spid="55304">
                                            <p:txEl>
                                              <p:pRg st="7" end="7"/>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55304">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ußzeilenplatzhalter 1"/>
          <p:cNvSpPr>
            <a:spLocks noGrp="1"/>
          </p:cNvSpPr>
          <p:nvPr>
            <p:ph type="ftr" sz="quarter" idx="10"/>
          </p:nvPr>
        </p:nvSpPr>
        <p:spPr/>
        <p:txBody>
          <a:bodyPr/>
          <a:lstStyle/>
          <a:p>
            <a:r>
              <a:rPr lang="de-DE" altLang="de-DE"/>
              <a:t>	</a:t>
            </a:r>
            <a:fld id="{7C8147E6-E830-4EB8-B132-ECFC843FF6C8}" type="slidenum">
              <a:rPr lang="de-DE" altLang="de-DE" sz="1200" b="1">
                <a:solidFill>
                  <a:srgbClr val="000000"/>
                </a:solidFill>
              </a:rPr>
              <a:pPr/>
              <a:t>87</a:t>
            </a:fld>
            <a:endParaRPr lang="de-DE" altLang="de-DE" sz="1200" b="1">
              <a:solidFill>
                <a:srgbClr val="000000"/>
              </a:solidFill>
            </a:endParaRPr>
          </a:p>
        </p:txBody>
      </p:sp>
      <p:sp>
        <p:nvSpPr>
          <p:cNvPr id="276482" name="Fußzeilenplatzhalter 3"/>
          <p:cNvSpPr txBox="1">
            <a:spLocks noGrp="1"/>
          </p:cNvSpPr>
          <p:nvPr/>
        </p:nvSpPr>
        <p:spPr bwMode="auto">
          <a:xfrm>
            <a:off x="0" y="6610350"/>
            <a:ext cx="577850" cy="20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000" tIns="36000" rIns="0" bIns="36000" anchor="ctr"/>
          <a:lstStyle>
            <a:lvl1pPr>
              <a:spcBef>
                <a:spcPct val="0"/>
              </a:spcBef>
              <a:tabLst>
                <a:tab pos="8877300" algn="r"/>
              </a:tabLst>
              <a:defRPr>
                <a:solidFill>
                  <a:schemeClr val="tx1"/>
                </a:solidFill>
                <a:latin typeface="Arial" charset="0"/>
              </a:defRPr>
            </a:lvl1pPr>
            <a:lvl2pPr marL="742950" indent="-285750">
              <a:spcBef>
                <a:spcPct val="0"/>
              </a:spcBef>
              <a:tabLst>
                <a:tab pos="8877300" algn="r"/>
              </a:tabLst>
              <a:defRPr>
                <a:solidFill>
                  <a:schemeClr val="tx1"/>
                </a:solidFill>
                <a:latin typeface="Arial" charset="0"/>
              </a:defRPr>
            </a:lvl2pPr>
            <a:lvl3pPr marL="1143000" indent="-228600">
              <a:spcBef>
                <a:spcPct val="0"/>
              </a:spcBef>
              <a:tabLst>
                <a:tab pos="8877300" algn="r"/>
              </a:tabLst>
              <a:defRPr>
                <a:solidFill>
                  <a:schemeClr val="tx1"/>
                </a:solidFill>
                <a:latin typeface="Arial" charset="0"/>
              </a:defRPr>
            </a:lvl3pPr>
            <a:lvl4pPr marL="1600200" indent="-228600">
              <a:spcBef>
                <a:spcPct val="0"/>
              </a:spcBef>
              <a:tabLst>
                <a:tab pos="8877300" algn="r"/>
              </a:tabLst>
              <a:defRPr>
                <a:solidFill>
                  <a:schemeClr val="tx1"/>
                </a:solidFill>
                <a:latin typeface="Arial" charset="0"/>
              </a:defRPr>
            </a:lvl4pPr>
            <a:lvl5pPr marL="2057400" indent="-228600">
              <a:spcBef>
                <a:spcPct val="0"/>
              </a:spcBef>
              <a:tabLst>
                <a:tab pos="8877300" algn="r"/>
              </a:tabLst>
              <a:defRPr>
                <a:solidFill>
                  <a:schemeClr val="tx1"/>
                </a:solidFill>
                <a:latin typeface="Arial" charset="0"/>
              </a:defRPr>
            </a:lvl5pPr>
            <a:lvl6pPr marL="2514600" indent="-228600" fontAlgn="base">
              <a:spcBef>
                <a:spcPct val="0"/>
              </a:spcBef>
              <a:spcAft>
                <a:spcPct val="0"/>
              </a:spcAft>
              <a:tabLst>
                <a:tab pos="8877300" algn="r"/>
              </a:tabLst>
              <a:defRPr>
                <a:solidFill>
                  <a:schemeClr val="tx1"/>
                </a:solidFill>
                <a:latin typeface="Arial" charset="0"/>
              </a:defRPr>
            </a:lvl6pPr>
            <a:lvl7pPr marL="2971800" indent="-228600" fontAlgn="base">
              <a:spcBef>
                <a:spcPct val="0"/>
              </a:spcBef>
              <a:spcAft>
                <a:spcPct val="0"/>
              </a:spcAft>
              <a:tabLst>
                <a:tab pos="8877300" algn="r"/>
              </a:tabLst>
              <a:defRPr>
                <a:solidFill>
                  <a:schemeClr val="tx1"/>
                </a:solidFill>
                <a:latin typeface="Arial" charset="0"/>
              </a:defRPr>
            </a:lvl7pPr>
            <a:lvl8pPr marL="3429000" indent="-228600" fontAlgn="base">
              <a:spcBef>
                <a:spcPct val="0"/>
              </a:spcBef>
              <a:spcAft>
                <a:spcPct val="0"/>
              </a:spcAft>
              <a:tabLst>
                <a:tab pos="8877300" algn="r"/>
              </a:tabLst>
              <a:defRPr>
                <a:solidFill>
                  <a:schemeClr val="tx1"/>
                </a:solidFill>
                <a:latin typeface="Arial" charset="0"/>
              </a:defRPr>
            </a:lvl8pPr>
            <a:lvl9pPr marL="3886200" indent="-228600" fontAlgn="base">
              <a:spcBef>
                <a:spcPct val="0"/>
              </a:spcBef>
              <a:spcAft>
                <a:spcPct val="0"/>
              </a:spcAft>
              <a:tabLst>
                <a:tab pos="8877300" algn="r"/>
              </a:tabLst>
              <a:defRPr>
                <a:solidFill>
                  <a:schemeClr val="tx1"/>
                </a:solidFill>
                <a:latin typeface="Arial" charset="0"/>
              </a:defRPr>
            </a:lvl9pPr>
          </a:lstStyle>
          <a:p>
            <a:pPr>
              <a:buClrTx/>
              <a:buSzTx/>
              <a:buFontTx/>
              <a:buNone/>
            </a:pPr>
            <a:r>
              <a:rPr lang="de-DE" altLang="de-DE" sz="1400"/>
              <a:t>	</a:t>
            </a:r>
            <a:fld id="{26ABC0EF-DD37-4C72-A7A9-073AACFC1253}" type="slidenum">
              <a:rPr lang="de-DE" altLang="de-DE" sz="1200" b="1">
                <a:solidFill>
                  <a:srgbClr val="000000"/>
                </a:solidFill>
              </a:rPr>
              <a:pPr>
                <a:buClrTx/>
                <a:buSzTx/>
                <a:buFontTx/>
                <a:buNone/>
              </a:pPr>
              <a:t>87</a:t>
            </a:fld>
            <a:endParaRPr lang="de-DE" altLang="de-DE" sz="1200" b="1">
              <a:solidFill>
                <a:srgbClr val="000000"/>
              </a:solidFill>
            </a:endParaRPr>
          </a:p>
        </p:txBody>
      </p:sp>
      <p:sp>
        <p:nvSpPr>
          <p:cNvPr id="276483" name="Rectangle 2"/>
          <p:cNvSpPr>
            <a:spLocks noGrp="1" noChangeArrowheads="1"/>
          </p:cNvSpPr>
          <p:nvPr>
            <p:ph type="title" idx="4294967295"/>
          </p:nvPr>
        </p:nvSpPr>
        <p:spPr/>
        <p:txBody>
          <a:bodyPr/>
          <a:lstStyle/>
          <a:p>
            <a:r>
              <a:rPr lang="de-DE" altLang="de-DE"/>
              <a:t>Spectroscopy: Brain metabolites II</a:t>
            </a:r>
          </a:p>
        </p:txBody>
      </p:sp>
      <p:sp>
        <p:nvSpPr>
          <p:cNvPr id="55304" name="Rectangle 8"/>
          <p:cNvSpPr>
            <a:spLocks noGrp="1" noChangeArrowheads="1"/>
          </p:cNvSpPr>
          <p:nvPr>
            <p:ph type="body" idx="4294967295"/>
          </p:nvPr>
        </p:nvSpPr>
        <p:spPr>
          <a:xfrm>
            <a:off x="577850" y="1466850"/>
            <a:ext cx="7532688" cy="4656138"/>
          </a:xfrm>
          <a:noFill/>
        </p:spPr>
        <p:txBody>
          <a:bodyPr/>
          <a:lstStyle/>
          <a:p>
            <a:r>
              <a:rPr lang="de-DE" altLang="de-DE"/>
              <a:t>Glutamine/Glutamate (Glx)</a:t>
            </a:r>
          </a:p>
          <a:p>
            <a:pPr lvl="1"/>
            <a:r>
              <a:rPr lang="de-DE" altLang="de-DE"/>
              <a:t>Excitatory neurotransmitter and ist amid</a:t>
            </a:r>
          </a:p>
          <a:p>
            <a:r>
              <a:rPr lang="de-DE" altLang="de-DE"/>
              <a:t>Lactate (Lac)</a:t>
            </a:r>
          </a:p>
          <a:p>
            <a:pPr lvl="1"/>
            <a:r>
              <a:rPr lang="de-DE" altLang="de-DE"/>
              <a:t>Metabolite of anerobic glycolysis </a:t>
            </a:r>
            <a:r>
              <a:rPr lang="de-DE" altLang="de-DE">
                <a:sym typeface="Wingdings" pitchFamily="2" charset="2"/>
              </a:rPr>
              <a:t> hypoxia marker</a:t>
            </a:r>
            <a:endParaRPr lang="de-DE" altLang="de-DE"/>
          </a:p>
          <a:p>
            <a:r>
              <a:rPr lang="de-DE" altLang="de-DE"/>
              <a:t>Lipids (Lip)</a:t>
            </a:r>
          </a:p>
          <a:p>
            <a:pPr lvl="1"/>
            <a:r>
              <a:rPr lang="de-DE" altLang="de-DE"/>
              <a:t>Cell membrane</a:t>
            </a:r>
            <a:endParaRPr lang="de-DE" altLang="de-DE">
              <a:sym typeface="Wingdings" pitchFamily="2" charset="2"/>
            </a:endParaRPr>
          </a:p>
          <a:p>
            <a:r>
              <a:rPr lang="de-DE" altLang="de-DE">
                <a:sym typeface="Wingdings" pitchFamily="2" charset="2"/>
              </a:rPr>
              <a:t>Other metabolites (glycin, phenylalanine, scylo-Inositol, 2-HG, succinate …)</a:t>
            </a:r>
          </a:p>
          <a:p>
            <a:pPr lvl="1"/>
            <a:r>
              <a:rPr lang="de-DE" altLang="de-DE">
                <a:sym typeface="Wingdings" pitchFamily="2" charset="2"/>
              </a:rPr>
              <a:t>Usually not distinguishable, might be elevated in some diseases, sometimes specific for a certain disease</a:t>
            </a:r>
            <a:endParaRPr lang="de-DE" altLang="de-DE"/>
          </a:p>
          <a:p>
            <a:endParaRPr lang="de-DE" altLang="de-DE"/>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5304">
                                            <p:txEl>
                                              <p:pRg st="0" end="0"/>
                                            </p:txEl>
                                          </p:spTgt>
                                        </p:tgtEl>
                                        <p:attrNameLst>
                                          <p:attrName>style.visibility</p:attrName>
                                        </p:attrNameLst>
                                      </p:cBhvr>
                                      <p:to>
                                        <p:strVal val="visible"/>
                                      </p:to>
                                    </p:set>
                                    <p:anim calcmode="lin" valueType="num">
                                      <p:cBhvr additive="base">
                                        <p:cTn id="7" dur="500" fill="hold"/>
                                        <p:tgtEl>
                                          <p:spTgt spid="5530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530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5304">
                                            <p:txEl>
                                              <p:pRg st="1" end="1"/>
                                            </p:txEl>
                                          </p:spTgt>
                                        </p:tgtEl>
                                        <p:attrNameLst>
                                          <p:attrName>style.visibility</p:attrName>
                                        </p:attrNameLst>
                                      </p:cBhvr>
                                      <p:to>
                                        <p:strVal val="visible"/>
                                      </p:to>
                                    </p:set>
                                    <p:anim calcmode="lin" valueType="num">
                                      <p:cBhvr additive="base">
                                        <p:cTn id="11" dur="500" fill="hold"/>
                                        <p:tgtEl>
                                          <p:spTgt spid="5530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530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p:cTn id="16" dur="1" fill="hold">
                                          <p:stCondLst>
                                            <p:cond delay="0"/>
                                          </p:stCondLst>
                                        </p:cTn>
                                        <p:tgtEl>
                                          <p:spTgt spid="55304">
                                            <p:txEl>
                                              <p:pRg st="2" end="2"/>
                                            </p:txEl>
                                          </p:spTgt>
                                        </p:tgtEl>
                                        <p:attrNameLst>
                                          <p:attrName>style.visibility</p:attrName>
                                        </p:attrNameLst>
                                      </p:cBhvr>
                                      <p:to>
                                        <p:strVal val="visible"/>
                                      </p:to>
                                    </p:set>
                                    <p:anim calcmode="lin" valueType="num">
                                      <p:cBhvr additive="base">
                                        <p:cTn id="17" dur="500" fill="hold"/>
                                        <p:tgtEl>
                                          <p:spTgt spid="55304">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5304">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55304">
                                            <p:txEl>
                                              <p:pRg st="3" end="3"/>
                                            </p:txEl>
                                          </p:spTgt>
                                        </p:tgtEl>
                                        <p:attrNameLst>
                                          <p:attrName>style.visibility</p:attrName>
                                        </p:attrNameLst>
                                      </p:cBhvr>
                                      <p:to>
                                        <p:strVal val="visible"/>
                                      </p:to>
                                    </p:set>
                                    <p:anim calcmode="lin" valueType="num">
                                      <p:cBhvr additive="base">
                                        <p:cTn id="21" dur="500" fill="hold"/>
                                        <p:tgtEl>
                                          <p:spTgt spid="55304">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5530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nodeType="clickEffect">
                                  <p:stCondLst>
                                    <p:cond delay="0"/>
                                  </p:stCondLst>
                                  <p:childTnLst>
                                    <p:set>
                                      <p:cBhvr>
                                        <p:cTn id="26" dur="1" fill="hold">
                                          <p:stCondLst>
                                            <p:cond delay="0"/>
                                          </p:stCondLst>
                                        </p:cTn>
                                        <p:tgtEl>
                                          <p:spTgt spid="55304">
                                            <p:txEl>
                                              <p:pRg st="4" end="4"/>
                                            </p:txEl>
                                          </p:spTgt>
                                        </p:tgtEl>
                                        <p:attrNameLst>
                                          <p:attrName>style.visibility</p:attrName>
                                        </p:attrNameLst>
                                      </p:cBhvr>
                                      <p:to>
                                        <p:strVal val="visible"/>
                                      </p:to>
                                    </p:set>
                                    <p:anim calcmode="lin" valueType="num">
                                      <p:cBhvr additive="base">
                                        <p:cTn id="27" dur="500" fill="hold"/>
                                        <p:tgtEl>
                                          <p:spTgt spid="55304">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55304">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55304">
                                            <p:txEl>
                                              <p:pRg st="5" end="5"/>
                                            </p:txEl>
                                          </p:spTgt>
                                        </p:tgtEl>
                                        <p:attrNameLst>
                                          <p:attrName>style.visibility</p:attrName>
                                        </p:attrNameLst>
                                      </p:cBhvr>
                                      <p:to>
                                        <p:strVal val="visible"/>
                                      </p:to>
                                    </p:set>
                                    <p:anim calcmode="lin" valueType="num">
                                      <p:cBhvr additive="base">
                                        <p:cTn id="31" dur="500" fill="hold"/>
                                        <p:tgtEl>
                                          <p:spTgt spid="55304">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530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55304">
                                            <p:txEl>
                                              <p:pRg st="6" end="6"/>
                                            </p:txEl>
                                          </p:spTgt>
                                        </p:tgtEl>
                                        <p:attrNameLst>
                                          <p:attrName>style.visibility</p:attrName>
                                        </p:attrNameLst>
                                      </p:cBhvr>
                                      <p:to>
                                        <p:strVal val="visible"/>
                                      </p:to>
                                    </p:set>
                                    <p:anim calcmode="lin" valueType="num">
                                      <p:cBhvr additive="base">
                                        <p:cTn id="37" dur="500" fill="hold"/>
                                        <p:tgtEl>
                                          <p:spTgt spid="55304">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530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55304">
                                            <p:txEl>
                                              <p:pRg st="7" end="7"/>
                                            </p:txEl>
                                          </p:spTgt>
                                        </p:tgtEl>
                                        <p:attrNameLst>
                                          <p:attrName>style.visibility</p:attrName>
                                        </p:attrNameLst>
                                      </p:cBhvr>
                                      <p:to>
                                        <p:strVal val="visible"/>
                                      </p:to>
                                    </p:set>
                                    <p:anim calcmode="lin" valueType="num">
                                      <p:cBhvr additive="base">
                                        <p:cTn id="43" dur="500" fill="hold"/>
                                        <p:tgtEl>
                                          <p:spTgt spid="55304">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55304">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p:txBody>
          <a:bodyPr/>
          <a:lstStyle/>
          <a:p>
            <a:r>
              <a:rPr lang="de-DE" dirty="0" smtClean="0"/>
              <a:t>Inflammation, </a:t>
            </a:r>
            <a:r>
              <a:rPr lang="de-DE" dirty="0" err="1" smtClean="0"/>
              <a:t>hypoxia</a:t>
            </a:r>
            <a:r>
              <a:rPr lang="de-DE" dirty="0" smtClean="0"/>
              <a:t> </a:t>
            </a:r>
            <a:endParaRPr lang="de-DE" dirty="0"/>
          </a:p>
        </p:txBody>
      </p:sp>
      <p:sp>
        <p:nvSpPr>
          <p:cNvPr id="2" name="Fußzeilenplatzhalter 1"/>
          <p:cNvSpPr>
            <a:spLocks noGrp="1"/>
          </p:cNvSpPr>
          <p:nvPr>
            <p:ph type="ftr" sz="quarter" idx="10"/>
          </p:nvPr>
        </p:nvSpPr>
        <p:spPr/>
        <p:txBody>
          <a:bodyPr/>
          <a:lstStyle/>
          <a:p>
            <a:r>
              <a:rPr lang="de-DE" altLang="de-DE" smtClean="0"/>
              <a:t>	</a:t>
            </a:r>
            <a:fld id="{754E0AC1-78EA-456E-8CB1-0219FAF9B7D7}" type="slidenum">
              <a:rPr lang="de-DE" altLang="de-DE" sz="1200" b="1" smtClean="0">
                <a:solidFill>
                  <a:srgbClr val="000000"/>
                </a:solidFill>
              </a:rPr>
              <a:pPr/>
              <a:t>88</a:t>
            </a:fld>
            <a:endParaRPr lang="de-DE" altLang="de-DE" sz="1200" b="1">
              <a:solidFill>
                <a:srgbClr val="000000"/>
              </a:solidFill>
            </a:endParaRPr>
          </a:p>
        </p:txBody>
      </p:sp>
      <p:pic>
        <p:nvPicPr>
          <p:cNvPr id="311298"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442741" y="1600200"/>
            <a:ext cx="3698131"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spTree>
    <p:extLst>
      <p:ext uri="{BB962C8B-B14F-4D97-AF65-F5344CB8AC3E}">
        <p14:creationId xmlns:p14="http://schemas.microsoft.com/office/powerpoint/2010/main" val="251198101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Radiation </a:t>
            </a:r>
            <a:r>
              <a:rPr lang="de-DE" dirty="0" err="1" smtClean="0"/>
              <a:t>necrosis</a:t>
            </a:r>
            <a:endParaRPr lang="de-DE" dirty="0"/>
          </a:p>
        </p:txBody>
      </p:sp>
      <p:sp>
        <p:nvSpPr>
          <p:cNvPr id="4" name="Fußzeilenplatzhalter 3"/>
          <p:cNvSpPr>
            <a:spLocks noGrp="1"/>
          </p:cNvSpPr>
          <p:nvPr>
            <p:ph type="ftr" sz="quarter" idx="10"/>
          </p:nvPr>
        </p:nvSpPr>
        <p:spPr/>
        <p:txBody>
          <a:bodyPr/>
          <a:lstStyle/>
          <a:p>
            <a:r>
              <a:rPr lang="de-DE" altLang="de-DE" smtClean="0"/>
              <a:t>	</a:t>
            </a:r>
            <a:fld id="{6DD1F849-DC3B-4632-801E-B94ADCAF7487}" type="slidenum">
              <a:rPr lang="de-DE" altLang="de-DE" sz="1200" b="1" smtClean="0">
                <a:solidFill>
                  <a:srgbClr val="000000"/>
                </a:solidFill>
              </a:rPr>
              <a:pPr/>
              <a:t>89</a:t>
            </a:fld>
            <a:endParaRPr lang="de-DE" altLang="de-DE" sz="1200" b="1">
              <a:solidFill>
                <a:srgbClr val="000000"/>
              </a:solidFill>
            </a:endParaRPr>
          </a:p>
        </p:txBody>
      </p:sp>
      <p:pic>
        <p:nvPicPr>
          <p:cNvPr id="312322"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443403" y="1600200"/>
            <a:ext cx="3696806"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spTree>
    <p:extLst>
      <p:ext uri="{BB962C8B-B14F-4D97-AF65-F5344CB8AC3E}">
        <p14:creationId xmlns:p14="http://schemas.microsoft.com/office/powerpoint/2010/main" val="40215276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smtClean="0"/>
              <a:t>Cholin</a:t>
            </a:r>
            <a:r>
              <a:rPr lang="de-DE" dirty="0" smtClean="0"/>
              <a:t> / NAA </a:t>
            </a:r>
            <a:r>
              <a:rPr lang="de-DE" dirty="0" err="1" smtClean="0"/>
              <a:t>ratio</a:t>
            </a:r>
            <a:r>
              <a:rPr lang="de-DE" dirty="0" smtClean="0"/>
              <a:t> in </a:t>
            </a:r>
            <a:r>
              <a:rPr lang="de-DE" dirty="0" err="1" smtClean="0"/>
              <a:t>tumor</a:t>
            </a:r>
            <a:r>
              <a:rPr lang="de-DE" dirty="0" smtClean="0"/>
              <a:t> </a:t>
            </a:r>
            <a:r>
              <a:rPr lang="de-DE" dirty="0" err="1" smtClean="0"/>
              <a:t>grading</a:t>
            </a:r>
            <a:endParaRPr lang="de-DE" dirty="0"/>
          </a:p>
        </p:txBody>
      </p:sp>
      <p:sp>
        <p:nvSpPr>
          <p:cNvPr id="4" name="Fußzeilenplatzhalter 3"/>
          <p:cNvSpPr>
            <a:spLocks noGrp="1"/>
          </p:cNvSpPr>
          <p:nvPr>
            <p:ph type="ftr" sz="quarter" idx="10"/>
          </p:nvPr>
        </p:nvSpPr>
        <p:spPr/>
        <p:txBody>
          <a:bodyPr/>
          <a:lstStyle/>
          <a:p>
            <a:r>
              <a:rPr lang="de-DE" altLang="de-DE" smtClean="0"/>
              <a:t>	</a:t>
            </a:r>
            <a:fld id="{6DD1F849-DC3B-4632-801E-B94ADCAF7487}" type="slidenum">
              <a:rPr lang="de-DE" altLang="de-DE" sz="1200" b="1" smtClean="0">
                <a:solidFill>
                  <a:srgbClr val="000000"/>
                </a:solidFill>
              </a:rPr>
              <a:pPr/>
              <a:t>90</a:t>
            </a:fld>
            <a:endParaRPr lang="de-DE" altLang="de-DE" sz="1200" b="1">
              <a:solidFill>
                <a:srgbClr val="000000"/>
              </a:solidFill>
            </a:endParaRPr>
          </a:p>
        </p:txBody>
      </p:sp>
      <p:pic>
        <p:nvPicPr>
          <p:cNvPr id="313346"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293023" y="1600200"/>
            <a:ext cx="3997567"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spTree>
    <p:extLst>
      <p:ext uri="{BB962C8B-B14F-4D97-AF65-F5344CB8AC3E}">
        <p14:creationId xmlns:p14="http://schemas.microsoft.com/office/powerpoint/2010/main" val="39476176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ußzeilenplatzhalter 1"/>
          <p:cNvSpPr>
            <a:spLocks noGrp="1"/>
          </p:cNvSpPr>
          <p:nvPr>
            <p:ph type="ftr" sz="quarter" idx="10"/>
          </p:nvPr>
        </p:nvSpPr>
        <p:spPr/>
        <p:txBody>
          <a:bodyPr/>
          <a:lstStyle/>
          <a:p>
            <a:r>
              <a:rPr lang="de-DE" altLang="de-DE"/>
              <a:t>	</a:t>
            </a:r>
            <a:fld id="{CD9B417A-4BFC-417D-86D1-796E8B4061BC}" type="slidenum">
              <a:rPr lang="de-DE" altLang="de-DE" sz="1200" b="1">
                <a:solidFill>
                  <a:srgbClr val="000000"/>
                </a:solidFill>
              </a:rPr>
              <a:pPr/>
              <a:t>91</a:t>
            </a:fld>
            <a:endParaRPr lang="de-DE" altLang="de-DE" sz="1200" b="1">
              <a:solidFill>
                <a:srgbClr val="000000"/>
              </a:solidFill>
            </a:endParaRPr>
          </a:p>
        </p:txBody>
      </p:sp>
      <p:sp>
        <p:nvSpPr>
          <p:cNvPr id="281602" name="Fußzeilenplatzhalter 3"/>
          <p:cNvSpPr txBox="1">
            <a:spLocks noGrp="1"/>
          </p:cNvSpPr>
          <p:nvPr/>
        </p:nvSpPr>
        <p:spPr bwMode="auto">
          <a:xfrm>
            <a:off x="0" y="6610350"/>
            <a:ext cx="577850" cy="20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000" tIns="36000" rIns="0" bIns="36000" anchor="ctr"/>
          <a:lstStyle>
            <a:lvl1pPr>
              <a:spcBef>
                <a:spcPct val="0"/>
              </a:spcBef>
              <a:tabLst>
                <a:tab pos="8877300" algn="r"/>
              </a:tabLst>
              <a:defRPr>
                <a:solidFill>
                  <a:schemeClr val="tx1"/>
                </a:solidFill>
                <a:latin typeface="Arial" charset="0"/>
              </a:defRPr>
            </a:lvl1pPr>
            <a:lvl2pPr marL="742950" indent="-285750">
              <a:spcBef>
                <a:spcPct val="0"/>
              </a:spcBef>
              <a:tabLst>
                <a:tab pos="8877300" algn="r"/>
              </a:tabLst>
              <a:defRPr>
                <a:solidFill>
                  <a:schemeClr val="tx1"/>
                </a:solidFill>
                <a:latin typeface="Arial" charset="0"/>
              </a:defRPr>
            </a:lvl2pPr>
            <a:lvl3pPr marL="1143000" indent="-228600">
              <a:spcBef>
                <a:spcPct val="0"/>
              </a:spcBef>
              <a:tabLst>
                <a:tab pos="8877300" algn="r"/>
              </a:tabLst>
              <a:defRPr>
                <a:solidFill>
                  <a:schemeClr val="tx1"/>
                </a:solidFill>
                <a:latin typeface="Arial" charset="0"/>
              </a:defRPr>
            </a:lvl3pPr>
            <a:lvl4pPr marL="1600200" indent="-228600">
              <a:spcBef>
                <a:spcPct val="0"/>
              </a:spcBef>
              <a:tabLst>
                <a:tab pos="8877300" algn="r"/>
              </a:tabLst>
              <a:defRPr>
                <a:solidFill>
                  <a:schemeClr val="tx1"/>
                </a:solidFill>
                <a:latin typeface="Arial" charset="0"/>
              </a:defRPr>
            </a:lvl4pPr>
            <a:lvl5pPr marL="2057400" indent="-228600">
              <a:spcBef>
                <a:spcPct val="0"/>
              </a:spcBef>
              <a:tabLst>
                <a:tab pos="8877300" algn="r"/>
              </a:tabLst>
              <a:defRPr>
                <a:solidFill>
                  <a:schemeClr val="tx1"/>
                </a:solidFill>
                <a:latin typeface="Arial" charset="0"/>
              </a:defRPr>
            </a:lvl5pPr>
            <a:lvl6pPr marL="2514600" indent="-228600" fontAlgn="base">
              <a:spcBef>
                <a:spcPct val="0"/>
              </a:spcBef>
              <a:spcAft>
                <a:spcPct val="0"/>
              </a:spcAft>
              <a:tabLst>
                <a:tab pos="8877300" algn="r"/>
              </a:tabLst>
              <a:defRPr>
                <a:solidFill>
                  <a:schemeClr val="tx1"/>
                </a:solidFill>
                <a:latin typeface="Arial" charset="0"/>
              </a:defRPr>
            </a:lvl6pPr>
            <a:lvl7pPr marL="2971800" indent="-228600" fontAlgn="base">
              <a:spcBef>
                <a:spcPct val="0"/>
              </a:spcBef>
              <a:spcAft>
                <a:spcPct val="0"/>
              </a:spcAft>
              <a:tabLst>
                <a:tab pos="8877300" algn="r"/>
              </a:tabLst>
              <a:defRPr>
                <a:solidFill>
                  <a:schemeClr val="tx1"/>
                </a:solidFill>
                <a:latin typeface="Arial" charset="0"/>
              </a:defRPr>
            </a:lvl7pPr>
            <a:lvl8pPr marL="3429000" indent="-228600" fontAlgn="base">
              <a:spcBef>
                <a:spcPct val="0"/>
              </a:spcBef>
              <a:spcAft>
                <a:spcPct val="0"/>
              </a:spcAft>
              <a:tabLst>
                <a:tab pos="8877300" algn="r"/>
              </a:tabLst>
              <a:defRPr>
                <a:solidFill>
                  <a:schemeClr val="tx1"/>
                </a:solidFill>
                <a:latin typeface="Arial" charset="0"/>
              </a:defRPr>
            </a:lvl8pPr>
            <a:lvl9pPr marL="3886200" indent="-228600" fontAlgn="base">
              <a:spcBef>
                <a:spcPct val="0"/>
              </a:spcBef>
              <a:spcAft>
                <a:spcPct val="0"/>
              </a:spcAft>
              <a:tabLst>
                <a:tab pos="8877300" algn="r"/>
              </a:tabLst>
              <a:defRPr>
                <a:solidFill>
                  <a:schemeClr val="tx1"/>
                </a:solidFill>
                <a:latin typeface="Arial" charset="0"/>
              </a:defRPr>
            </a:lvl9pPr>
          </a:lstStyle>
          <a:p>
            <a:pPr>
              <a:buClrTx/>
              <a:buSzTx/>
              <a:buFontTx/>
              <a:buNone/>
            </a:pPr>
            <a:r>
              <a:rPr lang="de-DE" altLang="de-DE" sz="1400"/>
              <a:t>	</a:t>
            </a:r>
            <a:fld id="{FBB6545D-B1D6-4678-A878-752B960B027E}" type="slidenum">
              <a:rPr lang="de-DE" altLang="de-DE" sz="1200" b="1">
                <a:solidFill>
                  <a:srgbClr val="000000"/>
                </a:solidFill>
              </a:rPr>
              <a:pPr>
                <a:buClrTx/>
                <a:buSzTx/>
                <a:buFontTx/>
                <a:buNone/>
              </a:pPr>
              <a:t>91</a:t>
            </a:fld>
            <a:endParaRPr lang="de-DE" altLang="de-DE" sz="1200" b="1">
              <a:solidFill>
                <a:srgbClr val="000000"/>
              </a:solidFill>
            </a:endParaRPr>
          </a:p>
        </p:txBody>
      </p:sp>
      <p:sp>
        <p:nvSpPr>
          <p:cNvPr id="281603" name="Rectangle 2"/>
          <p:cNvSpPr>
            <a:spLocks noGrp="1" noChangeArrowheads="1"/>
          </p:cNvSpPr>
          <p:nvPr>
            <p:ph type="title" idx="4294967295"/>
          </p:nvPr>
        </p:nvSpPr>
        <p:spPr/>
        <p:txBody>
          <a:bodyPr/>
          <a:lstStyle/>
          <a:p>
            <a:r>
              <a:rPr lang="de-DE" altLang="de-DE"/>
              <a:t>MRS in Pediatric Neuroimaging</a:t>
            </a:r>
          </a:p>
        </p:txBody>
      </p:sp>
      <p:sp>
        <p:nvSpPr>
          <p:cNvPr id="281604" name="Rectangle 8"/>
          <p:cNvSpPr>
            <a:spLocks noGrp="1" noChangeArrowheads="1"/>
          </p:cNvSpPr>
          <p:nvPr>
            <p:ph type="body" idx="4294967295"/>
          </p:nvPr>
        </p:nvSpPr>
        <p:spPr>
          <a:xfrm>
            <a:off x="4502150" y="1466850"/>
            <a:ext cx="3608388" cy="4656138"/>
          </a:xfrm>
          <a:noFill/>
        </p:spPr>
        <p:txBody>
          <a:bodyPr/>
          <a:lstStyle/>
          <a:p>
            <a:r>
              <a:rPr lang="de-DE" altLang="de-DE">
                <a:sym typeface="Wingdings" pitchFamily="2" charset="2"/>
              </a:rPr>
              <a:t>Metabolite levels are age dependent</a:t>
            </a:r>
          </a:p>
          <a:p>
            <a:r>
              <a:rPr lang="de-DE" altLang="de-DE">
                <a:sym typeface="Wingdings" pitchFamily="2" charset="2"/>
              </a:rPr>
              <a:t>Normal levels reached around:</a:t>
            </a:r>
          </a:p>
          <a:p>
            <a:pPr lvl="1"/>
            <a:r>
              <a:rPr lang="de-DE" altLang="de-DE">
                <a:sym typeface="Wingdings" pitchFamily="2" charset="2"/>
              </a:rPr>
              <a:t>Choline – 4-5 years</a:t>
            </a:r>
          </a:p>
          <a:p>
            <a:pPr lvl="1"/>
            <a:r>
              <a:rPr lang="de-DE" altLang="de-DE">
                <a:sym typeface="Wingdings" pitchFamily="2" charset="2"/>
              </a:rPr>
              <a:t>NAA – 3-5 years</a:t>
            </a:r>
          </a:p>
          <a:p>
            <a:pPr lvl="1"/>
            <a:r>
              <a:rPr lang="de-DE" altLang="de-DE">
                <a:sym typeface="Wingdings" pitchFamily="2" charset="2"/>
              </a:rPr>
              <a:t>mIno – 1.5-2 years</a:t>
            </a:r>
          </a:p>
          <a:p>
            <a:pPr lvl="1"/>
            <a:r>
              <a:rPr lang="de-DE" altLang="de-DE">
                <a:sym typeface="Wingdings" pitchFamily="2" charset="2"/>
              </a:rPr>
              <a:t>Creatine – 1-1.5 year</a:t>
            </a:r>
          </a:p>
          <a:p>
            <a:r>
              <a:rPr lang="de-DE" altLang="de-DE">
                <a:sym typeface="Wingdings" pitchFamily="2" charset="2"/>
              </a:rPr>
              <a:t>Most noteable changes within the first year</a:t>
            </a:r>
          </a:p>
          <a:p>
            <a:endParaRPr lang="de-DE" altLang="de-DE"/>
          </a:p>
        </p:txBody>
      </p:sp>
      <p:pic>
        <p:nvPicPr>
          <p:cNvPr id="281605" name="Grafik 4" descr="Bildschirmfoto-3.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77850" y="1322388"/>
            <a:ext cx="3933825" cy="528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1606" name="Textfeld 5"/>
          <p:cNvSpPr txBox="1">
            <a:spLocks noChangeArrowheads="1"/>
          </p:cNvSpPr>
          <p:nvPr/>
        </p:nvSpPr>
        <p:spPr bwMode="auto">
          <a:xfrm>
            <a:off x="4340225" y="5884863"/>
            <a:ext cx="3098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0"/>
              </a:spcBef>
              <a:defRPr>
                <a:solidFill>
                  <a:schemeClr val="tx1"/>
                </a:solidFill>
                <a:latin typeface="Arial" charset="0"/>
              </a:defRPr>
            </a:lvl1pPr>
            <a:lvl2pPr marL="742950" indent="-285750">
              <a:spcBef>
                <a:spcPct val="0"/>
              </a:spcBef>
              <a:defRPr>
                <a:solidFill>
                  <a:schemeClr val="tx1"/>
                </a:solidFill>
                <a:latin typeface="Arial" charset="0"/>
              </a:defRPr>
            </a:lvl2pPr>
            <a:lvl3pPr marL="1143000" indent="-228600">
              <a:spcBef>
                <a:spcPct val="0"/>
              </a:spcBef>
              <a:defRPr>
                <a:solidFill>
                  <a:schemeClr val="tx1"/>
                </a:solidFill>
                <a:latin typeface="Arial" charset="0"/>
              </a:defRPr>
            </a:lvl3pPr>
            <a:lvl4pPr marL="1600200" indent="-228600">
              <a:spcBef>
                <a:spcPct val="0"/>
              </a:spcBef>
              <a:defRPr>
                <a:solidFill>
                  <a:schemeClr val="tx1"/>
                </a:solidFill>
                <a:latin typeface="Arial" charset="0"/>
              </a:defRPr>
            </a:lvl4pPr>
            <a:lvl5pPr marL="2057400" indent="-228600">
              <a:spcBef>
                <a:spcPct val="0"/>
              </a:spcBef>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spcBef>
                <a:spcPct val="50000"/>
              </a:spcBef>
            </a:pPr>
            <a:r>
              <a:rPr lang="de-DE" altLang="de-DE" sz="1000"/>
              <a:t>Image from:  Kreis R et al. Magn Reson Med, 1993, 30: 424-437 © Williams &amp; Wilkins</a:t>
            </a:r>
          </a:p>
        </p:txBody>
      </p:sp>
      <p:sp>
        <p:nvSpPr>
          <p:cNvPr id="281607" name="Textfeld 6"/>
          <p:cNvSpPr txBox="1">
            <a:spLocks noChangeArrowheads="1"/>
          </p:cNvSpPr>
          <p:nvPr/>
        </p:nvSpPr>
        <p:spPr bwMode="auto">
          <a:xfrm>
            <a:off x="2230438" y="1322388"/>
            <a:ext cx="6397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0"/>
              </a:spcBef>
              <a:defRPr>
                <a:solidFill>
                  <a:schemeClr val="tx1"/>
                </a:solidFill>
                <a:latin typeface="Arial" charset="0"/>
              </a:defRPr>
            </a:lvl1pPr>
            <a:lvl2pPr marL="742950" indent="-285750">
              <a:spcBef>
                <a:spcPct val="0"/>
              </a:spcBef>
              <a:defRPr>
                <a:solidFill>
                  <a:schemeClr val="tx1"/>
                </a:solidFill>
                <a:latin typeface="Arial" charset="0"/>
              </a:defRPr>
            </a:lvl2pPr>
            <a:lvl3pPr marL="1143000" indent="-228600">
              <a:spcBef>
                <a:spcPct val="0"/>
              </a:spcBef>
              <a:defRPr>
                <a:solidFill>
                  <a:schemeClr val="tx1"/>
                </a:solidFill>
                <a:latin typeface="Arial" charset="0"/>
              </a:defRPr>
            </a:lvl3pPr>
            <a:lvl4pPr marL="1600200" indent="-228600">
              <a:spcBef>
                <a:spcPct val="0"/>
              </a:spcBef>
              <a:defRPr>
                <a:solidFill>
                  <a:schemeClr val="tx1"/>
                </a:solidFill>
                <a:latin typeface="Arial" charset="0"/>
              </a:defRPr>
            </a:lvl4pPr>
            <a:lvl5pPr marL="2057400" indent="-228600">
              <a:spcBef>
                <a:spcPct val="0"/>
              </a:spcBef>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spcBef>
                <a:spcPct val="50000"/>
              </a:spcBef>
            </a:pPr>
            <a:r>
              <a:rPr lang="de-DE" altLang="de-DE"/>
              <a:t>WM</a:t>
            </a:r>
          </a:p>
        </p:txBody>
      </p:sp>
      <p:sp>
        <p:nvSpPr>
          <p:cNvPr id="281608" name="Textfeld 7"/>
          <p:cNvSpPr txBox="1">
            <a:spLocks noChangeArrowheads="1"/>
          </p:cNvSpPr>
          <p:nvPr/>
        </p:nvSpPr>
        <p:spPr bwMode="auto">
          <a:xfrm>
            <a:off x="3081338" y="6443663"/>
            <a:ext cx="14303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0"/>
              </a:spcBef>
              <a:defRPr>
                <a:solidFill>
                  <a:schemeClr val="tx1"/>
                </a:solidFill>
                <a:latin typeface="Arial" charset="0"/>
              </a:defRPr>
            </a:lvl1pPr>
            <a:lvl2pPr marL="742950" indent="-285750">
              <a:spcBef>
                <a:spcPct val="0"/>
              </a:spcBef>
              <a:defRPr>
                <a:solidFill>
                  <a:schemeClr val="tx1"/>
                </a:solidFill>
                <a:latin typeface="Arial" charset="0"/>
              </a:defRPr>
            </a:lvl2pPr>
            <a:lvl3pPr marL="1143000" indent="-228600">
              <a:spcBef>
                <a:spcPct val="0"/>
              </a:spcBef>
              <a:defRPr>
                <a:solidFill>
                  <a:schemeClr val="tx1"/>
                </a:solidFill>
                <a:latin typeface="Arial" charset="0"/>
              </a:defRPr>
            </a:lvl3pPr>
            <a:lvl4pPr marL="1600200" indent="-228600">
              <a:spcBef>
                <a:spcPct val="0"/>
              </a:spcBef>
              <a:defRPr>
                <a:solidFill>
                  <a:schemeClr val="tx1"/>
                </a:solidFill>
                <a:latin typeface="Arial" charset="0"/>
              </a:defRPr>
            </a:lvl4pPr>
            <a:lvl5pPr marL="2057400" indent="-228600">
              <a:spcBef>
                <a:spcPct val="0"/>
              </a:spcBef>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spcBef>
                <a:spcPct val="50000"/>
              </a:spcBef>
            </a:pPr>
            <a:r>
              <a:rPr lang="de-DE" altLang="de-DE"/>
              <a:t>TE = 30ms</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ußzeilenplatzhalter 1"/>
          <p:cNvSpPr>
            <a:spLocks noGrp="1"/>
          </p:cNvSpPr>
          <p:nvPr>
            <p:ph type="ftr" sz="quarter" idx="10"/>
          </p:nvPr>
        </p:nvSpPr>
        <p:spPr/>
        <p:txBody>
          <a:bodyPr/>
          <a:lstStyle/>
          <a:p>
            <a:r>
              <a:rPr lang="de-DE" altLang="de-DE"/>
              <a:t>	</a:t>
            </a:r>
            <a:fld id="{7E389713-8F81-45B4-A60D-C390202F4F3D}" type="slidenum">
              <a:rPr lang="de-DE" altLang="de-DE" sz="1200" b="1">
                <a:solidFill>
                  <a:srgbClr val="000000"/>
                </a:solidFill>
              </a:rPr>
              <a:pPr/>
              <a:t>92</a:t>
            </a:fld>
            <a:endParaRPr lang="de-DE" altLang="de-DE" sz="1200" b="1">
              <a:solidFill>
                <a:srgbClr val="000000"/>
              </a:solidFill>
            </a:endParaRPr>
          </a:p>
        </p:txBody>
      </p:sp>
      <p:sp>
        <p:nvSpPr>
          <p:cNvPr id="282626" name="Fußzeilenplatzhalter 4"/>
          <p:cNvSpPr txBox="1">
            <a:spLocks noGrp="1"/>
          </p:cNvSpPr>
          <p:nvPr/>
        </p:nvSpPr>
        <p:spPr bwMode="auto">
          <a:xfrm>
            <a:off x="0" y="6610350"/>
            <a:ext cx="577850" cy="20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000" tIns="36000" rIns="0" bIns="36000" anchor="ctr"/>
          <a:lstStyle>
            <a:lvl1pPr>
              <a:spcBef>
                <a:spcPct val="0"/>
              </a:spcBef>
              <a:tabLst>
                <a:tab pos="8877300" algn="r"/>
              </a:tabLst>
              <a:defRPr>
                <a:solidFill>
                  <a:schemeClr val="tx1"/>
                </a:solidFill>
                <a:latin typeface="Arial" charset="0"/>
              </a:defRPr>
            </a:lvl1pPr>
            <a:lvl2pPr marL="742950" indent="-285750">
              <a:spcBef>
                <a:spcPct val="0"/>
              </a:spcBef>
              <a:tabLst>
                <a:tab pos="8877300" algn="r"/>
              </a:tabLst>
              <a:defRPr>
                <a:solidFill>
                  <a:schemeClr val="tx1"/>
                </a:solidFill>
                <a:latin typeface="Arial" charset="0"/>
              </a:defRPr>
            </a:lvl2pPr>
            <a:lvl3pPr marL="1143000" indent="-228600">
              <a:spcBef>
                <a:spcPct val="0"/>
              </a:spcBef>
              <a:tabLst>
                <a:tab pos="8877300" algn="r"/>
              </a:tabLst>
              <a:defRPr>
                <a:solidFill>
                  <a:schemeClr val="tx1"/>
                </a:solidFill>
                <a:latin typeface="Arial" charset="0"/>
              </a:defRPr>
            </a:lvl3pPr>
            <a:lvl4pPr marL="1600200" indent="-228600">
              <a:spcBef>
                <a:spcPct val="0"/>
              </a:spcBef>
              <a:tabLst>
                <a:tab pos="8877300" algn="r"/>
              </a:tabLst>
              <a:defRPr>
                <a:solidFill>
                  <a:schemeClr val="tx1"/>
                </a:solidFill>
                <a:latin typeface="Arial" charset="0"/>
              </a:defRPr>
            </a:lvl4pPr>
            <a:lvl5pPr marL="2057400" indent="-228600">
              <a:spcBef>
                <a:spcPct val="0"/>
              </a:spcBef>
              <a:tabLst>
                <a:tab pos="8877300" algn="r"/>
              </a:tabLst>
              <a:defRPr>
                <a:solidFill>
                  <a:schemeClr val="tx1"/>
                </a:solidFill>
                <a:latin typeface="Arial" charset="0"/>
              </a:defRPr>
            </a:lvl5pPr>
            <a:lvl6pPr marL="2514600" indent="-228600" fontAlgn="base">
              <a:spcBef>
                <a:spcPct val="0"/>
              </a:spcBef>
              <a:spcAft>
                <a:spcPct val="0"/>
              </a:spcAft>
              <a:tabLst>
                <a:tab pos="8877300" algn="r"/>
              </a:tabLst>
              <a:defRPr>
                <a:solidFill>
                  <a:schemeClr val="tx1"/>
                </a:solidFill>
                <a:latin typeface="Arial" charset="0"/>
              </a:defRPr>
            </a:lvl6pPr>
            <a:lvl7pPr marL="2971800" indent="-228600" fontAlgn="base">
              <a:spcBef>
                <a:spcPct val="0"/>
              </a:spcBef>
              <a:spcAft>
                <a:spcPct val="0"/>
              </a:spcAft>
              <a:tabLst>
                <a:tab pos="8877300" algn="r"/>
              </a:tabLst>
              <a:defRPr>
                <a:solidFill>
                  <a:schemeClr val="tx1"/>
                </a:solidFill>
                <a:latin typeface="Arial" charset="0"/>
              </a:defRPr>
            </a:lvl7pPr>
            <a:lvl8pPr marL="3429000" indent="-228600" fontAlgn="base">
              <a:spcBef>
                <a:spcPct val="0"/>
              </a:spcBef>
              <a:spcAft>
                <a:spcPct val="0"/>
              </a:spcAft>
              <a:tabLst>
                <a:tab pos="8877300" algn="r"/>
              </a:tabLst>
              <a:defRPr>
                <a:solidFill>
                  <a:schemeClr val="tx1"/>
                </a:solidFill>
                <a:latin typeface="Arial" charset="0"/>
              </a:defRPr>
            </a:lvl8pPr>
            <a:lvl9pPr marL="3886200" indent="-228600" fontAlgn="base">
              <a:spcBef>
                <a:spcPct val="0"/>
              </a:spcBef>
              <a:spcAft>
                <a:spcPct val="0"/>
              </a:spcAft>
              <a:tabLst>
                <a:tab pos="8877300" algn="r"/>
              </a:tabLst>
              <a:defRPr>
                <a:solidFill>
                  <a:schemeClr val="tx1"/>
                </a:solidFill>
                <a:latin typeface="Arial" charset="0"/>
              </a:defRPr>
            </a:lvl9pPr>
          </a:lstStyle>
          <a:p>
            <a:pPr>
              <a:buClrTx/>
              <a:buSzTx/>
              <a:buFontTx/>
              <a:buNone/>
            </a:pPr>
            <a:r>
              <a:rPr lang="de-DE" altLang="de-DE" sz="1400"/>
              <a:t>	</a:t>
            </a:r>
            <a:fld id="{F9E6EF05-A3BA-494F-9925-65F9AC8F26EB}" type="slidenum">
              <a:rPr lang="de-DE" altLang="de-DE" sz="1200" b="1">
                <a:solidFill>
                  <a:srgbClr val="000000"/>
                </a:solidFill>
              </a:rPr>
              <a:pPr>
                <a:buClrTx/>
                <a:buSzTx/>
                <a:buFontTx/>
                <a:buNone/>
              </a:pPr>
              <a:t>92</a:t>
            </a:fld>
            <a:endParaRPr lang="de-DE" altLang="de-DE" sz="1200" b="1">
              <a:solidFill>
                <a:srgbClr val="000000"/>
              </a:solidFill>
            </a:endParaRPr>
          </a:p>
        </p:txBody>
      </p:sp>
      <p:sp>
        <p:nvSpPr>
          <p:cNvPr id="282627" name="Rectangle 7"/>
          <p:cNvSpPr>
            <a:spLocks noGrp="1" noChangeArrowheads="1"/>
          </p:cNvSpPr>
          <p:nvPr>
            <p:ph type="title" idx="4294967295"/>
          </p:nvPr>
        </p:nvSpPr>
        <p:spPr/>
        <p:txBody>
          <a:bodyPr/>
          <a:lstStyle/>
          <a:p>
            <a:r>
              <a:rPr lang="de-DE" altLang="de-DE"/>
              <a:t>MRS in Pediatric Neuroimaging</a:t>
            </a:r>
          </a:p>
        </p:txBody>
      </p:sp>
      <p:sp>
        <p:nvSpPr>
          <p:cNvPr id="88072" name="Rectangle 8"/>
          <p:cNvSpPr>
            <a:spLocks noGrp="1" noChangeArrowheads="1"/>
          </p:cNvSpPr>
          <p:nvPr>
            <p:ph type="body" sz="half" idx="4294967295"/>
          </p:nvPr>
        </p:nvSpPr>
        <p:spPr>
          <a:xfrm>
            <a:off x="457200" y="1600200"/>
            <a:ext cx="7648575" cy="2185988"/>
          </a:xfrm>
          <a:noFill/>
        </p:spPr>
        <p:txBody>
          <a:bodyPr/>
          <a:lstStyle/>
          <a:p>
            <a:r>
              <a:rPr lang="de-DE" altLang="de-DE" sz="2000" dirty="0" err="1"/>
              <a:t>Leukoencephalopathy</a:t>
            </a:r>
            <a:endParaRPr lang="de-DE" altLang="de-DE" sz="2000" dirty="0"/>
          </a:p>
          <a:p>
            <a:pPr lvl="1"/>
            <a:r>
              <a:rPr lang="de-DE" altLang="de-DE" sz="1600" dirty="0" err="1"/>
              <a:t>For</a:t>
            </a:r>
            <a:r>
              <a:rPr lang="de-DE" altLang="de-DE" sz="1600" dirty="0"/>
              <a:t> </a:t>
            </a:r>
            <a:r>
              <a:rPr lang="de-DE" altLang="de-DE" sz="1600" dirty="0" err="1"/>
              <a:t>the</a:t>
            </a:r>
            <a:r>
              <a:rPr lang="de-DE" altLang="de-DE" sz="1600" dirty="0"/>
              <a:t> </a:t>
            </a:r>
            <a:r>
              <a:rPr lang="de-DE" altLang="de-DE" sz="1600" dirty="0" err="1"/>
              <a:t>age</a:t>
            </a:r>
            <a:r>
              <a:rPr lang="de-DE" altLang="de-DE" sz="1600" dirty="0"/>
              <a:t> </a:t>
            </a:r>
            <a:r>
              <a:rPr lang="de-DE" altLang="de-DE" sz="1600" dirty="0" err="1"/>
              <a:t>of</a:t>
            </a:r>
            <a:r>
              <a:rPr lang="de-DE" altLang="de-DE" sz="1600" dirty="0"/>
              <a:t> </a:t>
            </a:r>
            <a:r>
              <a:rPr lang="de-DE" altLang="de-DE" sz="1600" dirty="0" err="1"/>
              <a:t>the</a:t>
            </a:r>
            <a:r>
              <a:rPr lang="de-DE" altLang="de-DE" sz="1600" dirty="0"/>
              <a:t> </a:t>
            </a:r>
            <a:r>
              <a:rPr lang="de-DE" altLang="de-DE" sz="1600" dirty="0" err="1"/>
              <a:t>child</a:t>
            </a:r>
            <a:r>
              <a:rPr lang="de-DE" altLang="de-DE" sz="1600" dirty="0"/>
              <a:t> not </a:t>
            </a:r>
            <a:r>
              <a:rPr lang="de-DE" altLang="de-DE" sz="1600" dirty="0" err="1"/>
              <a:t>appropriate</a:t>
            </a:r>
            <a:r>
              <a:rPr lang="de-DE" altLang="de-DE" sz="1600" dirty="0"/>
              <a:t> </a:t>
            </a:r>
            <a:r>
              <a:rPr lang="de-DE" altLang="de-DE" sz="1600" dirty="0" err="1"/>
              <a:t>myelination</a:t>
            </a:r>
            <a:endParaRPr lang="de-DE" altLang="de-DE" sz="1600" dirty="0"/>
          </a:p>
          <a:p>
            <a:pPr lvl="1"/>
            <a:r>
              <a:rPr lang="de-DE" altLang="de-DE" sz="1600" dirty="0"/>
              <a:t>Imaging: T2 </a:t>
            </a:r>
            <a:r>
              <a:rPr lang="de-DE" altLang="de-DE" sz="1600" dirty="0" err="1"/>
              <a:t>hyperintens</a:t>
            </a:r>
            <a:r>
              <a:rPr lang="de-DE" altLang="de-DE" sz="1600" dirty="0"/>
              <a:t> </a:t>
            </a:r>
            <a:r>
              <a:rPr lang="de-DE" altLang="de-DE" sz="1600" dirty="0" err="1"/>
              <a:t>white</a:t>
            </a:r>
            <a:r>
              <a:rPr lang="de-DE" altLang="de-DE" sz="1600" dirty="0"/>
              <a:t> matter</a:t>
            </a:r>
          </a:p>
          <a:p>
            <a:pPr lvl="1"/>
            <a:r>
              <a:rPr lang="de-DE" altLang="de-DE" sz="1600" dirty="0"/>
              <a:t>In </a:t>
            </a:r>
            <a:r>
              <a:rPr lang="de-DE" altLang="de-DE" sz="1600" dirty="0" err="1"/>
              <a:t>some</a:t>
            </a:r>
            <a:r>
              <a:rPr lang="de-DE" altLang="de-DE" sz="1600" dirty="0"/>
              <a:t> </a:t>
            </a:r>
            <a:r>
              <a:rPr lang="de-DE" altLang="de-DE" sz="1600" dirty="0" err="1"/>
              <a:t>cases</a:t>
            </a:r>
            <a:r>
              <a:rPr lang="de-DE" altLang="de-DE" sz="1600" dirty="0"/>
              <a:t> </a:t>
            </a:r>
            <a:r>
              <a:rPr lang="de-DE" altLang="de-DE" sz="1600" dirty="0" err="1"/>
              <a:t>disease</a:t>
            </a:r>
            <a:r>
              <a:rPr lang="de-DE" altLang="de-DE" sz="1600" dirty="0"/>
              <a:t> </a:t>
            </a:r>
            <a:r>
              <a:rPr lang="de-DE" altLang="de-DE" sz="1600" dirty="0" err="1"/>
              <a:t>typical</a:t>
            </a:r>
            <a:r>
              <a:rPr lang="de-DE" altLang="de-DE" sz="1600" dirty="0"/>
              <a:t> </a:t>
            </a:r>
            <a:r>
              <a:rPr lang="de-DE" altLang="de-DE" sz="1600" dirty="0" err="1"/>
              <a:t>pattern</a:t>
            </a:r>
            <a:endParaRPr lang="de-DE" altLang="de-DE" sz="1600" dirty="0"/>
          </a:p>
          <a:p>
            <a:pPr lvl="1"/>
            <a:r>
              <a:rPr lang="de-DE" altLang="de-DE" sz="1600" dirty="0"/>
              <a:t>Different </a:t>
            </a:r>
            <a:r>
              <a:rPr lang="de-DE" altLang="de-DE" sz="1600" dirty="0" err="1"/>
              <a:t>causes</a:t>
            </a:r>
            <a:r>
              <a:rPr lang="de-DE" altLang="de-DE" sz="1600" dirty="0"/>
              <a:t>: </a:t>
            </a:r>
            <a:r>
              <a:rPr lang="de-DE" altLang="de-DE" sz="1600" dirty="0" err="1"/>
              <a:t>Hypomyelination</a:t>
            </a:r>
            <a:r>
              <a:rPr lang="de-DE" altLang="de-DE" sz="1600" dirty="0"/>
              <a:t>, </a:t>
            </a:r>
            <a:r>
              <a:rPr lang="de-DE" altLang="de-DE" sz="1600" dirty="0" err="1"/>
              <a:t>demyelination</a:t>
            </a:r>
            <a:r>
              <a:rPr lang="de-DE" altLang="de-DE" sz="1600" dirty="0"/>
              <a:t>, </a:t>
            </a:r>
            <a:r>
              <a:rPr lang="de-DE" altLang="de-DE" sz="1600" dirty="0" err="1"/>
              <a:t>tissue</a:t>
            </a:r>
            <a:r>
              <a:rPr lang="de-DE" altLang="de-DE" sz="1600" dirty="0"/>
              <a:t> </a:t>
            </a:r>
            <a:r>
              <a:rPr lang="de-DE" altLang="de-DE" sz="1600" dirty="0" err="1"/>
              <a:t>rarefication</a:t>
            </a:r>
            <a:endParaRPr lang="de-DE" altLang="de-DE" sz="1600" dirty="0"/>
          </a:p>
        </p:txBody>
      </p:sp>
      <p:pic>
        <p:nvPicPr>
          <p:cNvPr id="282629" name="Picture 10" descr="Fahnen"/>
          <p:cNvPicPr>
            <a:picLocks noGrp="1" noChangeAspect="1" noChangeArrowheads="1"/>
          </p:cNvPicPr>
          <p:nvPr>
            <p:ph sz="half" idx="4294967295"/>
          </p:nvPr>
        </p:nvPicPr>
        <p:blipFill>
          <a:blip r:embed="rId2">
            <a:extLst>
              <a:ext uri="{28A0092B-C50C-407E-A947-70E740481C1C}">
                <a14:useLocalDpi xmlns:a14="http://schemas.microsoft.com/office/drawing/2010/main" val="0"/>
              </a:ext>
            </a:extLst>
          </a:blip>
          <a:srcRect/>
          <a:stretch>
            <a:fillRect/>
          </a:stretch>
        </p:blipFill>
        <p:spPr>
          <a:xfrm>
            <a:off x="2198688" y="3854450"/>
            <a:ext cx="1903412" cy="2343150"/>
          </a:xfrm>
          <a:noFill/>
        </p:spPr>
      </p:pic>
      <p:pic>
        <p:nvPicPr>
          <p:cNvPr id="282630" name="Picture 11" descr="Fahn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125" y="3852863"/>
            <a:ext cx="1831975" cy="234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2631" name="Picture 12" descr="Fahne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92575" y="3852863"/>
            <a:ext cx="2239963" cy="234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2632" name="Grafik 7" descr="MLD_T2.tif"/>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332538" y="3856038"/>
            <a:ext cx="1773237" cy="234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mph" presetSubtype="1" nodeType="clickEffect">
                                  <p:stCondLst>
                                    <p:cond delay="0"/>
                                  </p:stCondLst>
                                  <p:childTnLst>
                                    <p:set>
                                      <p:cBhvr override="childStyle">
                                        <p:cTn id="6" dur="indefinite"/>
                                        <p:tgtEl>
                                          <p:spTgt spid="88072">
                                            <p:txEl>
                                              <p:pRg st="4" end="4"/>
                                            </p:txEl>
                                          </p:spTgt>
                                        </p:tgtEl>
                                        <p:attrNameLst>
                                          <p:attrName>style.fontStyle</p:attrName>
                                        </p:attrNameLst>
                                      </p:cBhvr>
                                      <p:to>
                                        <p:strVal val="normal"/>
                                      </p:to>
                                    </p:set>
                                    <p:set>
                                      <p:cBhvr override="childStyle">
                                        <p:cTn id="7" dur="indefinite"/>
                                        <p:tgtEl>
                                          <p:spTgt spid="88072">
                                            <p:txEl>
                                              <p:pRg st="4" end="4"/>
                                            </p:txEl>
                                          </p:spTgt>
                                        </p:tgtEl>
                                        <p:attrNameLst>
                                          <p:attrName>style.fontWeight</p:attrName>
                                        </p:attrNameLst>
                                      </p:cBhvr>
                                      <p:to>
                                        <p:strVal val="bold"/>
                                      </p:to>
                                    </p:set>
                                    <p:set>
                                      <p:cBhvr override="childStyle">
                                        <p:cTn id="8" dur="indefinite"/>
                                        <p:tgtEl>
                                          <p:spTgt spid="88072">
                                            <p:txEl>
                                              <p:pRg st="4" end="4"/>
                                            </p:txEl>
                                          </p:spTgt>
                                        </p:tgtEl>
                                        <p:attrNameLst>
                                          <p:attrName>style.textDecorationUnderline</p:attrName>
                                        </p:attrNameLst>
                                      </p:cBhvr>
                                      <p:to>
                                        <p:strVal val="fals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ußzeilenplatzhalter 1"/>
          <p:cNvSpPr>
            <a:spLocks noGrp="1"/>
          </p:cNvSpPr>
          <p:nvPr>
            <p:ph type="ftr" sz="quarter" idx="10"/>
          </p:nvPr>
        </p:nvSpPr>
        <p:spPr/>
        <p:txBody>
          <a:bodyPr/>
          <a:lstStyle/>
          <a:p>
            <a:r>
              <a:rPr lang="de-DE" altLang="de-DE"/>
              <a:t>	</a:t>
            </a:r>
            <a:fld id="{B2ABE43C-1458-4FE7-B160-6F2628CD6C2C}" type="slidenum">
              <a:rPr lang="de-DE" altLang="de-DE" sz="1200" b="1">
                <a:solidFill>
                  <a:srgbClr val="000000"/>
                </a:solidFill>
              </a:rPr>
              <a:pPr/>
              <a:t>93</a:t>
            </a:fld>
            <a:endParaRPr lang="de-DE" altLang="de-DE" sz="1200" b="1">
              <a:solidFill>
                <a:srgbClr val="000000"/>
              </a:solidFill>
            </a:endParaRPr>
          </a:p>
        </p:txBody>
      </p:sp>
      <p:sp>
        <p:nvSpPr>
          <p:cNvPr id="283650" name="Fußzeilenplatzhalter 4"/>
          <p:cNvSpPr txBox="1">
            <a:spLocks noGrp="1"/>
          </p:cNvSpPr>
          <p:nvPr/>
        </p:nvSpPr>
        <p:spPr bwMode="auto">
          <a:xfrm>
            <a:off x="0" y="6610350"/>
            <a:ext cx="577850" cy="20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000" tIns="36000" rIns="0" bIns="36000" anchor="ctr"/>
          <a:lstStyle>
            <a:lvl1pPr>
              <a:spcBef>
                <a:spcPct val="0"/>
              </a:spcBef>
              <a:tabLst>
                <a:tab pos="8877300" algn="r"/>
              </a:tabLst>
              <a:defRPr>
                <a:solidFill>
                  <a:schemeClr val="tx1"/>
                </a:solidFill>
                <a:latin typeface="Arial" charset="0"/>
              </a:defRPr>
            </a:lvl1pPr>
            <a:lvl2pPr marL="742950" indent="-285750">
              <a:spcBef>
                <a:spcPct val="0"/>
              </a:spcBef>
              <a:tabLst>
                <a:tab pos="8877300" algn="r"/>
              </a:tabLst>
              <a:defRPr>
                <a:solidFill>
                  <a:schemeClr val="tx1"/>
                </a:solidFill>
                <a:latin typeface="Arial" charset="0"/>
              </a:defRPr>
            </a:lvl2pPr>
            <a:lvl3pPr marL="1143000" indent="-228600">
              <a:spcBef>
                <a:spcPct val="0"/>
              </a:spcBef>
              <a:tabLst>
                <a:tab pos="8877300" algn="r"/>
              </a:tabLst>
              <a:defRPr>
                <a:solidFill>
                  <a:schemeClr val="tx1"/>
                </a:solidFill>
                <a:latin typeface="Arial" charset="0"/>
              </a:defRPr>
            </a:lvl3pPr>
            <a:lvl4pPr marL="1600200" indent="-228600">
              <a:spcBef>
                <a:spcPct val="0"/>
              </a:spcBef>
              <a:tabLst>
                <a:tab pos="8877300" algn="r"/>
              </a:tabLst>
              <a:defRPr>
                <a:solidFill>
                  <a:schemeClr val="tx1"/>
                </a:solidFill>
                <a:latin typeface="Arial" charset="0"/>
              </a:defRPr>
            </a:lvl4pPr>
            <a:lvl5pPr marL="2057400" indent="-228600">
              <a:spcBef>
                <a:spcPct val="0"/>
              </a:spcBef>
              <a:tabLst>
                <a:tab pos="8877300" algn="r"/>
              </a:tabLst>
              <a:defRPr>
                <a:solidFill>
                  <a:schemeClr val="tx1"/>
                </a:solidFill>
                <a:latin typeface="Arial" charset="0"/>
              </a:defRPr>
            </a:lvl5pPr>
            <a:lvl6pPr marL="2514600" indent="-228600" fontAlgn="base">
              <a:spcBef>
                <a:spcPct val="0"/>
              </a:spcBef>
              <a:spcAft>
                <a:spcPct val="0"/>
              </a:spcAft>
              <a:tabLst>
                <a:tab pos="8877300" algn="r"/>
              </a:tabLst>
              <a:defRPr>
                <a:solidFill>
                  <a:schemeClr val="tx1"/>
                </a:solidFill>
                <a:latin typeface="Arial" charset="0"/>
              </a:defRPr>
            </a:lvl6pPr>
            <a:lvl7pPr marL="2971800" indent="-228600" fontAlgn="base">
              <a:spcBef>
                <a:spcPct val="0"/>
              </a:spcBef>
              <a:spcAft>
                <a:spcPct val="0"/>
              </a:spcAft>
              <a:tabLst>
                <a:tab pos="8877300" algn="r"/>
              </a:tabLst>
              <a:defRPr>
                <a:solidFill>
                  <a:schemeClr val="tx1"/>
                </a:solidFill>
                <a:latin typeface="Arial" charset="0"/>
              </a:defRPr>
            </a:lvl7pPr>
            <a:lvl8pPr marL="3429000" indent="-228600" fontAlgn="base">
              <a:spcBef>
                <a:spcPct val="0"/>
              </a:spcBef>
              <a:spcAft>
                <a:spcPct val="0"/>
              </a:spcAft>
              <a:tabLst>
                <a:tab pos="8877300" algn="r"/>
              </a:tabLst>
              <a:defRPr>
                <a:solidFill>
                  <a:schemeClr val="tx1"/>
                </a:solidFill>
                <a:latin typeface="Arial" charset="0"/>
              </a:defRPr>
            </a:lvl8pPr>
            <a:lvl9pPr marL="3886200" indent="-228600" fontAlgn="base">
              <a:spcBef>
                <a:spcPct val="0"/>
              </a:spcBef>
              <a:spcAft>
                <a:spcPct val="0"/>
              </a:spcAft>
              <a:tabLst>
                <a:tab pos="8877300" algn="r"/>
              </a:tabLst>
              <a:defRPr>
                <a:solidFill>
                  <a:schemeClr val="tx1"/>
                </a:solidFill>
                <a:latin typeface="Arial" charset="0"/>
              </a:defRPr>
            </a:lvl9pPr>
          </a:lstStyle>
          <a:p>
            <a:pPr>
              <a:buClrTx/>
              <a:buSzTx/>
              <a:buFontTx/>
              <a:buNone/>
            </a:pPr>
            <a:r>
              <a:rPr lang="de-DE" altLang="de-DE" sz="1400"/>
              <a:t>	</a:t>
            </a:r>
            <a:fld id="{67EDEB61-3A20-420F-9525-1C0BA35E620A}" type="slidenum">
              <a:rPr lang="de-DE" altLang="de-DE" sz="1200" b="1">
                <a:solidFill>
                  <a:srgbClr val="000000"/>
                </a:solidFill>
              </a:rPr>
              <a:pPr>
                <a:buClrTx/>
                <a:buSzTx/>
                <a:buFontTx/>
                <a:buNone/>
              </a:pPr>
              <a:t>93</a:t>
            </a:fld>
            <a:endParaRPr lang="de-DE" altLang="de-DE" sz="1200" b="1">
              <a:solidFill>
                <a:srgbClr val="000000"/>
              </a:solidFill>
            </a:endParaRPr>
          </a:p>
        </p:txBody>
      </p:sp>
      <p:sp>
        <p:nvSpPr>
          <p:cNvPr id="283651" name="Rectangle 7"/>
          <p:cNvSpPr>
            <a:spLocks noGrp="1" noChangeArrowheads="1"/>
          </p:cNvSpPr>
          <p:nvPr>
            <p:ph type="title" idx="4294967295"/>
          </p:nvPr>
        </p:nvSpPr>
        <p:spPr/>
        <p:txBody>
          <a:bodyPr/>
          <a:lstStyle/>
          <a:p>
            <a:r>
              <a:rPr lang="de-DE" altLang="de-DE"/>
              <a:t>MRS in Pediatric Neuroimaging</a:t>
            </a:r>
          </a:p>
        </p:txBody>
      </p:sp>
      <p:sp>
        <p:nvSpPr>
          <p:cNvPr id="283652" name="Rectangle 8"/>
          <p:cNvSpPr>
            <a:spLocks noGrp="1" noChangeArrowheads="1"/>
          </p:cNvSpPr>
          <p:nvPr>
            <p:ph type="body" sz="half" idx="4294967295"/>
          </p:nvPr>
        </p:nvSpPr>
        <p:spPr>
          <a:xfrm>
            <a:off x="457200" y="1600200"/>
            <a:ext cx="7648575" cy="2185988"/>
          </a:xfrm>
          <a:noFill/>
        </p:spPr>
        <p:txBody>
          <a:bodyPr/>
          <a:lstStyle/>
          <a:p>
            <a:r>
              <a:rPr lang="de-DE" altLang="de-DE" sz="2000"/>
              <a:t>Hypomyelination</a:t>
            </a:r>
          </a:p>
          <a:p>
            <a:pPr lvl="1"/>
            <a:r>
              <a:rPr lang="de-DE" altLang="de-DE" sz="1600"/>
              <a:t>Relatively normal metabolite levels, usually no Lactate and normal NAA</a:t>
            </a:r>
          </a:p>
          <a:p>
            <a:r>
              <a:rPr lang="de-DE" altLang="de-DE" sz="2000"/>
              <a:t>Demyelination</a:t>
            </a:r>
          </a:p>
          <a:p>
            <a:pPr lvl="1"/>
            <a:r>
              <a:rPr lang="de-DE" altLang="de-DE" sz="1600"/>
              <a:t>Cholin increase, Lactate increase, NAA decrease</a:t>
            </a:r>
          </a:p>
          <a:p>
            <a:r>
              <a:rPr lang="de-DE" altLang="de-DE" sz="2000"/>
              <a:t>Tissure rarefication</a:t>
            </a:r>
          </a:p>
          <a:p>
            <a:pPr lvl="1"/>
            <a:r>
              <a:rPr lang="de-DE" altLang="de-DE" sz="1600"/>
              <a:t>Decrease of Cho, Cr, NAA, Lactate increase</a:t>
            </a:r>
          </a:p>
        </p:txBody>
      </p:sp>
      <p:pic>
        <p:nvPicPr>
          <p:cNvPr id="283653" name="Picture 10" descr="Fahnen"/>
          <p:cNvPicPr>
            <a:picLocks noGrp="1" noChangeAspect="1" noChangeArrowheads="1"/>
          </p:cNvPicPr>
          <p:nvPr>
            <p:ph sz="half" idx="4294967295"/>
          </p:nvPr>
        </p:nvPicPr>
        <p:blipFill>
          <a:blip r:embed="rId2">
            <a:extLst>
              <a:ext uri="{28A0092B-C50C-407E-A947-70E740481C1C}">
                <a14:useLocalDpi xmlns:a14="http://schemas.microsoft.com/office/drawing/2010/main" val="0"/>
              </a:ext>
            </a:extLst>
          </a:blip>
          <a:srcRect/>
          <a:stretch>
            <a:fillRect/>
          </a:stretch>
        </p:blipFill>
        <p:spPr>
          <a:xfrm>
            <a:off x="2198688" y="3854450"/>
            <a:ext cx="1903412" cy="2343150"/>
          </a:xfrm>
          <a:noFill/>
        </p:spPr>
      </p:pic>
      <p:pic>
        <p:nvPicPr>
          <p:cNvPr id="283654" name="Picture 11" descr="Fahn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125" y="3852863"/>
            <a:ext cx="1831975" cy="234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3655" name="Picture 12" descr="Fahne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92575" y="3852863"/>
            <a:ext cx="2239963" cy="234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3656" name="Grafik 7" descr="MLD_T2.tif"/>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332538" y="3856038"/>
            <a:ext cx="1773237" cy="234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ußzeilenplatzhalter 1"/>
          <p:cNvSpPr>
            <a:spLocks noGrp="1"/>
          </p:cNvSpPr>
          <p:nvPr>
            <p:ph type="ftr" sz="quarter" idx="10"/>
          </p:nvPr>
        </p:nvSpPr>
        <p:spPr/>
        <p:txBody>
          <a:bodyPr/>
          <a:lstStyle/>
          <a:p>
            <a:r>
              <a:rPr lang="de-DE" altLang="de-DE"/>
              <a:t>	</a:t>
            </a:r>
            <a:fld id="{4B86D2B9-6CF5-46D8-B73A-3D6B7978A20F}" type="slidenum">
              <a:rPr lang="de-DE" altLang="de-DE" sz="1200" b="1">
                <a:solidFill>
                  <a:srgbClr val="000000"/>
                </a:solidFill>
              </a:rPr>
              <a:pPr/>
              <a:t>94</a:t>
            </a:fld>
            <a:endParaRPr lang="de-DE" altLang="de-DE" sz="1200" b="1">
              <a:solidFill>
                <a:srgbClr val="000000"/>
              </a:solidFill>
            </a:endParaRPr>
          </a:p>
        </p:txBody>
      </p:sp>
      <p:sp>
        <p:nvSpPr>
          <p:cNvPr id="299010" name="Fußzeilenplatzhalter 4"/>
          <p:cNvSpPr txBox="1">
            <a:spLocks noGrp="1"/>
          </p:cNvSpPr>
          <p:nvPr/>
        </p:nvSpPr>
        <p:spPr bwMode="auto">
          <a:xfrm>
            <a:off x="0" y="6610350"/>
            <a:ext cx="577850" cy="20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000" tIns="36000" rIns="0" bIns="36000" anchor="ctr"/>
          <a:lstStyle>
            <a:lvl1pPr>
              <a:spcBef>
                <a:spcPct val="0"/>
              </a:spcBef>
              <a:tabLst>
                <a:tab pos="8877300" algn="r"/>
              </a:tabLst>
              <a:defRPr>
                <a:solidFill>
                  <a:schemeClr val="tx1"/>
                </a:solidFill>
                <a:latin typeface="Arial" charset="0"/>
              </a:defRPr>
            </a:lvl1pPr>
            <a:lvl2pPr marL="742950" indent="-285750">
              <a:spcBef>
                <a:spcPct val="0"/>
              </a:spcBef>
              <a:tabLst>
                <a:tab pos="8877300" algn="r"/>
              </a:tabLst>
              <a:defRPr>
                <a:solidFill>
                  <a:schemeClr val="tx1"/>
                </a:solidFill>
                <a:latin typeface="Arial" charset="0"/>
              </a:defRPr>
            </a:lvl2pPr>
            <a:lvl3pPr marL="1143000" indent="-228600">
              <a:spcBef>
                <a:spcPct val="0"/>
              </a:spcBef>
              <a:tabLst>
                <a:tab pos="8877300" algn="r"/>
              </a:tabLst>
              <a:defRPr>
                <a:solidFill>
                  <a:schemeClr val="tx1"/>
                </a:solidFill>
                <a:latin typeface="Arial" charset="0"/>
              </a:defRPr>
            </a:lvl3pPr>
            <a:lvl4pPr marL="1600200" indent="-228600">
              <a:spcBef>
                <a:spcPct val="0"/>
              </a:spcBef>
              <a:tabLst>
                <a:tab pos="8877300" algn="r"/>
              </a:tabLst>
              <a:defRPr>
                <a:solidFill>
                  <a:schemeClr val="tx1"/>
                </a:solidFill>
                <a:latin typeface="Arial" charset="0"/>
              </a:defRPr>
            </a:lvl4pPr>
            <a:lvl5pPr marL="2057400" indent="-228600">
              <a:spcBef>
                <a:spcPct val="0"/>
              </a:spcBef>
              <a:tabLst>
                <a:tab pos="8877300" algn="r"/>
              </a:tabLst>
              <a:defRPr>
                <a:solidFill>
                  <a:schemeClr val="tx1"/>
                </a:solidFill>
                <a:latin typeface="Arial" charset="0"/>
              </a:defRPr>
            </a:lvl5pPr>
            <a:lvl6pPr marL="2514600" indent="-228600" fontAlgn="base">
              <a:spcBef>
                <a:spcPct val="0"/>
              </a:spcBef>
              <a:spcAft>
                <a:spcPct val="0"/>
              </a:spcAft>
              <a:tabLst>
                <a:tab pos="8877300" algn="r"/>
              </a:tabLst>
              <a:defRPr>
                <a:solidFill>
                  <a:schemeClr val="tx1"/>
                </a:solidFill>
                <a:latin typeface="Arial" charset="0"/>
              </a:defRPr>
            </a:lvl6pPr>
            <a:lvl7pPr marL="2971800" indent="-228600" fontAlgn="base">
              <a:spcBef>
                <a:spcPct val="0"/>
              </a:spcBef>
              <a:spcAft>
                <a:spcPct val="0"/>
              </a:spcAft>
              <a:tabLst>
                <a:tab pos="8877300" algn="r"/>
              </a:tabLst>
              <a:defRPr>
                <a:solidFill>
                  <a:schemeClr val="tx1"/>
                </a:solidFill>
                <a:latin typeface="Arial" charset="0"/>
              </a:defRPr>
            </a:lvl7pPr>
            <a:lvl8pPr marL="3429000" indent="-228600" fontAlgn="base">
              <a:spcBef>
                <a:spcPct val="0"/>
              </a:spcBef>
              <a:spcAft>
                <a:spcPct val="0"/>
              </a:spcAft>
              <a:tabLst>
                <a:tab pos="8877300" algn="r"/>
              </a:tabLst>
              <a:defRPr>
                <a:solidFill>
                  <a:schemeClr val="tx1"/>
                </a:solidFill>
                <a:latin typeface="Arial" charset="0"/>
              </a:defRPr>
            </a:lvl8pPr>
            <a:lvl9pPr marL="3886200" indent="-228600" fontAlgn="base">
              <a:spcBef>
                <a:spcPct val="0"/>
              </a:spcBef>
              <a:spcAft>
                <a:spcPct val="0"/>
              </a:spcAft>
              <a:tabLst>
                <a:tab pos="8877300" algn="r"/>
              </a:tabLst>
              <a:defRPr>
                <a:solidFill>
                  <a:schemeClr val="tx1"/>
                </a:solidFill>
                <a:latin typeface="Arial" charset="0"/>
              </a:defRPr>
            </a:lvl9pPr>
          </a:lstStyle>
          <a:p>
            <a:pPr>
              <a:buClrTx/>
              <a:buSzTx/>
              <a:buFontTx/>
              <a:buNone/>
            </a:pPr>
            <a:r>
              <a:rPr lang="de-DE" altLang="de-DE" sz="1400"/>
              <a:t>	</a:t>
            </a:r>
            <a:fld id="{DD67FE3E-6B48-49F4-B7F9-CEE09285E48A}" type="slidenum">
              <a:rPr lang="de-DE" altLang="de-DE" sz="1200" b="1">
                <a:solidFill>
                  <a:srgbClr val="000000"/>
                </a:solidFill>
              </a:rPr>
              <a:pPr>
                <a:buClrTx/>
                <a:buSzTx/>
                <a:buFontTx/>
                <a:buNone/>
              </a:pPr>
              <a:t>94</a:t>
            </a:fld>
            <a:endParaRPr lang="de-DE" altLang="de-DE" sz="1200" b="1">
              <a:solidFill>
                <a:srgbClr val="000000"/>
              </a:solidFill>
            </a:endParaRPr>
          </a:p>
        </p:txBody>
      </p:sp>
      <p:sp>
        <p:nvSpPr>
          <p:cNvPr id="299011" name="Rectangle 7"/>
          <p:cNvSpPr>
            <a:spLocks noGrp="1" noChangeArrowheads="1"/>
          </p:cNvSpPr>
          <p:nvPr>
            <p:ph type="title" idx="4294967295"/>
          </p:nvPr>
        </p:nvSpPr>
        <p:spPr/>
        <p:txBody>
          <a:bodyPr/>
          <a:lstStyle/>
          <a:p>
            <a:r>
              <a:rPr lang="de-DE" altLang="de-DE" dirty="0" smtClean="0"/>
              <a:t>Tumor </a:t>
            </a:r>
            <a:r>
              <a:rPr lang="de-DE" altLang="de-DE" dirty="0" err="1" smtClean="0"/>
              <a:t>grading</a:t>
            </a:r>
            <a:endParaRPr lang="de-DE" altLang="de-DE" dirty="0"/>
          </a:p>
        </p:txBody>
      </p:sp>
      <p:sp>
        <p:nvSpPr>
          <p:cNvPr id="299012" name="Rectangle 8"/>
          <p:cNvSpPr>
            <a:spLocks noGrp="1" noChangeArrowheads="1"/>
          </p:cNvSpPr>
          <p:nvPr>
            <p:ph type="body" sz="half" idx="4294967295"/>
          </p:nvPr>
        </p:nvSpPr>
        <p:spPr>
          <a:xfrm>
            <a:off x="211138" y="1530350"/>
            <a:ext cx="7789862" cy="2185988"/>
          </a:xfrm>
          <a:noFill/>
        </p:spPr>
        <p:txBody>
          <a:bodyPr/>
          <a:lstStyle/>
          <a:p>
            <a:r>
              <a:rPr lang="de-DE" altLang="de-DE"/>
              <a:t>Height of choline peak correlates with rate of proliferation</a:t>
            </a:r>
          </a:p>
          <a:p>
            <a:pPr lvl="1"/>
            <a:r>
              <a:rPr lang="de-DE" altLang="de-DE" sz="1600"/>
              <a:t>Cho/Cr – normal tissuesapprox. 1 (for low TE!)</a:t>
            </a:r>
          </a:p>
          <a:p>
            <a:pPr lvl="1"/>
            <a:r>
              <a:rPr lang="de-DE" altLang="de-DE" sz="1600"/>
              <a:t>Cho/NAA – normal tissue approx. 0.5 (for low TE!)</a:t>
            </a:r>
          </a:p>
          <a:p>
            <a:pPr lvl="1"/>
            <a:r>
              <a:rPr lang="de-DE" altLang="de-DE" sz="1600"/>
              <a:t>Comparison with normal appearing voxel</a:t>
            </a:r>
          </a:p>
          <a:p>
            <a:r>
              <a:rPr lang="de-DE" altLang="de-DE"/>
              <a:t>Lactate </a:t>
            </a:r>
            <a:r>
              <a:rPr lang="de-DE" altLang="de-DE">
                <a:sym typeface="Wingdings" pitchFamily="2" charset="2"/>
              </a:rPr>
              <a:t></a:t>
            </a:r>
            <a:r>
              <a:rPr lang="de-DE" altLang="de-DE"/>
              <a:t> marker of rapid growth/necrosis</a:t>
            </a:r>
          </a:p>
          <a:p>
            <a:r>
              <a:rPr lang="de-DE" altLang="de-DE"/>
              <a:t>Lipids </a:t>
            </a:r>
            <a:r>
              <a:rPr lang="de-DE" altLang="de-DE">
                <a:sym typeface="Wingdings" pitchFamily="2" charset="2"/>
              </a:rPr>
              <a:t> </a:t>
            </a:r>
            <a:r>
              <a:rPr lang="de-DE" altLang="de-DE"/>
              <a:t>marker of necrosis</a:t>
            </a:r>
          </a:p>
          <a:p>
            <a:endParaRPr lang="de-DE" altLang="de-DE"/>
          </a:p>
          <a:p>
            <a:pPr lvl="1"/>
            <a:endParaRPr lang="de-DE" altLang="de-DE"/>
          </a:p>
          <a:p>
            <a:pPr lvl="1"/>
            <a:endParaRPr lang="de-DE" altLang="de-DE"/>
          </a:p>
          <a:p>
            <a:endParaRPr lang="de-DE" altLang="de-DE"/>
          </a:p>
          <a:p>
            <a:endParaRPr lang="de-DE" altLang="de-DE"/>
          </a:p>
          <a:p>
            <a:endParaRPr lang="de-DE" altLang="de-DE"/>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ußzeilenplatzhalter 1"/>
          <p:cNvSpPr>
            <a:spLocks noGrp="1"/>
          </p:cNvSpPr>
          <p:nvPr>
            <p:ph type="ftr" sz="quarter" idx="10"/>
          </p:nvPr>
        </p:nvSpPr>
        <p:spPr/>
        <p:txBody>
          <a:bodyPr/>
          <a:lstStyle/>
          <a:p>
            <a:r>
              <a:rPr lang="de-DE" altLang="de-DE"/>
              <a:t>	</a:t>
            </a:r>
            <a:fld id="{2FDCF929-A853-429E-91FB-9768A9C4624D}" type="slidenum">
              <a:rPr lang="de-DE" altLang="de-DE" sz="1200" b="1">
                <a:solidFill>
                  <a:srgbClr val="000000"/>
                </a:solidFill>
              </a:rPr>
              <a:pPr/>
              <a:t>95</a:t>
            </a:fld>
            <a:endParaRPr lang="de-DE" altLang="de-DE" sz="1200" b="1">
              <a:solidFill>
                <a:srgbClr val="000000"/>
              </a:solidFill>
            </a:endParaRPr>
          </a:p>
        </p:txBody>
      </p:sp>
      <p:sp>
        <p:nvSpPr>
          <p:cNvPr id="300034" name="Fußzeilenplatzhalter 4"/>
          <p:cNvSpPr txBox="1">
            <a:spLocks noGrp="1"/>
          </p:cNvSpPr>
          <p:nvPr/>
        </p:nvSpPr>
        <p:spPr bwMode="auto">
          <a:xfrm>
            <a:off x="0" y="6610350"/>
            <a:ext cx="577850" cy="20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000" tIns="36000" rIns="0" bIns="36000" anchor="ctr"/>
          <a:lstStyle>
            <a:lvl1pPr>
              <a:spcBef>
                <a:spcPct val="0"/>
              </a:spcBef>
              <a:tabLst>
                <a:tab pos="8877300" algn="r"/>
              </a:tabLst>
              <a:defRPr>
                <a:solidFill>
                  <a:schemeClr val="tx1"/>
                </a:solidFill>
                <a:latin typeface="Arial" charset="0"/>
              </a:defRPr>
            </a:lvl1pPr>
            <a:lvl2pPr marL="742950" indent="-285750">
              <a:spcBef>
                <a:spcPct val="0"/>
              </a:spcBef>
              <a:tabLst>
                <a:tab pos="8877300" algn="r"/>
              </a:tabLst>
              <a:defRPr>
                <a:solidFill>
                  <a:schemeClr val="tx1"/>
                </a:solidFill>
                <a:latin typeface="Arial" charset="0"/>
              </a:defRPr>
            </a:lvl2pPr>
            <a:lvl3pPr marL="1143000" indent="-228600">
              <a:spcBef>
                <a:spcPct val="0"/>
              </a:spcBef>
              <a:tabLst>
                <a:tab pos="8877300" algn="r"/>
              </a:tabLst>
              <a:defRPr>
                <a:solidFill>
                  <a:schemeClr val="tx1"/>
                </a:solidFill>
                <a:latin typeface="Arial" charset="0"/>
              </a:defRPr>
            </a:lvl3pPr>
            <a:lvl4pPr marL="1600200" indent="-228600">
              <a:spcBef>
                <a:spcPct val="0"/>
              </a:spcBef>
              <a:tabLst>
                <a:tab pos="8877300" algn="r"/>
              </a:tabLst>
              <a:defRPr>
                <a:solidFill>
                  <a:schemeClr val="tx1"/>
                </a:solidFill>
                <a:latin typeface="Arial" charset="0"/>
              </a:defRPr>
            </a:lvl4pPr>
            <a:lvl5pPr marL="2057400" indent="-228600">
              <a:spcBef>
                <a:spcPct val="0"/>
              </a:spcBef>
              <a:tabLst>
                <a:tab pos="8877300" algn="r"/>
              </a:tabLst>
              <a:defRPr>
                <a:solidFill>
                  <a:schemeClr val="tx1"/>
                </a:solidFill>
                <a:latin typeface="Arial" charset="0"/>
              </a:defRPr>
            </a:lvl5pPr>
            <a:lvl6pPr marL="2514600" indent="-228600" fontAlgn="base">
              <a:spcBef>
                <a:spcPct val="0"/>
              </a:spcBef>
              <a:spcAft>
                <a:spcPct val="0"/>
              </a:spcAft>
              <a:tabLst>
                <a:tab pos="8877300" algn="r"/>
              </a:tabLst>
              <a:defRPr>
                <a:solidFill>
                  <a:schemeClr val="tx1"/>
                </a:solidFill>
                <a:latin typeface="Arial" charset="0"/>
              </a:defRPr>
            </a:lvl6pPr>
            <a:lvl7pPr marL="2971800" indent="-228600" fontAlgn="base">
              <a:spcBef>
                <a:spcPct val="0"/>
              </a:spcBef>
              <a:spcAft>
                <a:spcPct val="0"/>
              </a:spcAft>
              <a:tabLst>
                <a:tab pos="8877300" algn="r"/>
              </a:tabLst>
              <a:defRPr>
                <a:solidFill>
                  <a:schemeClr val="tx1"/>
                </a:solidFill>
                <a:latin typeface="Arial" charset="0"/>
              </a:defRPr>
            </a:lvl7pPr>
            <a:lvl8pPr marL="3429000" indent="-228600" fontAlgn="base">
              <a:spcBef>
                <a:spcPct val="0"/>
              </a:spcBef>
              <a:spcAft>
                <a:spcPct val="0"/>
              </a:spcAft>
              <a:tabLst>
                <a:tab pos="8877300" algn="r"/>
              </a:tabLst>
              <a:defRPr>
                <a:solidFill>
                  <a:schemeClr val="tx1"/>
                </a:solidFill>
                <a:latin typeface="Arial" charset="0"/>
              </a:defRPr>
            </a:lvl8pPr>
            <a:lvl9pPr marL="3886200" indent="-228600" fontAlgn="base">
              <a:spcBef>
                <a:spcPct val="0"/>
              </a:spcBef>
              <a:spcAft>
                <a:spcPct val="0"/>
              </a:spcAft>
              <a:tabLst>
                <a:tab pos="8877300" algn="r"/>
              </a:tabLst>
              <a:defRPr>
                <a:solidFill>
                  <a:schemeClr val="tx1"/>
                </a:solidFill>
                <a:latin typeface="Arial" charset="0"/>
              </a:defRPr>
            </a:lvl9pPr>
          </a:lstStyle>
          <a:p>
            <a:pPr>
              <a:buClrTx/>
              <a:buSzTx/>
              <a:buFontTx/>
              <a:buNone/>
            </a:pPr>
            <a:r>
              <a:rPr lang="de-DE" altLang="de-DE" sz="1400"/>
              <a:t>	</a:t>
            </a:r>
            <a:fld id="{F65EFEAC-D219-4869-9902-F571BC84CDF5}" type="slidenum">
              <a:rPr lang="de-DE" altLang="de-DE" sz="1200" b="1">
                <a:solidFill>
                  <a:srgbClr val="000000"/>
                </a:solidFill>
              </a:rPr>
              <a:pPr>
                <a:buClrTx/>
                <a:buSzTx/>
                <a:buFontTx/>
                <a:buNone/>
              </a:pPr>
              <a:t>95</a:t>
            </a:fld>
            <a:endParaRPr lang="de-DE" altLang="de-DE" sz="1200" b="1">
              <a:solidFill>
                <a:srgbClr val="000000"/>
              </a:solidFill>
            </a:endParaRPr>
          </a:p>
        </p:txBody>
      </p:sp>
      <p:sp>
        <p:nvSpPr>
          <p:cNvPr id="300035" name="Rectangle 7"/>
          <p:cNvSpPr>
            <a:spLocks noGrp="1" noChangeArrowheads="1"/>
          </p:cNvSpPr>
          <p:nvPr>
            <p:ph type="title" idx="4294967295"/>
          </p:nvPr>
        </p:nvSpPr>
        <p:spPr/>
        <p:txBody>
          <a:bodyPr/>
          <a:lstStyle/>
          <a:p>
            <a:r>
              <a:rPr lang="de-DE" altLang="de-DE"/>
              <a:t>Astrocytoma °II</a:t>
            </a:r>
          </a:p>
        </p:txBody>
      </p:sp>
      <p:sp>
        <p:nvSpPr>
          <p:cNvPr id="300036" name="Textplatzhalter 4"/>
          <p:cNvSpPr>
            <a:spLocks noGrp="1"/>
          </p:cNvSpPr>
          <p:nvPr>
            <p:ph type="body" sz="half" idx="4294967295"/>
          </p:nvPr>
        </p:nvSpPr>
        <p:spPr>
          <a:xfrm>
            <a:off x="457200" y="1600200"/>
            <a:ext cx="7669213" cy="2185988"/>
          </a:xfrm>
        </p:spPr>
        <p:txBody>
          <a:bodyPr/>
          <a:lstStyle/>
          <a:p>
            <a:endParaRPr lang="de-DE" altLang="de-DE"/>
          </a:p>
        </p:txBody>
      </p:sp>
      <p:pic>
        <p:nvPicPr>
          <p:cNvPr id="300037" name="Grafik 11" descr="Gliom_II.bmp"/>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29138" y="1511300"/>
            <a:ext cx="3597275" cy="454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0038" name="Grafik 12" descr="Gliom_II_2.bmp"/>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77850" y="1511300"/>
            <a:ext cx="3395663" cy="4487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0039" name="Grafik 13" descr="Gliom_II_8.bmp"/>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292600" y="2016125"/>
            <a:ext cx="3833813" cy="404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Grafik 10" descr="Gliom_II_3.bmp"/>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5400" y="1670050"/>
            <a:ext cx="5105400" cy="423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Grafik 14" descr="Gliom_II_relCBV.bmp"/>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397125" y="1247775"/>
            <a:ext cx="3208338" cy="348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feld 7"/>
          <p:cNvSpPr txBox="1">
            <a:spLocks noChangeArrowheads="1"/>
          </p:cNvSpPr>
          <p:nvPr/>
        </p:nvSpPr>
        <p:spPr bwMode="auto">
          <a:xfrm>
            <a:off x="1227138" y="6027738"/>
            <a:ext cx="16430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0"/>
              </a:spcBef>
              <a:defRPr>
                <a:solidFill>
                  <a:schemeClr val="tx1"/>
                </a:solidFill>
                <a:latin typeface="Arial" charset="0"/>
              </a:defRPr>
            </a:lvl1pPr>
            <a:lvl2pPr marL="742950" indent="-285750">
              <a:spcBef>
                <a:spcPct val="0"/>
              </a:spcBef>
              <a:defRPr>
                <a:solidFill>
                  <a:schemeClr val="tx1"/>
                </a:solidFill>
                <a:latin typeface="Arial" charset="0"/>
              </a:defRPr>
            </a:lvl2pPr>
            <a:lvl3pPr marL="1143000" indent="-228600">
              <a:spcBef>
                <a:spcPct val="0"/>
              </a:spcBef>
              <a:defRPr>
                <a:solidFill>
                  <a:schemeClr val="tx1"/>
                </a:solidFill>
                <a:latin typeface="Arial" charset="0"/>
              </a:defRPr>
            </a:lvl3pPr>
            <a:lvl4pPr marL="1600200" indent="-228600">
              <a:spcBef>
                <a:spcPct val="0"/>
              </a:spcBef>
              <a:defRPr>
                <a:solidFill>
                  <a:schemeClr val="tx1"/>
                </a:solidFill>
                <a:latin typeface="Arial" charset="0"/>
              </a:defRPr>
            </a:lvl4pPr>
            <a:lvl5pPr marL="2057400" indent="-228600">
              <a:spcBef>
                <a:spcPct val="0"/>
              </a:spcBef>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spcBef>
                <a:spcPct val="50000"/>
              </a:spcBef>
            </a:pPr>
            <a:r>
              <a:rPr lang="de-DE" altLang="de-DE"/>
              <a:t>TE = 135 ms</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ußzeilenplatzhalter 1"/>
          <p:cNvSpPr>
            <a:spLocks noGrp="1"/>
          </p:cNvSpPr>
          <p:nvPr>
            <p:ph type="ftr" sz="quarter" idx="10"/>
          </p:nvPr>
        </p:nvSpPr>
        <p:spPr/>
        <p:txBody>
          <a:bodyPr/>
          <a:lstStyle/>
          <a:p>
            <a:r>
              <a:rPr lang="de-DE" altLang="de-DE"/>
              <a:t>	</a:t>
            </a:r>
            <a:fld id="{62FBDA22-0F35-4B82-A3D7-2ADD191437FD}" type="slidenum">
              <a:rPr lang="de-DE" altLang="de-DE" sz="1200" b="1">
                <a:solidFill>
                  <a:srgbClr val="000000"/>
                </a:solidFill>
              </a:rPr>
              <a:pPr/>
              <a:t>96</a:t>
            </a:fld>
            <a:endParaRPr lang="de-DE" altLang="de-DE" sz="1200" b="1">
              <a:solidFill>
                <a:srgbClr val="000000"/>
              </a:solidFill>
            </a:endParaRPr>
          </a:p>
        </p:txBody>
      </p:sp>
      <p:sp>
        <p:nvSpPr>
          <p:cNvPr id="301058" name="Fußzeilenplatzhalter 4"/>
          <p:cNvSpPr txBox="1">
            <a:spLocks noGrp="1"/>
          </p:cNvSpPr>
          <p:nvPr/>
        </p:nvSpPr>
        <p:spPr bwMode="auto">
          <a:xfrm>
            <a:off x="0" y="6610350"/>
            <a:ext cx="577850" cy="20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000" tIns="36000" rIns="0" bIns="36000" anchor="ctr"/>
          <a:lstStyle>
            <a:lvl1pPr>
              <a:spcBef>
                <a:spcPct val="0"/>
              </a:spcBef>
              <a:tabLst>
                <a:tab pos="8877300" algn="r"/>
              </a:tabLst>
              <a:defRPr>
                <a:solidFill>
                  <a:schemeClr val="tx1"/>
                </a:solidFill>
                <a:latin typeface="Arial" charset="0"/>
              </a:defRPr>
            </a:lvl1pPr>
            <a:lvl2pPr marL="742950" indent="-285750">
              <a:spcBef>
                <a:spcPct val="0"/>
              </a:spcBef>
              <a:tabLst>
                <a:tab pos="8877300" algn="r"/>
              </a:tabLst>
              <a:defRPr>
                <a:solidFill>
                  <a:schemeClr val="tx1"/>
                </a:solidFill>
                <a:latin typeface="Arial" charset="0"/>
              </a:defRPr>
            </a:lvl2pPr>
            <a:lvl3pPr marL="1143000" indent="-228600">
              <a:spcBef>
                <a:spcPct val="0"/>
              </a:spcBef>
              <a:tabLst>
                <a:tab pos="8877300" algn="r"/>
              </a:tabLst>
              <a:defRPr>
                <a:solidFill>
                  <a:schemeClr val="tx1"/>
                </a:solidFill>
                <a:latin typeface="Arial" charset="0"/>
              </a:defRPr>
            </a:lvl3pPr>
            <a:lvl4pPr marL="1600200" indent="-228600">
              <a:spcBef>
                <a:spcPct val="0"/>
              </a:spcBef>
              <a:tabLst>
                <a:tab pos="8877300" algn="r"/>
              </a:tabLst>
              <a:defRPr>
                <a:solidFill>
                  <a:schemeClr val="tx1"/>
                </a:solidFill>
                <a:latin typeface="Arial" charset="0"/>
              </a:defRPr>
            </a:lvl4pPr>
            <a:lvl5pPr marL="2057400" indent="-228600">
              <a:spcBef>
                <a:spcPct val="0"/>
              </a:spcBef>
              <a:tabLst>
                <a:tab pos="8877300" algn="r"/>
              </a:tabLst>
              <a:defRPr>
                <a:solidFill>
                  <a:schemeClr val="tx1"/>
                </a:solidFill>
                <a:latin typeface="Arial" charset="0"/>
              </a:defRPr>
            </a:lvl5pPr>
            <a:lvl6pPr marL="2514600" indent="-228600" fontAlgn="base">
              <a:spcBef>
                <a:spcPct val="0"/>
              </a:spcBef>
              <a:spcAft>
                <a:spcPct val="0"/>
              </a:spcAft>
              <a:tabLst>
                <a:tab pos="8877300" algn="r"/>
              </a:tabLst>
              <a:defRPr>
                <a:solidFill>
                  <a:schemeClr val="tx1"/>
                </a:solidFill>
                <a:latin typeface="Arial" charset="0"/>
              </a:defRPr>
            </a:lvl6pPr>
            <a:lvl7pPr marL="2971800" indent="-228600" fontAlgn="base">
              <a:spcBef>
                <a:spcPct val="0"/>
              </a:spcBef>
              <a:spcAft>
                <a:spcPct val="0"/>
              </a:spcAft>
              <a:tabLst>
                <a:tab pos="8877300" algn="r"/>
              </a:tabLst>
              <a:defRPr>
                <a:solidFill>
                  <a:schemeClr val="tx1"/>
                </a:solidFill>
                <a:latin typeface="Arial" charset="0"/>
              </a:defRPr>
            </a:lvl7pPr>
            <a:lvl8pPr marL="3429000" indent="-228600" fontAlgn="base">
              <a:spcBef>
                <a:spcPct val="0"/>
              </a:spcBef>
              <a:spcAft>
                <a:spcPct val="0"/>
              </a:spcAft>
              <a:tabLst>
                <a:tab pos="8877300" algn="r"/>
              </a:tabLst>
              <a:defRPr>
                <a:solidFill>
                  <a:schemeClr val="tx1"/>
                </a:solidFill>
                <a:latin typeface="Arial" charset="0"/>
              </a:defRPr>
            </a:lvl8pPr>
            <a:lvl9pPr marL="3886200" indent="-228600" fontAlgn="base">
              <a:spcBef>
                <a:spcPct val="0"/>
              </a:spcBef>
              <a:spcAft>
                <a:spcPct val="0"/>
              </a:spcAft>
              <a:tabLst>
                <a:tab pos="8877300" algn="r"/>
              </a:tabLst>
              <a:defRPr>
                <a:solidFill>
                  <a:schemeClr val="tx1"/>
                </a:solidFill>
                <a:latin typeface="Arial" charset="0"/>
              </a:defRPr>
            </a:lvl9pPr>
          </a:lstStyle>
          <a:p>
            <a:pPr>
              <a:buClrTx/>
              <a:buSzTx/>
              <a:buFontTx/>
              <a:buNone/>
            </a:pPr>
            <a:r>
              <a:rPr lang="de-DE" altLang="de-DE" sz="1400"/>
              <a:t>	</a:t>
            </a:r>
            <a:fld id="{D55FBAFA-219C-44F3-B874-41C73592AE72}" type="slidenum">
              <a:rPr lang="de-DE" altLang="de-DE" sz="1200" b="1">
                <a:solidFill>
                  <a:srgbClr val="000000"/>
                </a:solidFill>
              </a:rPr>
              <a:pPr>
                <a:buClrTx/>
                <a:buSzTx/>
                <a:buFontTx/>
                <a:buNone/>
              </a:pPr>
              <a:t>96</a:t>
            </a:fld>
            <a:endParaRPr lang="de-DE" altLang="de-DE" sz="1200" b="1">
              <a:solidFill>
                <a:srgbClr val="000000"/>
              </a:solidFill>
            </a:endParaRPr>
          </a:p>
        </p:txBody>
      </p:sp>
      <p:sp>
        <p:nvSpPr>
          <p:cNvPr id="301059" name="Rectangle 7"/>
          <p:cNvSpPr>
            <a:spLocks noGrp="1" noChangeArrowheads="1"/>
          </p:cNvSpPr>
          <p:nvPr>
            <p:ph type="title" idx="4294967295"/>
          </p:nvPr>
        </p:nvSpPr>
        <p:spPr/>
        <p:txBody>
          <a:bodyPr/>
          <a:lstStyle/>
          <a:p>
            <a:r>
              <a:rPr lang="de-DE" altLang="de-DE"/>
              <a:t>Astrocytoma °III</a:t>
            </a:r>
          </a:p>
        </p:txBody>
      </p:sp>
      <p:sp>
        <p:nvSpPr>
          <p:cNvPr id="301060" name="Textplatzhalter 4"/>
          <p:cNvSpPr>
            <a:spLocks noGrp="1"/>
          </p:cNvSpPr>
          <p:nvPr>
            <p:ph type="body" sz="half" idx="4294967295"/>
          </p:nvPr>
        </p:nvSpPr>
        <p:spPr>
          <a:xfrm>
            <a:off x="457200" y="1600200"/>
            <a:ext cx="7669213" cy="2185988"/>
          </a:xfrm>
        </p:spPr>
        <p:txBody>
          <a:bodyPr/>
          <a:lstStyle/>
          <a:p>
            <a:endParaRPr lang="de-DE" altLang="de-DE"/>
          </a:p>
        </p:txBody>
      </p:sp>
      <p:pic>
        <p:nvPicPr>
          <p:cNvPr id="301061" name="Grafik 9" descr="Bisdas_GradeIII_Flair.bmp"/>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30213" y="1600200"/>
            <a:ext cx="3459162" cy="427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1062" name="Grafik 15" descr="Bisdas_GradeIII_T1KM.bmp"/>
          <p:cNvPicPr>
            <a:picLocks noChangeAspect="1"/>
          </p:cNvPicPr>
          <p:nvPr/>
        </p:nvPicPr>
        <p:blipFill>
          <a:blip r:embed="rId3">
            <a:lum bright="10000" contrast="40000"/>
            <a:extLst>
              <a:ext uri="{28A0092B-C50C-407E-A947-70E740481C1C}">
                <a14:useLocalDpi xmlns:a14="http://schemas.microsoft.com/office/drawing/2010/main" val="0"/>
              </a:ext>
            </a:extLst>
          </a:blip>
          <a:srcRect/>
          <a:stretch>
            <a:fillRect/>
          </a:stretch>
        </p:blipFill>
        <p:spPr bwMode="auto">
          <a:xfrm>
            <a:off x="4392613" y="1600200"/>
            <a:ext cx="3438525" cy="427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Grafik 16" descr="Bisdas_GradeIII.bmp"/>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41288" y="1635125"/>
            <a:ext cx="4165600" cy="454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1064" name="Grafik 17" descr="Bisdas_GradeIII_spec.bmp"/>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624263" y="1541463"/>
            <a:ext cx="4502150" cy="4735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Grafik 18" descr="Grading_IV_Perfc.bmp"/>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879600" y="1201738"/>
            <a:ext cx="2249488" cy="266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Ellipse 10"/>
          <p:cNvSpPr>
            <a:spLocks noChangeArrowheads="1"/>
          </p:cNvSpPr>
          <p:nvPr/>
        </p:nvSpPr>
        <p:spPr bwMode="auto">
          <a:xfrm>
            <a:off x="2338388" y="2462213"/>
            <a:ext cx="439737" cy="579437"/>
          </a:xfrm>
          <a:prstGeom prst="ellipse">
            <a:avLst/>
          </a:prstGeom>
          <a:noFill/>
          <a:ln w="9525"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0"/>
              </a:spcBef>
              <a:defRPr>
                <a:solidFill>
                  <a:schemeClr val="tx1"/>
                </a:solidFill>
                <a:latin typeface="Arial" charset="0"/>
              </a:defRPr>
            </a:lvl1pPr>
            <a:lvl2pPr marL="742950" indent="-285750">
              <a:spcBef>
                <a:spcPct val="0"/>
              </a:spcBef>
              <a:defRPr>
                <a:solidFill>
                  <a:schemeClr val="tx1"/>
                </a:solidFill>
                <a:latin typeface="Arial" charset="0"/>
              </a:defRPr>
            </a:lvl2pPr>
            <a:lvl3pPr marL="1143000" indent="-228600">
              <a:spcBef>
                <a:spcPct val="0"/>
              </a:spcBef>
              <a:defRPr>
                <a:solidFill>
                  <a:schemeClr val="tx1"/>
                </a:solidFill>
                <a:latin typeface="Arial" charset="0"/>
              </a:defRPr>
            </a:lvl3pPr>
            <a:lvl4pPr marL="1600200" indent="-228600">
              <a:spcBef>
                <a:spcPct val="0"/>
              </a:spcBef>
              <a:defRPr>
                <a:solidFill>
                  <a:schemeClr val="tx1"/>
                </a:solidFill>
                <a:latin typeface="Arial" charset="0"/>
              </a:defRPr>
            </a:lvl4pPr>
            <a:lvl5pPr marL="2057400" indent="-228600">
              <a:spcBef>
                <a:spcPct val="0"/>
              </a:spcBef>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spcBef>
                <a:spcPct val="50000"/>
              </a:spcBef>
            </a:pPr>
            <a:endParaRPr lang="de-DE" altLang="de-DE"/>
          </a:p>
        </p:txBody>
      </p:sp>
      <p:sp>
        <p:nvSpPr>
          <p:cNvPr id="12" name="Textfeld 7"/>
          <p:cNvSpPr txBox="1">
            <a:spLocks noChangeArrowheads="1"/>
          </p:cNvSpPr>
          <p:nvPr/>
        </p:nvSpPr>
        <p:spPr bwMode="auto">
          <a:xfrm>
            <a:off x="5054600" y="6276975"/>
            <a:ext cx="16430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0"/>
              </a:spcBef>
              <a:defRPr>
                <a:solidFill>
                  <a:schemeClr val="tx1"/>
                </a:solidFill>
                <a:latin typeface="Arial" charset="0"/>
              </a:defRPr>
            </a:lvl1pPr>
            <a:lvl2pPr marL="742950" indent="-285750">
              <a:spcBef>
                <a:spcPct val="0"/>
              </a:spcBef>
              <a:defRPr>
                <a:solidFill>
                  <a:schemeClr val="tx1"/>
                </a:solidFill>
                <a:latin typeface="Arial" charset="0"/>
              </a:defRPr>
            </a:lvl2pPr>
            <a:lvl3pPr marL="1143000" indent="-228600">
              <a:spcBef>
                <a:spcPct val="0"/>
              </a:spcBef>
              <a:defRPr>
                <a:solidFill>
                  <a:schemeClr val="tx1"/>
                </a:solidFill>
                <a:latin typeface="Arial" charset="0"/>
              </a:defRPr>
            </a:lvl3pPr>
            <a:lvl4pPr marL="1600200" indent="-228600">
              <a:spcBef>
                <a:spcPct val="0"/>
              </a:spcBef>
              <a:defRPr>
                <a:solidFill>
                  <a:schemeClr val="tx1"/>
                </a:solidFill>
                <a:latin typeface="Arial" charset="0"/>
              </a:defRPr>
            </a:lvl4pPr>
            <a:lvl5pPr marL="2057400" indent="-228600">
              <a:spcBef>
                <a:spcPct val="0"/>
              </a:spcBef>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spcBef>
                <a:spcPct val="50000"/>
              </a:spcBef>
            </a:pPr>
            <a:r>
              <a:rPr lang="de-DE" altLang="de-DE"/>
              <a:t>TE = 135 ms</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1000" fill="hold"/>
                                        <p:tgtEl>
                                          <p:spTgt spid="11"/>
                                        </p:tgtEl>
                                        <p:attrNameLst>
                                          <p:attrName>ppt_w</p:attrName>
                                        </p:attrNameLst>
                                      </p:cBhvr>
                                      <p:tavLst>
                                        <p:tav tm="0">
                                          <p:val>
                                            <p:strVal val="#ppt_w*0.70"/>
                                          </p:val>
                                        </p:tav>
                                        <p:tav tm="100000">
                                          <p:val>
                                            <p:strVal val="#ppt_w"/>
                                          </p:val>
                                        </p:tav>
                                      </p:tavLst>
                                    </p:anim>
                                    <p:anim calcmode="lin" valueType="num">
                                      <p:cBhvr>
                                        <p:cTn id="20" dur="1000" fill="hold"/>
                                        <p:tgtEl>
                                          <p:spTgt spid="11"/>
                                        </p:tgtEl>
                                        <p:attrNameLst>
                                          <p:attrName>ppt_h</p:attrName>
                                        </p:attrNameLst>
                                      </p:cBhvr>
                                      <p:tavLst>
                                        <p:tav tm="0">
                                          <p:val>
                                            <p:strVal val="#ppt_h"/>
                                          </p:val>
                                        </p:tav>
                                        <p:tav tm="100000">
                                          <p:val>
                                            <p:strVal val="#ppt_h"/>
                                          </p:val>
                                        </p:tav>
                                      </p:tavLst>
                                    </p:anim>
                                    <p:animEffect transition="in" filter="fade">
                                      <p:cBhvr>
                                        <p:cTn id="21"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ußzeilenplatzhalter 1"/>
          <p:cNvSpPr>
            <a:spLocks noGrp="1"/>
          </p:cNvSpPr>
          <p:nvPr>
            <p:ph type="ftr" sz="quarter" idx="10"/>
          </p:nvPr>
        </p:nvSpPr>
        <p:spPr/>
        <p:txBody>
          <a:bodyPr/>
          <a:lstStyle/>
          <a:p>
            <a:r>
              <a:rPr lang="de-DE" altLang="de-DE"/>
              <a:t>	</a:t>
            </a:r>
            <a:fld id="{AD97C9B5-9EDF-47DA-A129-0F3A0A98565A}" type="slidenum">
              <a:rPr lang="de-DE" altLang="de-DE" sz="1200" b="1">
                <a:solidFill>
                  <a:srgbClr val="000000"/>
                </a:solidFill>
              </a:rPr>
              <a:pPr/>
              <a:t>97</a:t>
            </a:fld>
            <a:endParaRPr lang="de-DE" altLang="de-DE" sz="1200" b="1">
              <a:solidFill>
                <a:srgbClr val="000000"/>
              </a:solidFill>
            </a:endParaRPr>
          </a:p>
        </p:txBody>
      </p:sp>
      <p:sp>
        <p:nvSpPr>
          <p:cNvPr id="302082" name="Fußzeilenplatzhalter 4"/>
          <p:cNvSpPr txBox="1">
            <a:spLocks noGrp="1"/>
          </p:cNvSpPr>
          <p:nvPr/>
        </p:nvSpPr>
        <p:spPr bwMode="auto">
          <a:xfrm>
            <a:off x="0" y="6610350"/>
            <a:ext cx="577850" cy="20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000" tIns="36000" rIns="0" bIns="36000" anchor="ctr"/>
          <a:lstStyle>
            <a:lvl1pPr>
              <a:spcBef>
                <a:spcPct val="0"/>
              </a:spcBef>
              <a:tabLst>
                <a:tab pos="8877300" algn="r"/>
              </a:tabLst>
              <a:defRPr>
                <a:solidFill>
                  <a:schemeClr val="tx1"/>
                </a:solidFill>
                <a:latin typeface="Arial" charset="0"/>
              </a:defRPr>
            </a:lvl1pPr>
            <a:lvl2pPr marL="742950" indent="-285750">
              <a:spcBef>
                <a:spcPct val="0"/>
              </a:spcBef>
              <a:tabLst>
                <a:tab pos="8877300" algn="r"/>
              </a:tabLst>
              <a:defRPr>
                <a:solidFill>
                  <a:schemeClr val="tx1"/>
                </a:solidFill>
                <a:latin typeface="Arial" charset="0"/>
              </a:defRPr>
            </a:lvl2pPr>
            <a:lvl3pPr marL="1143000" indent="-228600">
              <a:spcBef>
                <a:spcPct val="0"/>
              </a:spcBef>
              <a:tabLst>
                <a:tab pos="8877300" algn="r"/>
              </a:tabLst>
              <a:defRPr>
                <a:solidFill>
                  <a:schemeClr val="tx1"/>
                </a:solidFill>
                <a:latin typeface="Arial" charset="0"/>
              </a:defRPr>
            </a:lvl3pPr>
            <a:lvl4pPr marL="1600200" indent="-228600">
              <a:spcBef>
                <a:spcPct val="0"/>
              </a:spcBef>
              <a:tabLst>
                <a:tab pos="8877300" algn="r"/>
              </a:tabLst>
              <a:defRPr>
                <a:solidFill>
                  <a:schemeClr val="tx1"/>
                </a:solidFill>
                <a:latin typeface="Arial" charset="0"/>
              </a:defRPr>
            </a:lvl4pPr>
            <a:lvl5pPr marL="2057400" indent="-228600">
              <a:spcBef>
                <a:spcPct val="0"/>
              </a:spcBef>
              <a:tabLst>
                <a:tab pos="8877300" algn="r"/>
              </a:tabLst>
              <a:defRPr>
                <a:solidFill>
                  <a:schemeClr val="tx1"/>
                </a:solidFill>
                <a:latin typeface="Arial" charset="0"/>
              </a:defRPr>
            </a:lvl5pPr>
            <a:lvl6pPr marL="2514600" indent="-228600" fontAlgn="base">
              <a:spcBef>
                <a:spcPct val="0"/>
              </a:spcBef>
              <a:spcAft>
                <a:spcPct val="0"/>
              </a:spcAft>
              <a:tabLst>
                <a:tab pos="8877300" algn="r"/>
              </a:tabLst>
              <a:defRPr>
                <a:solidFill>
                  <a:schemeClr val="tx1"/>
                </a:solidFill>
                <a:latin typeface="Arial" charset="0"/>
              </a:defRPr>
            </a:lvl6pPr>
            <a:lvl7pPr marL="2971800" indent="-228600" fontAlgn="base">
              <a:spcBef>
                <a:spcPct val="0"/>
              </a:spcBef>
              <a:spcAft>
                <a:spcPct val="0"/>
              </a:spcAft>
              <a:tabLst>
                <a:tab pos="8877300" algn="r"/>
              </a:tabLst>
              <a:defRPr>
                <a:solidFill>
                  <a:schemeClr val="tx1"/>
                </a:solidFill>
                <a:latin typeface="Arial" charset="0"/>
              </a:defRPr>
            </a:lvl7pPr>
            <a:lvl8pPr marL="3429000" indent="-228600" fontAlgn="base">
              <a:spcBef>
                <a:spcPct val="0"/>
              </a:spcBef>
              <a:spcAft>
                <a:spcPct val="0"/>
              </a:spcAft>
              <a:tabLst>
                <a:tab pos="8877300" algn="r"/>
              </a:tabLst>
              <a:defRPr>
                <a:solidFill>
                  <a:schemeClr val="tx1"/>
                </a:solidFill>
                <a:latin typeface="Arial" charset="0"/>
              </a:defRPr>
            </a:lvl8pPr>
            <a:lvl9pPr marL="3886200" indent="-228600" fontAlgn="base">
              <a:spcBef>
                <a:spcPct val="0"/>
              </a:spcBef>
              <a:spcAft>
                <a:spcPct val="0"/>
              </a:spcAft>
              <a:tabLst>
                <a:tab pos="8877300" algn="r"/>
              </a:tabLst>
              <a:defRPr>
                <a:solidFill>
                  <a:schemeClr val="tx1"/>
                </a:solidFill>
                <a:latin typeface="Arial" charset="0"/>
              </a:defRPr>
            </a:lvl9pPr>
          </a:lstStyle>
          <a:p>
            <a:pPr>
              <a:buClrTx/>
              <a:buSzTx/>
              <a:buFontTx/>
              <a:buNone/>
            </a:pPr>
            <a:r>
              <a:rPr lang="de-DE" altLang="de-DE" sz="1400"/>
              <a:t>	</a:t>
            </a:r>
            <a:fld id="{F0BA9B71-5D81-40F5-9F12-46AEC3392DB5}" type="slidenum">
              <a:rPr lang="de-DE" altLang="de-DE" sz="1200" b="1">
                <a:solidFill>
                  <a:srgbClr val="000000"/>
                </a:solidFill>
              </a:rPr>
              <a:pPr>
                <a:buClrTx/>
                <a:buSzTx/>
                <a:buFontTx/>
                <a:buNone/>
              </a:pPr>
              <a:t>97</a:t>
            </a:fld>
            <a:endParaRPr lang="de-DE" altLang="de-DE" sz="1200" b="1">
              <a:solidFill>
                <a:srgbClr val="000000"/>
              </a:solidFill>
            </a:endParaRPr>
          </a:p>
        </p:txBody>
      </p:sp>
      <p:sp>
        <p:nvSpPr>
          <p:cNvPr id="302083" name="Rectangle 7"/>
          <p:cNvSpPr>
            <a:spLocks noGrp="1" noChangeArrowheads="1"/>
          </p:cNvSpPr>
          <p:nvPr>
            <p:ph type="title" idx="4294967295"/>
          </p:nvPr>
        </p:nvSpPr>
        <p:spPr/>
        <p:txBody>
          <a:bodyPr/>
          <a:lstStyle/>
          <a:p>
            <a:r>
              <a:rPr lang="de-DE" altLang="de-DE"/>
              <a:t>Glioblastoma °IV</a:t>
            </a:r>
          </a:p>
        </p:txBody>
      </p:sp>
      <p:sp>
        <p:nvSpPr>
          <p:cNvPr id="302084" name="Textplatzhalter 4"/>
          <p:cNvSpPr>
            <a:spLocks noGrp="1"/>
          </p:cNvSpPr>
          <p:nvPr>
            <p:ph type="body" sz="half" idx="4294967295"/>
          </p:nvPr>
        </p:nvSpPr>
        <p:spPr>
          <a:xfrm>
            <a:off x="457200" y="1600200"/>
            <a:ext cx="7669213" cy="2185988"/>
          </a:xfrm>
        </p:spPr>
        <p:txBody>
          <a:bodyPr/>
          <a:lstStyle/>
          <a:p>
            <a:endParaRPr lang="de-DE" altLang="de-DE"/>
          </a:p>
        </p:txBody>
      </p:sp>
      <p:pic>
        <p:nvPicPr>
          <p:cNvPr id="302085" name="Grafik 8" descr="Grading_IV_FLAIR.bmp"/>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1763" y="1597025"/>
            <a:ext cx="3114675" cy="392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2086" name="Grafik 10" descr="Grading_IV_T2st.bmp"/>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697163" y="1589088"/>
            <a:ext cx="3076575" cy="392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2087" name="Grafik 11" descr="Grading_IV_T1KM.bmp"/>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119688" y="1600200"/>
            <a:ext cx="2979737" cy="391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02088" name="Gerade Verbindung mit Pfeil 12"/>
          <p:cNvCxnSpPr>
            <a:cxnSpLocks noChangeShapeType="1"/>
          </p:cNvCxnSpPr>
          <p:nvPr/>
        </p:nvCxnSpPr>
        <p:spPr bwMode="auto">
          <a:xfrm rot="5400000" flipH="1" flipV="1">
            <a:off x="3917950" y="4370388"/>
            <a:ext cx="439737" cy="439738"/>
          </a:xfrm>
          <a:prstGeom prst="straightConnector1">
            <a:avLst/>
          </a:prstGeom>
          <a:noFill/>
          <a:ln w="44450" algn="ctr">
            <a:solidFill>
              <a:srgbClr val="FFFF00"/>
            </a:solidFill>
            <a:round/>
            <a:headEnd/>
            <a:tailEnd type="arrow" w="med" len="med"/>
          </a:ln>
          <a:extLst>
            <a:ext uri="{909E8E84-426E-40DD-AFC4-6F175D3DCCD1}">
              <a14:hiddenFill xmlns:a14="http://schemas.microsoft.com/office/drawing/2010/main">
                <a:noFill/>
              </a14:hiddenFill>
            </a:ext>
          </a:extLst>
        </p:spPr>
      </p:cxnSp>
      <p:pic>
        <p:nvPicPr>
          <p:cNvPr id="302089" name="Grafik 9" descr="Grading_IV_CSI.bmp"/>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762375" y="1568450"/>
            <a:ext cx="4433888" cy="476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Grafik 15" descr="Grading_IV_CSId.tif"/>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938" y="1517650"/>
            <a:ext cx="4225925"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Grafik 16" descr="Grading_IV_Perfa.bmp"/>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316288" y="1247775"/>
            <a:ext cx="2019300" cy="281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4" fill="hold" nodeType="click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ppt_x"/>
                                          </p:val>
                                        </p:tav>
                                        <p:tav tm="100000">
                                          <p:val>
                                            <p:strVal val="#ppt_x"/>
                                          </p:val>
                                        </p:tav>
                                      </p:tavLst>
                                    </p:anim>
                                    <p:anim calcmode="lin" valueType="num">
                                      <p:cBhvr additive="base">
                                        <p:cTn id="1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ußzeilenplatzhalter 1"/>
          <p:cNvSpPr>
            <a:spLocks noGrp="1"/>
          </p:cNvSpPr>
          <p:nvPr>
            <p:ph type="ftr" sz="quarter" idx="10"/>
          </p:nvPr>
        </p:nvSpPr>
        <p:spPr/>
        <p:txBody>
          <a:bodyPr/>
          <a:lstStyle/>
          <a:p>
            <a:r>
              <a:rPr lang="de-DE" altLang="de-DE"/>
              <a:t>	</a:t>
            </a:r>
            <a:fld id="{5F347CD8-917B-4776-A7DD-D1CEBD0DD186}" type="slidenum">
              <a:rPr lang="de-DE" altLang="de-DE" sz="1200" b="1">
                <a:solidFill>
                  <a:srgbClr val="000000"/>
                </a:solidFill>
              </a:rPr>
              <a:pPr/>
              <a:t>98</a:t>
            </a:fld>
            <a:endParaRPr lang="de-DE" altLang="de-DE" sz="1200" b="1">
              <a:solidFill>
                <a:srgbClr val="000000"/>
              </a:solidFill>
            </a:endParaRPr>
          </a:p>
        </p:txBody>
      </p:sp>
      <p:sp>
        <p:nvSpPr>
          <p:cNvPr id="277506" name="Rectangle 12"/>
          <p:cNvSpPr>
            <a:spLocks noChangeArrowheads="1"/>
          </p:cNvSpPr>
          <p:nvPr/>
        </p:nvSpPr>
        <p:spPr bwMode="auto">
          <a:xfrm>
            <a:off x="0" y="1989138"/>
            <a:ext cx="7740650" cy="4535487"/>
          </a:xfrm>
          <a:prstGeom prst="rect">
            <a:avLst/>
          </a:prstGeom>
          <a:solidFill>
            <a:schemeClr val="tx1"/>
          </a:solidFill>
          <a:ln w="9525">
            <a:solidFill>
              <a:schemeClr val="tx1"/>
            </a:solidFill>
            <a:miter lim="800000"/>
            <a:headEnd/>
            <a:tailEnd/>
          </a:ln>
        </p:spPr>
        <p:txBody>
          <a:bodyPr wrap="none" anchor="ctr"/>
          <a:lstStyle>
            <a:lvl1pPr>
              <a:spcBef>
                <a:spcPct val="0"/>
              </a:spcBef>
              <a:defRPr>
                <a:solidFill>
                  <a:schemeClr val="tx1"/>
                </a:solidFill>
                <a:latin typeface="Arial" charset="0"/>
              </a:defRPr>
            </a:lvl1pPr>
            <a:lvl2pPr marL="742950" indent="-285750">
              <a:spcBef>
                <a:spcPct val="0"/>
              </a:spcBef>
              <a:defRPr>
                <a:solidFill>
                  <a:schemeClr val="tx1"/>
                </a:solidFill>
                <a:latin typeface="Arial" charset="0"/>
              </a:defRPr>
            </a:lvl2pPr>
            <a:lvl3pPr marL="1143000" indent="-228600">
              <a:spcBef>
                <a:spcPct val="0"/>
              </a:spcBef>
              <a:defRPr>
                <a:solidFill>
                  <a:schemeClr val="tx1"/>
                </a:solidFill>
                <a:latin typeface="Arial" charset="0"/>
              </a:defRPr>
            </a:lvl3pPr>
            <a:lvl4pPr marL="1600200" indent="-228600">
              <a:spcBef>
                <a:spcPct val="0"/>
              </a:spcBef>
              <a:defRPr>
                <a:solidFill>
                  <a:schemeClr val="tx1"/>
                </a:solidFill>
                <a:latin typeface="Arial" charset="0"/>
              </a:defRPr>
            </a:lvl4pPr>
            <a:lvl5pPr marL="2057400" indent="-228600">
              <a:spcBef>
                <a:spcPct val="0"/>
              </a:spcBef>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buClrTx/>
              <a:buSzTx/>
              <a:buFontTx/>
              <a:buNone/>
            </a:pPr>
            <a:endParaRPr lang="de-DE" altLang="de-DE" sz="1800"/>
          </a:p>
        </p:txBody>
      </p:sp>
      <p:sp>
        <p:nvSpPr>
          <p:cNvPr id="277507" name="Inhaltsplatzhalter 2"/>
          <p:cNvSpPr>
            <a:spLocks noGrp="1"/>
          </p:cNvSpPr>
          <p:nvPr>
            <p:ph idx="4294967295"/>
          </p:nvPr>
        </p:nvSpPr>
        <p:spPr>
          <a:xfrm>
            <a:off x="215900" y="1196975"/>
            <a:ext cx="6948488" cy="719138"/>
          </a:xfrm>
        </p:spPr>
        <p:txBody>
          <a:bodyPr/>
          <a:lstStyle/>
          <a:p>
            <a:pPr marL="342900" indent="-342900"/>
            <a:r>
              <a:rPr lang="de-DE" altLang="de-DE" sz="1600"/>
              <a:t>89 y.o. patient, woke up with right side hemiparesis and dysarthria</a:t>
            </a:r>
          </a:p>
        </p:txBody>
      </p:sp>
      <p:pic>
        <p:nvPicPr>
          <p:cNvPr id="277509"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2205038"/>
            <a:ext cx="6769100" cy="3722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300" y="2205038"/>
            <a:ext cx="6524625"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750" y="2220913"/>
            <a:ext cx="6524625" cy="380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7850" y="2133600"/>
            <a:ext cx="6515100" cy="378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6425" y="2133600"/>
            <a:ext cx="6486525" cy="379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5" name="Picture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96888" y="2133600"/>
            <a:ext cx="6477000" cy="391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6" name="Picture 1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95275" y="1989138"/>
            <a:ext cx="6581775" cy="399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7517" name="Rectangle 2"/>
          <p:cNvSpPr>
            <a:spLocks noChangeArrowheads="1"/>
          </p:cNvSpPr>
          <p:nvPr/>
        </p:nvSpPr>
        <p:spPr bwMode="auto">
          <a:xfrm>
            <a:off x="430213" y="301625"/>
            <a:ext cx="7927975" cy="84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90000" rIns="90000" bIns="46800"/>
          <a:lstStyle>
            <a:lvl1pPr>
              <a:lnSpc>
                <a:spcPct val="80000"/>
              </a:lnSpc>
              <a:spcBef>
                <a:spcPct val="0"/>
              </a:spcBef>
              <a:defRPr sz="2800">
                <a:solidFill>
                  <a:schemeClr val="tx1"/>
                </a:solidFill>
                <a:latin typeface="Arial" charset="0"/>
              </a:defRPr>
            </a:lvl1pPr>
            <a:lvl2pPr>
              <a:lnSpc>
                <a:spcPct val="80000"/>
              </a:lnSpc>
              <a:spcBef>
                <a:spcPct val="0"/>
              </a:spcBef>
              <a:defRPr sz="2800">
                <a:solidFill>
                  <a:schemeClr val="tx1"/>
                </a:solidFill>
                <a:latin typeface="Arial" charset="0"/>
              </a:defRPr>
            </a:lvl2pPr>
            <a:lvl3pPr>
              <a:lnSpc>
                <a:spcPct val="80000"/>
              </a:lnSpc>
              <a:spcBef>
                <a:spcPct val="0"/>
              </a:spcBef>
              <a:defRPr sz="2800">
                <a:solidFill>
                  <a:schemeClr val="tx1"/>
                </a:solidFill>
                <a:latin typeface="Arial" charset="0"/>
              </a:defRPr>
            </a:lvl3pPr>
            <a:lvl4pPr>
              <a:lnSpc>
                <a:spcPct val="80000"/>
              </a:lnSpc>
              <a:spcBef>
                <a:spcPct val="0"/>
              </a:spcBef>
              <a:defRPr sz="2800">
                <a:solidFill>
                  <a:schemeClr val="tx1"/>
                </a:solidFill>
                <a:latin typeface="Arial" charset="0"/>
              </a:defRPr>
            </a:lvl4pPr>
            <a:lvl5pPr>
              <a:lnSpc>
                <a:spcPct val="80000"/>
              </a:lnSpc>
              <a:spcBef>
                <a:spcPct val="0"/>
              </a:spcBef>
              <a:defRPr sz="2800">
                <a:solidFill>
                  <a:schemeClr val="tx1"/>
                </a:solidFill>
                <a:latin typeface="Arial" charset="0"/>
              </a:defRPr>
            </a:lvl5pPr>
            <a:lvl6pPr marL="457200" fontAlgn="base">
              <a:lnSpc>
                <a:spcPct val="80000"/>
              </a:lnSpc>
              <a:spcBef>
                <a:spcPct val="0"/>
              </a:spcBef>
              <a:spcAft>
                <a:spcPct val="0"/>
              </a:spcAft>
              <a:defRPr sz="2800">
                <a:solidFill>
                  <a:schemeClr val="tx1"/>
                </a:solidFill>
                <a:latin typeface="Arial" charset="0"/>
              </a:defRPr>
            </a:lvl6pPr>
            <a:lvl7pPr marL="914400" fontAlgn="base">
              <a:lnSpc>
                <a:spcPct val="80000"/>
              </a:lnSpc>
              <a:spcBef>
                <a:spcPct val="0"/>
              </a:spcBef>
              <a:spcAft>
                <a:spcPct val="0"/>
              </a:spcAft>
              <a:defRPr sz="2800">
                <a:solidFill>
                  <a:schemeClr val="tx1"/>
                </a:solidFill>
                <a:latin typeface="Arial" charset="0"/>
              </a:defRPr>
            </a:lvl7pPr>
            <a:lvl8pPr marL="1371600" fontAlgn="base">
              <a:lnSpc>
                <a:spcPct val="80000"/>
              </a:lnSpc>
              <a:spcBef>
                <a:spcPct val="0"/>
              </a:spcBef>
              <a:spcAft>
                <a:spcPct val="0"/>
              </a:spcAft>
              <a:defRPr sz="2800">
                <a:solidFill>
                  <a:schemeClr val="tx1"/>
                </a:solidFill>
                <a:latin typeface="Arial" charset="0"/>
              </a:defRPr>
            </a:lvl8pPr>
            <a:lvl9pPr marL="1828800" fontAlgn="base">
              <a:lnSpc>
                <a:spcPct val="80000"/>
              </a:lnSpc>
              <a:spcBef>
                <a:spcPct val="0"/>
              </a:spcBef>
              <a:spcAft>
                <a:spcPct val="0"/>
              </a:spcAft>
              <a:defRPr sz="2800">
                <a:solidFill>
                  <a:schemeClr val="tx1"/>
                </a:solidFill>
                <a:latin typeface="Arial" charset="0"/>
              </a:defRPr>
            </a:lvl9pPr>
          </a:lstStyle>
          <a:p>
            <a:pPr>
              <a:buClrTx/>
              <a:buSzTx/>
              <a:buFontTx/>
              <a:buNone/>
            </a:pPr>
            <a:r>
              <a:rPr lang="de-DE" altLang="de-DE"/>
              <a:t>Cases</a:t>
            </a:r>
          </a:p>
        </p:txBody>
      </p:sp>
      <p:pic>
        <p:nvPicPr>
          <p:cNvPr id="277508" name="Picture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424613" y="1196975"/>
            <a:ext cx="1817687" cy="210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946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946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946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9465"/>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946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ußzeilenplatzhalter 1"/>
          <p:cNvSpPr>
            <a:spLocks noGrp="1"/>
          </p:cNvSpPr>
          <p:nvPr>
            <p:ph type="ftr" sz="quarter" idx="10"/>
          </p:nvPr>
        </p:nvSpPr>
        <p:spPr/>
        <p:txBody>
          <a:bodyPr/>
          <a:lstStyle/>
          <a:p>
            <a:r>
              <a:rPr lang="de-DE" altLang="de-DE"/>
              <a:t>	</a:t>
            </a:r>
            <a:fld id="{4BF24B28-2148-41BD-A4CB-6BD95082D61C}" type="slidenum">
              <a:rPr lang="de-DE" altLang="de-DE" sz="1200" b="1">
                <a:solidFill>
                  <a:srgbClr val="000000"/>
                </a:solidFill>
              </a:rPr>
              <a:pPr/>
              <a:t>99</a:t>
            </a:fld>
            <a:endParaRPr lang="de-DE" altLang="de-DE" sz="1200" b="1">
              <a:solidFill>
                <a:srgbClr val="000000"/>
              </a:solidFill>
            </a:endParaRPr>
          </a:p>
        </p:txBody>
      </p:sp>
      <p:pic>
        <p:nvPicPr>
          <p:cNvPr id="24576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5175" y="3644900"/>
            <a:ext cx="2647950" cy="299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76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78213" y="1785938"/>
            <a:ext cx="4645025" cy="308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66" name="Rectangle 6"/>
          <p:cNvSpPr>
            <a:spLocks noChangeArrowheads="1"/>
          </p:cNvSpPr>
          <p:nvPr/>
        </p:nvSpPr>
        <p:spPr bwMode="auto">
          <a:xfrm>
            <a:off x="430213" y="301625"/>
            <a:ext cx="7927975" cy="84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90000" rIns="90000" bIns="46800"/>
          <a:lstStyle>
            <a:lvl1pPr>
              <a:lnSpc>
                <a:spcPct val="80000"/>
              </a:lnSpc>
              <a:spcBef>
                <a:spcPct val="0"/>
              </a:spcBef>
              <a:defRPr sz="2800">
                <a:solidFill>
                  <a:schemeClr val="tx1"/>
                </a:solidFill>
                <a:latin typeface="Arial" charset="0"/>
              </a:defRPr>
            </a:lvl1pPr>
            <a:lvl2pPr>
              <a:lnSpc>
                <a:spcPct val="80000"/>
              </a:lnSpc>
              <a:spcBef>
                <a:spcPct val="0"/>
              </a:spcBef>
              <a:defRPr sz="2800">
                <a:solidFill>
                  <a:schemeClr val="tx1"/>
                </a:solidFill>
                <a:latin typeface="Arial" charset="0"/>
              </a:defRPr>
            </a:lvl2pPr>
            <a:lvl3pPr>
              <a:lnSpc>
                <a:spcPct val="80000"/>
              </a:lnSpc>
              <a:spcBef>
                <a:spcPct val="0"/>
              </a:spcBef>
              <a:defRPr sz="2800">
                <a:solidFill>
                  <a:schemeClr val="tx1"/>
                </a:solidFill>
                <a:latin typeface="Arial" charset="0"/>
              </a:defRPr>
            </a:lvl3pPr>
            <a:lvl4pPr>
              <a:lnSpc>
                <a:spcPct val="80000"/>
              </a:lnSpc>
              <a:spcBef>
                <a:spcPct val="0"/>
              </a:spcBef>
              <a:defRPr sz="2800">
                <a:solidFill>
                  <a:schemeClr val="tx1"/>
                </a:solidFill>
                <a:latin typeface="Arial" charset="0"/>
              </a:defRPr>
            </a:lvl4pPr>
            <a:lvl5pPr>
              <a:lnSpc>
                <a:spcPct val="80000"/>
              </a:lnSpc>
              <a:spcBef>
                <a:spcPct val="0"/>
              </a:spcBef>
              <a:defRPr sz="2800">
                <a:solidFill>
                  <a:schemeClr val="tx1"/>
                </a:solidFill>
                <a:latin typeface="Arial" charset="0"/>
              </a:defRPr>
            </a:lvl5pPr>
            <a:lvl6pPr marL="457200" fontAlgn="base">
              <a:lnSpc>
                <a:spcPct val="80000"/>
              </a:lnSpc>
              <a:spcBef>
                <a:spcPct val="0"/>
              </a:spcBef>
              <a:spcAft>
                <a:spcPct val="0"/>
              </a:spcAft>
              <a:defRPr sz="2800">
                <a:solidFill>
                  <a:schemeClr val="tx1"/>
                </a:solidFill>
                <a:latin typeface="Arial" charset="0"/>
              </a:defRPr>
            </a:lvl6pPr>
            <a:lvl7pPr marL="914400" fontAlgn="base">
              <a:lnSpc>
                <a:spcPct val="80000"/>
              </a:lnSpc>
              <a:spcBef>
                <a:spcPct val="0"/>
              </a:spcBef>
              <a:spcAft>
                <a:spcPct val="0"/>
              </a:spcAft>
              <a:defRPr sz="2800">
                <a:solidFill>
                  <a:schemeClr val="tx1"/>
                </a:solidFill>
                <a:latin typeface="Arial" charset="0"/>
              </a:defRPr>
            </a:lvl7pPr>
            <a:lvl8pPr marL="1371600" fontAlgn="base">
              <a:lnSpc>
                <a:spcPct val="80000"/>
              </a:lnSpc>
              <a:spcBef>
                <a:spcPct val="0"/>
              </a:spcBef>
              <a:spcAft>
                <a:spcPct val="0"/>
              </a:spcAft>
              <a:defRPr sz="2800">
                <a:solidFill>
                  <a:schemeClr val="tx1"/>
                </a:solidFill>
                <a:latin typeface="Arial" charset="0"/>
              </a:defRPr>
            </a:lvl8pPr>
            <a:lvl9pPr marL="1828800" fontAlgn="base">
              <a:lnSpc>
                <a:spcPct val="80000"/>
              </a:lnSpc>
              <a:spcBef>
                <a:spcPct val="0"/>
              </a:spcBef>
              <a:spcAft>
                <a:spcPct val="0"/>
              </a:spcAft>
              <a:defRPr sz="2800">
                <a:solidFill>
                  <a:schemeClr val="tx1"/>
                </a:solidFill>
                <a:latin typeface="Arial" charset="0"/>
              </a:defRPr>
            </a:lvl9pPr>
          </a:lstStyle>
          <a:p>
            <a:pPr>
              <a:buClrTx/>
              <a:buSzTx/>
              <a:buFontTx/>
              <a:buNone/>
            </a:pPr>
            <a:r>
              <a:rPr lang="de-DE" altLang="de-DE" dirty="0"/>
              <a:t>MR </a:t>
            </a:r>
            <a:r>
              <a:rPr lang="de-DE" altLang="de-DE" dirty="0" err="1"/>
              <a:t>applications</a:t>
            </a:r>
            <a:r>
              <a:rPr lang="de-DE" altLang="de-DE" dirty="0"/>
              <a:t>: IMRI</a:t>
            </a:r>
          </a:p>
        </p:txBody>
      </p:sp>
    </p:spTree>
    <p:extLst>
      <p:ext uri="{BB962C8B-B14F-4D97-AF65-F5344CB8AC3E}">
        <p14:creationId xmlns:p14="http://schemas.microsoft.com/office/powerpoint/2010/main" val="161694758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itel 1"/>
          <p:cNvSpPr>
            <a:spLocks noGrp="1"/>
          </p:cNvSpPr>
          <p:nvPr>
            <p:ph type="title"/>
          </p:nvPr>
        </p:nvSpPr>
        <p:spPr/>
        <p:txBody>
          <a:bodyPr/>
          <a:lstStyle/>
          <a:p>
            <a:pPr eaLnBrk="1" hangingPunct="1"/>
            <a:r>
              <a:rPr lang="de-DE" dirty="0" err="1" smtClean="0"/>
              <a:t>You</a:t>
            </a:r>
            <a:r>
              <a:rPr lang="de-DE" dirty="0" smtClean="0"/>
              <a:t> </a:t>
            </a:r>
            <a:r>
              <a:rPr lang="de-DE" dirty="0" err="1" smtClean="0"/>
              <a:t>made</a:t>
            </a:r>
            <a:r>
              <a:rPr lang="de-DE" dirty="0" smtClean="0"/>
              <a:t> </a:t>
            </a:r>
            <a:r>
              <a:rPr lang="de-DE" dirty="0" err="1" smtClean="0"/>
              <a:t>it!</a:t>
            </a:r>
            <a:endParaRPr lang="de-DE" dirty="0" smtClean="0"/>
          </a:p>
        </p:txBody>
      </p:sp>
      <p:pic>
        <p:nvPicPr>
          <p:cNvPr id="410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49634" y="2101850"/>
            <a:ext cx="3352800" cy="2654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1" name="Picture 5" descr="D:\Dateien\Bilder\Digicam\Handy neu\20161026_210807.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597" y="1913709"/>
            <a:ext cx="3019425" cy="3657600"/>
          </a:xfrm>
          <a:prstGeom prst="rect">
            <a:avLst/>
          </a:prstGeom>
          <a:noFill/>
          <a:extLst>
            <a:ext uri="{909E8E84-426E-40DD-AFC4-6F175D3DCCD1}">
              <a14:hiddenFill xmlns:a14="http://schemas.microsoft.com/office/drawing/2010/main">
                <a:solidFill>
                  <a:srgbClr val="FFFFFF"/>
                </a:solidFill>
              </a14:hiddenFill>
            </a:ext>
          </a:extLst>
        </p:spPr>
      </p:pic>
      <p:sp>
        <p:nvSpPr>
          <p:cNvPr id="3" name="Textfeld 2"/>
          <p:cNvSpPr txBox="1"/>
          <p:nvPr/>
        </p:nvSpPr>
        <p:spPr>
          <a:xfrm>
            <a:off x="4336869" y="5264331"/>
            <a:ext cx="3657600" cy="1323439"/>
          </a:xfrm>
          <a:prstGeom prst="rect">
            <a:avLst/>
          </a:prstGeom>
          <a:noFill/>
        </p:spPr>
        <p:txBody>
          <a:bodyPr wrap="square" rtlCol="0">
            <a:spAutoFit/>
          </a:bodyPr>
          <a:lstStyle/>
          <a:p>
            <a:r>
              <a:rPr lang="de-DE" sz="1600" b="1" dirty="0" smtClean="0"/>
              <a:t>Dr. med. Georg Bier</a:t>
            </a:r>
          </a:p>
          <a:p>
            <a:r>
              <a:rPr lang="de-DE" sz="1600" dirty="0" err="1" smtClean="0"/>
              <a:t>Dept</a:t>
            </a:r>
            <a:r>
              <a:rPr lang="de-DE" sz="1600" dirty="0" smtClean="0"/>
              <a:t>. </a:t>
            </a:r>
            <a:r>
              <a:rPr lang="de-DE" sz="1600" dirty="0" err="1" smtClean="0"/>
              <a:t>of</a:t>
            </a:r>
            <a:r>
              <a:rPr lang="de-DE" sz="1600" dirty="0" smtClean="0"/>
              <a:t> </a:t>
            </a:r>
            <a:r>
              <a:rPr lang="de-DE" sz="1600" dirty="0" err="1" smtClean="0"/>
              <a:t>Diagnostic</a:t>
            </a:r>
            <a:r>
              <a:rPr lang="de-DE" sz="1600" dirty="0" smtClean="0"/>
              <a:t> </a:t>
            </a:r>
            <a:r>
              <a:rPr lang="de-DE" sz="1600" dirty="0" err="1" smtClean="0"/>
              <a:t>and</a:t>
            </a:r>
            <a:r>
              <a:rPr lang="de-DE" sz="1600" dirty="0" smtClean="0"/>
              <a:t> </a:t>
            </a:r>
            <a:r>
              <a:rPr lang="de-DE" sz="1600" dirty="0" err="1" smtClean="0"/>
              <a:t>Interventional</a:t>
            </a:r>
            <a:r>
              <a:rPr lang="de-DE" sz="1600" dirty="0" smtClean="0"/>
              <a:t> </a:t>
            </a:r>
            <a:r>
              <a:rPr lang="de-DE" sz="1600" dirty="0" err="1" smtClean="0"/>
              <a:t>Neuroradiology</a:t>
            </a:r>
            <a:endParaRPr lang="de-DE" sz="1600" dirty="0" smtClean="0"/>
          </a:p>
          <a:p>
            <a:r>
              <a:rPr lang="de-DE" sz="1600" dirty="0" smtClean="0"/>
              <a:t>georg.bier@med.uni-tuebingen.de</a:t>
            </a:r>
            <a:endParaRPr lang="de-DE" sz="1600" dirty="0"/>
          </a:p>
        </p:txBody>
      </p:sp>
    </p:spTree>
    <p:extLst>
      <p:ext uri="{BB962C8B-B14F-4D97-AF65-F5344CB8AC3E}">
        <p14:creationId xmlns:p14="http://schemas.microsoft.com/office/powerpoint/2010/main" val="35275165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Master-Vorlage-2013-UKT">
  <a:themeElements>
    <a:clrScheme name="Master-Vorlage-2013-UKT 13">
      <a:dk1>
        <a:srgbClr val="000000"/>
      </a:dk1>
      <a:lt1>
        <a:srgbClr val="FFFFFF"/>
      </a:lt1>
      <a:dk2>
        <a:srgbClr val="000000"/>
      </a:dk2>
      <a:lt2>
        <a:srgbClr val="808080"/>
      </a:lt2>
      <a:accent1>
        <a:srgbClr val="FFB300"/>
      </a:accent1>
      <a:accent2>
        <a:srgbClr val="253494"/>
      </a:accent2>
      <a:accent3>
        <a:srgbClr val="FFFFFF"/>
      </a:accent3>
      <a:accent4>
        <a:srgbClr val="000000"/>
      </a:accent4>
      <a:accent5>
        <a:srgbClr val="FFD6AA"/>
      </a:accent5>
      <a:accent6>
        <a:srgbClr val="202E86"/>
      </a:accent6>
      <a:hlink>
        <a:srgbClr val="B3000D"/>
      </a:hlink>
      <a:folHlink>
        <a:srgbClr val="B3000D"/>
      </a:folHlink>
    </a:clrScheme>
    <a:fontScheme name="Master-Vorlage-2013-UKT">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
            <a:schemeClr val="tx1"/>
          </a:buClr>
          <a:buSzPct val="85000"/>
          <a:buFont typeface="Wingdings 3" pitchFamily="18" charset="2"/>
          <a:buNone/>
          <a:tabLst/>
          <a:defRPr kumimoji="0" lang="de-DE" altLang="de-DE" sz="20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
            <a:schemeClr val="tx1"/>
          </a:buClr>
          <a:buSzPct val="85000"/>
          <a:buFont typeface="Wingdings 3" pitchFamily="18" charset="2"/>
          <a:buNone/>
          <a:tabLst/>
          <a:defRPr kumimoji="0" lang="de-DE" altLang="de-DE" sz="2000" b="0" i="0" u="none" strike="noStrike" cap="none" normalizeH="0" baseline="0" smtClean="0">
            <a:ln>
              <a:noFill/>
            </a:ln>
            <a:solidFill>
              <a:schemeClr val="tx1"/>
            </a:solidFill>
            <a:effectLst/>
            <a:latin typeface="Arial" charset="0"/>
          </a:defRPr>
        </a:defPPr>
      </a:lstStyle>
    </a:lnDef>
  </a:objectDefaults>
  <a:extraClrSchemeLst>
    <a:extraClrScheme>
      <a:clrScheme name="Master-Vorlage-2013-UK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aster-Vorlage-2013-UK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aster-Vorlage-2013-UK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aster-Vorlage-2013-UK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aster-Vorlage-2013-UK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aster-Vorlage-2013-UK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aster-Vorlage-2013-UK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aster-Vorlage-2013-UK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aster-Vorlage-2013-UK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aster-Vorlage-2013-UK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aster-Vorlage-2013-UK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aster-Vorlage-2013-UK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aster-Vorlage-2013-UKT 13">
        <a:dk1>
          <a:srgbClr val="000000"/>
        </a:dk1>
        <a:lt1>
          <a:srgbClr val="FFFFFF"/>
        </a:lt1>
        <a:dk2>
          <a:srgbClr val="000000"/>
        </a:dk2>
        <a:lt2>
          <a:srgbClr val="808080"/>
        </a:lt2>
        <a:accent1>
          <a:srgbClr val="FFB300"/>
        </a:accent1>
        <a:accent2>
          <a:srgbClr val="253494"/>
        </a:accent2>
        <a:accent3>
          <a:srgbClr val="FFFFFF"/>
        </a:accent3>
        <a:accent4>
          <a:srgbClr val="000000"/>
        </a:accent4>
        <a:accent5>
          <a:srgbClr val="FFD6AA"/>
        </a:accent5>
        <a:accent6>
          <a:srgbClr val="202E86"/>
        </a:accent6>
        <a:hlink>
          <a:srgbClr val="B3000D"/>
        </a:hlink>
        <a:folHlink>
          <a:srgbClr val="B3000D"/>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Kapitelmaster">
  <a:themeElements>
    <a:clrScheme name="Kapitelmas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Kapitelmaster">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
            <a:schemeClr val="tx1"/>
          </a:buClr>
          <a:buSzPct val="85000"/>
          <a:buFont typeface="Wingdings 3" pitchFamily="18" charset="2"/>
          <a:buNone/>
          <a:tabLst/>
          <a:defRPr kumimoji="0" lang="de-DE" altLang="de-DE" sz="20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
            <a:schemeClr val="tx1"/>
          </a:buClr>
          <a:buSzPct val="85000"/>
          <a:buFont typeface="Wingdings 3" pitchFamily="18" charset="2"/>
          <a:buNone/>
          <a:tabLst/>
          <a:defRPr kumimoji="0" lang="de-DE" altLang="de-DE" sz="2000" b="0" i="0" u="none" strike="noStrike" cap="none" normalizeH="0" baseline="0" smtClean="0">
            <a:ln>
              <a:noFill/>
            </a:ln>
            <a:solidFill>
              <a:schemeClr val="tx1"/>
            </a:solidFill>
            <a:effectLst/>
            <a:latin typeface="Arial" charset="0"/>
          </a:defRPr>
        </a:defPPr>
      </a:lstStyle>
    </a:lnDef>
  </a:objectDefaults>
  <a:extraClrSchemeLst>
    <a:extraClrScheme>
      <a:clrScheme name="Kapitelmas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Kapitelmaster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Kapitelmaster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Kapitelmaster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Kapitelmaster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Kapitelmaster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Kapitelmaster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Kapitelmaster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Kapitelmaster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Kapitelmaster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Kapitelmaster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Kapitelmaster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Benutzerdefiniertes Design">
  <a:themeElements>
    <a:clrScheme name="Benutzerdefiniertes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enutzerdefiniertes Design">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
            <a:schemeClr val="tx1"/>
          </a:buClr>
          <a:buSzPct val="85000"/>
          <a:buFont typeface="Wingdings 3" pitchFamily="18" charset="2"/>
          <a:buNone/>
          <a:tabLst/>
          <a:defRPr kumimoji="0" lang="de-DE" altLang="de-DE" sz="20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
            <a:schemeClr val="tx1"/>
          </a:buClr>
          <a:buSzPct val="85000"/>
          <a:buFont typeface="Wingdings 3" pitchFamily="18" charset="2"/>
          <a:buNone/>
          <a:tabLst/>
          <a:defRPr kumimoji="0" lang="de-DE" altLang="de-DE" sz="2000" b="0" i="0" u="none" strike="noStrike" cap="none" normalizeH="0" baseline="0" smtClean="0">
            <a:ln>
              <a:noFill/>
            </a:ln>
            <a:solidFill>
              <a:schemeClr val="tx1"/>
            </a:solidFill>
            <a:effectLst/>
            <a:latin typeface="Arial" charset="0"/>
          </a:defRPr>
        </a:defPPr>
      </a:lstStyle>
    </a:lnDef>
  </a:objectDefaults>
  <a:extraClrSchemeLst>
    <a:extraClrScheme>
      <a:clrScheme name="Benutzerdefiniertes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enutzerdefiniertes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enutzerdefiniertes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enutzerdefiniertes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enutzerdefiniertes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enutzerdefiniertes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enutzerdefiniertes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enutzerdefiniertes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enutzerdefiniertes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enutzerdefiniertes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enutzerdefiniertes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enutzerdefiniertes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Larissa">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Master-Vorlage-2013-UKT</Template>
  <TotalTime>0</TotalTime>
  <Words>2030</Words>
  <Application>Microsoft Office PowerPoint</Application>
  <PresentationFormat>Bildschirmpräsentation (4:3)</PresentationFormat>
  <Paragraphs>541</Paragraphs>
  <Slides>100</Slides>
  <Notes>17</Notes>
  <HiddenSlides>0</HiddenSlides>
  <MMClips>2</MMClips>
  <ScaleCrop>false</ScaleCrop>
  <HeadingPairs>
    <vt:vector size="6" baseType="variant">
      <vt:variant>
        <vt:lpstr>Verwendete Schriftarten</vt:lpstr>
      </vt:variant>
      <vt:variant>
        <vt:i4>14</vt:i4>
      </vt:variant>
      <vt:variant>
        <vt:lpstr>Design</vt:lpstr>
      </vt:variant>
      <vt:variant>
        <vt:i4>3</vt:i4>
      </vt:variant>
      <vt:variant>
        <vt:lpstr>Folientitel</vt:lpstr>
      </vt:variant>
      <vt:variant>
        <vt:i4>100</vt:i4>
      </vt:variant>
    </vt:vector>
  </HeadingPairs>
  <TitlesOfParts>
    <vt:vector size="117" baseType="lpstr">
      <vt:lpstr>Arial</vt:lpstr>
      <vt:lpstr>Consolas</vt:lpstr>
      <vt:lpstr>Wingdings 3</vt:lpstr>
      <vt:lpstr>Calibri</vt:lpstr>
      <vt:lpstr>Corbel</vt:lpstr>
      <vt:lpstr>Trebuchet MS</vt:lpstr>
      <vt:lpstr>Gill Sans MT</vt:lpstr>
      <vt:lpstr>Gill Sans</vt:lpstr>
      <vt:lpstr>ＭＳ Ｐゴシック</vt:lpstr>
      <vt:lpstr>Arial Bold</vt:lpstr>
      <vt:lpstr>Helvetica</vt:lpstr>
      <vt:lpstr>Times</vt:lpstr>
      <vt:lpstr>Times New Roman</vt:lpstr>
      <vt:lpstr>Wingdings</vt:lpstr>
      <vt:lpstr>Master-Vorlage-2013-UKT</vt:lpstr>
      <vt:lpstr>Kapitelmaster</vt:lpstr>
      <vt:lpstr>Benutzerdefiniertes Design</vt:lpstr>
      <vt:lpstr>Advanced MR techniques in neuroimaging clinical applications and examples</vt:lpstr>
      <vt:lpstr>MR applications</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MRI unit</vt:lpstr>
      <vt:lpstr>Head and neck coil</vt:lpstr>
      <vt:lpstr>Images</vt:lpstr>
      <vt:lpstr>T2 weighted image (T2w)</vt:lpstr>
      <vt:lpstr>T1 weighted image (T1w)</vt:lpstr>
      <vt:lpstr>Contrast enhanced T1w</vt:lpstr>
      <vt:lpstr>Fluid attenuated inversion recovery (FLAIR)</vt:lpstr>
      <vt:lpstr>Fluid attenuated inversion recovery (FLAIR)</vt:lpstr>
      <vt:lpstr>T2 * weighted image</vt:lpstr>
      <vt:lpstr>Quiz: Basic sequences</vt:lpstr>
      <vt:lpstr>Quiz: Basic sequences</vt:lpstr>
      <vt:lpstr>Basic sequences</vt:lpstr>
      <vt:lpstr>MR applications: Flow</vt:lpstr>
      <vt:lpstr>MR applications: Flow – TOF Angiography</vt:lpstr>
      <vt:lpstr>PowerPoint-Präsentation</vt:lpstr>
      <vt:lpstr>PowerPoint-Präsentation</vt:lpstr>
      <vt:lpstr>PowerPoint-Präsentation</vt:lpstr>
      <vt:lpstr>PowerPoint-Präsentation</vt:lpstr>
      <vt:lpstr>Time-resolved MRA</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Brownian motion</vt:lpstr>
      <vt:lpstr>DWI in Neuroradiology</vt:lpstr>
      <vt:lpstr>PowerPoint-Präsentation</vt:lpstr>
      <vt:lpstr>PowerPoint-Präsentation</vt:lpstr>
      <vt:lpstr>PowerPoint-Präsentation</vt:lpstr>
      <vt:lpstr>PowerPoint-Präsentation</vt:lpstr>
      <vt:lpstr>PowerPoint-Präsentation</vt:lpstr>
      <vt:lpstr>PowerPoint-Präsentation</vt:lpstr>
      <vt:lpstr>DWI and PET-CT</vt:lpstr>
      <vt:lpstr>DWI and PET/CT</vt:lpstr>
      <vt:lpstr>Therapy Monitoring</vt:lpstr>
      <vt:lpstr>PowerPoint-Präsentation</vt:lpstr>
      <vt:lpstr>Follow-up</vt:lpstr>
      <vt:lpstr>DWI in oncology</vt:lpstr>
      <vt:lpstr>PowerPoint-Präsentation</vt:lpstr>
      <vt:lpstr>PowerPoint-Präsentation</vt:lpstr>
      <vt:lpstr>PowerPoint-Präsentation</vt:lpstr>
      <vt:lpstr>PowerPoint-Präsentation</vt:lpstr>
      <vt:lpstr>PowerPoint-Präsentation</vt:lpstr>
      <vt:lpstr>PowerPoint-Präsentation</vt:lpstr>
      <vt:lpstr>Natural course of an infarct (“worst case scenario”)</vt:lpstr>
      <vt:lpstr>Diffusion-Perfusion Mismatch</vt:lpstr>
      <vt:lpstr>Diffusion-Perfusion Mismatch</vt:lpstr>
      <vt:lpstr>PowerPoint-Präsentation</vt:lpstr>
      <vt:lpstr>PowerPoint-Präsentation</vt:lpstr>
      <vt:lpstr>Gadolinium Bolus Tracking</vt:lpstr>
      <vt:lpstr>Gadolinium Bolus Tracking</vt:lpstr>
      <vt:lpstr>Gadolinium Bolus Tracking</vt:lpstr>
      <vt:lpstr>Gadolinium Bolus Tracking</vt:lpstr>
      <vt:lpstr>Gadolinium Bolus Tracking</vt:lpstr>
      <vt:lpstr>Gadolinium Bolus Tracking</vt:lpstr>
      <vt:lpstr>Gadolinium Bolus Tracking</vt:lpstr>
      <vt:lpstr>Gadolinium Bolus Tracking</vt:lpstr>
      <vt:lpstr>Perfusion quantification</vt:lpstr>
      <vt:lpstr>Cerebral blood flow</vt:lpstr>
      <vt:lpstr>Acute ischemia in MCA territory</vt:lpstr>
      <vt:lpstr>PowerPoint-Präsentation</vt:lpstr>
      <vt:lpstr> Perfusion-MRI</vt:lpstr>
      <vt:lpstr>PWI-DWI Match</vt:lpstr>
      <vt:lpstr>Diffusion - Perfusion Mismatch</vt:lpstr>
      <vt:lpstr>PowerPoint-Präsentation</vt:lpstr>
      <vt:lpstr>TC</vt:lpstr>
      <vt:lpstr>TC</vt:lpstr>
      <vt:lpstr>TC</vt:lpstr>
      <vt:lpstr>Take-home messages</vt:lpstr>
      <vt:lpstr>Spectroscopy</vt:lpstr>
      <vt:lpstr>PowerPoint-Präsentation</vt:lpstr>
      <vt:lpstr>Spectroscopy: Brain metabolites I</vt:lpstr>
      <vt:lpstr>Spectroscopy: Brain metabolites II</vt:lpstr>
      <vt:lpstr>Inflammation, hypoxia </vt:lpstr>
      <vt:lpstr>Radiation necrosis</vt:lpstr>
      <vt:lpstr>Cholin / NAA ratio in tumor grading</vt:lpstr>
      <vt:lpstr>MRS in Pediatric Neuroimaging</vt:lpstr>
      <vt:lpstr>MRS in Pediatric Neuroimaging</vt:lpstr>
      <vt:lpstr>MRS in Pediatric Neuroimaging</vt:lpstr>
      <vt:lpstr>Tumor grading</vt:lpstr>
      <vt:lpstr>Astrocytoma °II</vt:lpstr>
      <vt:lpstr>Astrocytoma °III</vt:lpstr>
      <vt:lpstr>Glioblastoma °IV</vt:lpstr>
      <vt:lpstr>PowerPoint-Präsentation</vt:lpstr>
      <vt:lpstr>PowerPoint-Präsentation</vt:lpstr>
      <vt:lpstr>You made it!</vt:lpstr>
    </vt:vector>
  </TitlesOfParts>
  <Company>UKT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Journal Club – 27.02.2014</dc:title>
  <dc:creator>Administrator</dc:creator>
  <cp:lastModifiedBy>Georg</cp:lastModifiedBy>
  <cp:revision>55</cp:revision>
  <dcterms:created xsi:type="dcterms:W3CDTF">2014-02-13T15:14:26Z</dcterms:created>
  <dcterms:modified xsi:type="dcterms:W3CDTF">2017-10-16T13:15:02Z</dcterms:modified>
</cp:coreProperties>
</file>